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5"/>
  </p:handoutMasterIdLst>
  <p:sldIdLst>
    <p:sldId id="2825" r:id="rId3"/>
    <p:sldId id="2675" r:id="rId5"/>
    <p:sldId id="2793" r:id="rId6"/>
    <p:sldId id="2896" r:id="rId7"/>
    <p:sldId id="2366" r:id="rId8"/>
    <p:sldId id="2991" r:id="rId9"/>
    <p:sldId id="2962" r:id="rId10"/>
    <p:sldId id="2963" r:id="rId11"/>
    <p:sldId id="2964" r:id="rId12"/>
    <p:sldId id="2829" r:id="rId13"/>
    <p:sldId id="2900" r:id="rId14"/>
    <p:sldId id="2834" r:id="rId15"/>
    <p:sldId id="2835" r:id="rId16"/>
    <p:sldId id="2837" r:id="rId17"/>
    <p:sldId id="2839" r:id="rId18"/>
    <p:sldId id="2840" r:id="rId19"/>
    <p:sldId id="2965" r:id="rId20"/>
    <p:sldId id="2841" r:id="rId21"/>
    <p:sldId id="2842" r:id="rId22"/>
    <p:sldId id="2966" r:id="rId23"/>
    <p:sldId id="2967" r:id="rId24"/>
    <p:sldId id="2843" r:id="rId25"/>
    <p:sldId id="2844" r:id="rId26"/>
    <p:sldId id="2968" r:id="rId27"/>
    <p:sldId id="2846" r:id="rId28"/>
    <p:sldId id="2847" r:id="rId29"/>
    <p:sldId id="2971" r:id="rId30"/>
    <p:sldId id="2848" r:id="rId31"/>
    <p:sldId id="2849" r:id="rId32"/>
    <p:sldId id="2851" r:id="rId33"/>
    <p:sldId id="2852" r:id="rId34"/>
    <p:sldId id="2972" r:id="rId35"/>
    <p:sldId id="2853" r:id="rId36"/>
    <p:sldId id="2854" r:id="rId37"/>
    <p:sldId id="2914" r:id="rId38"/>
    <p:sldId id="2973" r:id="rId39"/>
    <p:sldId id="2915" r:id="rId40"/>
    <p:sldId id="2917" r:id="rId41"/>
    <p:sldId id="2990" r:id="rId42"/>
    <p:sldId id="2794" r:id="rId43"/>
    <p:sldId id="2805" r:id="rId44"/>
    <p:sldId id="2887" r:id="rId45"/>
    <p:sldId id="2974" r:id="rId46"/>
    <p:sldId id="2806" r:id="rId47"/>
    <p:sldId id="2855" r:id="rId48"/>
    <p:sldId id="2920" r:id="rId49"/>
    <p:sldId id="2921" r:id="rId50"/>
    <p:sldId id="2922" r:id="rId51"/>
    <p:sldId id="2923" r:id="rId52"/>
    <p:sldId id="2924" r:id="rId53"/>
    <p:sldId id="2975" r:id="rId54"/>
    <p:sldId id="2976" r:id="rId55"/>
    <p:sldId id="2977" r:id="rId56"/>
    <p:sldId id="2866" r:id="rId57"/>
    <p:sldId id="2951" r:id="rId58"/>
    <p:sldId id="2869" r:id="rId59"/>
    <p:sldId id="2950" r:id="rId60"/>
    <p:sldId id="2871" r:id="rId61"/>
    <p:sldId id="2954" r:id="rId62"/>
    <p:sldId id="2978" r:id="rId63"/>
    <p:sldId id="2873" r:id="rId64"/>
    <p:sldId id="2955" r:id="rId65"/>
    <p:sldId id="2979" r:id="rId66"/>
    <p:sldId id="2980" r:id="rId67"/>
    <p:sldId id="2981" r:id="rId68"/>
    <p:sldId id="2982" r:id="rId69"/>
    <p:sldId id="2983" r:id="rId70"/>
    <p:sldId id="2984" r:id="rId71"/>
    <p:sldId id="2878" r:id="rId72"/>
    <p:sldId id="2879" r:id="rId73"/>
    <p:sldId id="2985" r:id="rId74"/>
    <p:sldId id="2880" r:id="rId75"/>
    <p:sldId id="2890" r:id="rId76"/>
    <p:sldId id="2986" r:id="rId77"/>
    <p:sldId id="2891" r:id="rId78"/>
    <p:sldId id="2892" r:id="rId79"/>
    <p:sldId id="2893" r:id="rId80"/>
    <p:sldId id="2987" r:id="rId81"/>
    <p:sldId id="2988" r:id="rId82"/>
    <p:sldId id="2989" r:id="rId83"/>
    <p:sldId id="2894" r:id="rId84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>
      <p:cViewPr>
        <p:scale>
          <a:sx n="100" d="100"/>
          <a:sy n="100" d="100"/>
        </p:scale>
        <p:origin x="372" y="-222"/>
      </p:cViewPr>
      <p:guideLst>
        <p:guide orient="horz" pos="2705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handoutMaster" Target="handoutMasters/handoutMaster1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21.emf"/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72.emf"/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41.vml.rels><?xml version="1.0" encoding="UTF-8" standalone="yes"?>
<Relationships xmlns="http://schemas.openxmlformats.org/package/2006/relationships"><Relationship Id="rId5" Type="http://schemas.openxmlformats.org/officeDocument/2006/relationships/image" Target="../media/image81.emf"/><Relationship Id="rId4" Type="http://schemas.openxmlformats.org/officeDocument/2006/relationships/image" Target="../media/image80.emf"/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82.emf"/></Relationships>
</file>

<file path=ppt/drawings/_rels/vmlDrawing43.vml.rels><?xml version="1.0" encoding="UTF-8" standalone="yes"?>
<Relationships xmlns="http://schemas.openxmlformats.org/package/2006/relationships"><Relationship Id="rId4" Type="http://schemas.openxmlformats.org/officeDocument/2006/relationships/image" Target="../media/image86.emf"/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4.vml.rels><?xml version="1.0" encoding="UTF-8" standalone="yes"?>
<Relationships xmlns="http://schemas.openxmlformats.org/package/2006/relationships"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5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2.emf"/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emf"/><Relationship Id="rId4" Type="http://schemas.openxmlformats.org/officeDocument/2006/relationships/image" Target="../media/image106.emf"/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11.emf"/></Relationships>
</file>

<file path=ppt/drawings/_rels/vmlDrawing5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6.emf"/><Relationship Id="rId4" Type="http://schemas.openxmlformats.org/officeDocument/2006/relationships/image" Target="../media/image115.emf"/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5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0.emf"/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"/>
            <a:ext cx="12226073" cy="6873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624320" y="1557626"/>
            <a:ext cx="9210294" cy="1082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buClrTx/>
              <a:buSzTx/>
              <a:buFontTx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624320" y="2783403"/>
            <a:ext cx="9216642" cy="1752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1pPr>
            <a:lvl2pPr marL="457200" lvl="1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4pPr>
            <a:lvl5pPr marL="1829435" lvl="4" indent="0" algn="ctr">
              <a:buClrTx/>
              <a:buSzTx/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0950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4164949" y="6246382"/>
            <a:ext cx="3860197" cy="476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873623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7819" y="190535"/>
            <a:ext cx="2742771" cy="59383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05" y="190535"/>
            <a:ext cx="8069312" cy="59383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21" y="1710055"/>
            <a:ext cx="10513957" cy="285326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21" y="4590313"/>
            <a:ext cx="10513957" cy="15004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05" y="1174968"/>
            <a:ext cx="5375832" cy="49539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758" y="1174968"/>
            <a:ext cx="5375832" cy="49539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365193"/>
            <a:ext cx="10513957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589" y="1778767"/>
            <a:ext cx="4872813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589" y="2665873"/>
            <a:ext cx="4872813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961" y="1778767"/>
            <a:ext cx="4896811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961" y="2665873"/>
            <a:ext cx="4896811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457285"/>
            <a:ext cx="3931623" cy="16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378" y="987608"/>
            <a:ext cx="6171236" cy="48745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57" y="2057781"/>
            <a:ext cx="3931623" cy="38122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457285"/>
            <a:ext cx="4164698" cy="16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378" y="457286"/>
            <a:ext cx="6171236" cy="5404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57" y="2057781"/>
            <a:ext cx="4164698" cy="381229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0095" cy="685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09505" y="190535"/>
            <a:ext cx="10971086" cy="58272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609505" y="1174968"/>
            <a:ext cx="10971086" cy="495391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60950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4164949" y="6246382"/>
            <a:ext cx="3860197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8736235" y="6246382"/>
            <a:ext cx="2844356" cy="4763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8035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943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635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2.xml"/><Relationship Id="rId7" Type="http://schemas.openxmlformats.org/officeDocument/2006/relationships/slide" Target="slide2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3" Type="http://schemas.openxmlformats.org/officeDocument/2006/relationships/slide" Target="slide12.xml"/><Relationship Id="rId2" Type="http://schemas.openxmlformats.org/officeDocument/2006/relationships/image" Target="../media/image4.emf"/><Relationship Id="rId1" Type="http://schemas.openxmlformats.org/officeDocument/2006/relationships/package" Target="../embeddings/Document5.docx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8" Type="http://schemas.openxmlformats.org/officeDocument/2006/relationships/package" Target="../embeddings/Document7.docx"/><Relationship Id="rId7" Type="http://schemas.openxmlformats.org/officeDocument/2006/relationships/image" Target="../media/image5.emf"/><Relationship Id="rId6" Type="http://schemas.openxmlformats.org/officeDocument/2006/relationships/package" Target="../embeddings/Document6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8" Type="http://schemas.openxmlformats.org/officeDocument/2006/relationships/package" Target="../embeddings/Document9.docx"/><Relationship Id="rId7" Type="http://schemas.openxmlformats.org/officeDocument/2006/relationships/slide" Target="slide2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3" Type="http://schemas.openxmlformats.org/officeDocument/2006/relationships/slide" Target="slide12.xml"/><Relationship Id="rId2" Type="http://schemas.openxmlformats.org/officeDocument/2006/relationships/image" Target="../media/image7.emf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1" Type="http://schemas.openxmlformats.org/officeDocument/2006/relationships/package" Target="../embeddings/Document8.docx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8" Type="http://schemas.openxmlformats.org/officeDocument/2006/relationships/package" Target="../embeddings/Document11.docx"/><Relationship Id="rId7" Type="http://schemas.openxmlformats.org/officeDocument/2006/relationships/image" Target="../media/image10.emf"/><Relationship Id="rId6" Type="http://schemas.openxmlformats.org/officeDocument/2006/relationships/package" Target="../embeddings/Document10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emf"/><Relationship Id="rId8" Type="http://schemas.openxmlformats.org/officeDocument/2006/relationships/package" Target="../embeddings/Document13.docx"/><Relationship Id="rId7" Type="http://schemas.openxmlformats.org/officeDocument/2006/relationships/image" Target="../media/image12.emf"/><Relationship Id="rId6" Type="http://schemas.openxmlformats.org/officeDocument/2006/relationships/package" Target="../embeddings/Document12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4.emf"/><Relationship Id="rId10" Type="http://schemas.openxmlformats.org/officeDocument/2006/relationships/package" Target="../embeddings/Document14.docx"/><Relationship Id="rId1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emf"/><Relationship Id="rId6" Type="http://schemas.openxmlformats.org/officeDocument/2006/relationships/package" Target="../embeddings/Document15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package" Target="../embeddings/Document17.docx"/><Relationship Id="rId7" Type="http://schemas.openxmlformats.org/officeDocument/2006/relationships/image" Target="../media/image16.emf"/><Relationship Id="rId6" Type="http://schemas.openxmlformats.org/officeDocument/2006/relationships/package" Target="../embeddings/Document16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8" Type="http://schemas.openxmlformats.org/officeDocument/2006/relationships/package" Target="../embeddings/Document19.docx"/><Relationship Id="rId7" Type="http://schemas.openxmlformats.org/officeDocument/2006/relationships/image" Target="../media/image18.emf"/><Relationship Id="rId6" Type="http://schemas.openxmlformats.org/officeDocument/2006/relationships/package" Target="../embeddings/Document18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5" Type="http://schemas.openxmlformats.org/officeDocument/2006/relationships/vmlDrawing" Target="../drawings/vmlDrawing10.v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1.emf"/><Relationship Id="rId12" Type="http://schemas.openxmlformats.org/officeDocument/2006/relationships/package" Target="../embeddings/Document21.docx"/><Relationship Id="rId11" Type="http://schemas.openxmlformats.org/officeDocument/2006/relationships/image" Target="../media/image20.emf"/><Relationship Id="rId10" Type="http://schemas.openxmlformats.org/officeDocument/2006/relationships/package" Target="../embeddings/Document20.docx"/><Relationship Id="rId1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package" Target="../embeddings/Document23.docx"/><Relationship Id="rId7" Type="http://schemas.openxmlformats.org/officeDocument/2006/relationships/image" Target="../media/image22.emf"/><Relationship Id="rId6" Type="http://schemas.openxmlformats.org/officeDocument/2006/relationships/package" Target="../embeddings/Document22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12.xml"/><Relationship Id="rId7" Type="http://schemas.openxmlformats.org/officeDocument/2006/relationships/slide" Target="slide2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3" Type="http://schemas.openxmlformats.org/officeDocument/2006/relationships/slide" Target="slide12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24.docx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5.emf"/><Relationship Id="rId6" Type="http://schemas.openxmlformats.org/officeDocument/2006/relationships/package" Target="../embeddings/Document25.docx"/><Relationship Id="rId5" Type="http://schemas.openxmlformats.org/officeDocument/2006/relationships/slide" Target="slide22.xml"/><Relationship Id="rId4" Type="http://schemas.openxmlformats.org/officeDocument/2006/relationships/slide" Target="slide18.xml"/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emf"/><Relationship Id="rId8" Type="http://schemas.openxmlformats.org/officeDocument/2006/relationships/package" Target="../embeddings/Document27.docx"/><Relationship Id="rId7" Type="http://schemas.openxmlformats.org/officeDocument/2006/relationships/image" Target="../media/image26.emf"/><Relationship Id="rId6" Type="http://schemas.openxmlformats.org/officeDocument/2006/relationships/package" Target="../embeddings/Document26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1" Type="http://schemas.openxmlformats.org/officeDocument/2006/relationships/vmlDrawing" Target="../drawings/vmlDrawing14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8" Type="http://schemas.openxmlformats.org/officeDocument/2006/relationships/package" Target="../embeddings/Document29.docx"/><Relationship Id="rId7" Type="http://schemas.openxmlformats.org/officeDocument/2006/relationships/image" Target="../media/image28.emf"/><Relationship Id="rId6" Type="http://schemas.openxmlformats.org/officeDocument/2006/relationships/package" Target="../embeddings/Document28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6" Type="http://schemas.openxmlformats.org/officeDocument/2006/relationships/package" Target="../embeddings/Document30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1.png"/><Relationship Id="rId7" Type="http://schemas.openxmlformats.org/officeDocument/2006/relationships/slide" Target="slide37.xml"/><Relationship Id="rId6" Type="http://schemas.openxmlformats.org/officeDocument/2006/relationships/slide" Target="slide33.xml"/><Relationship Id="rId5" Type="http://schemas.openxmlformats.org/officeDocument/2006/relationships/slide" Target="slide30.xml"/><Relationship Id="rId4" Type="http://schemas.openxmlformats.org/officeDocument/2006/relationships/slide" Target="slide28.xml"/><Relationship Id="rId3" Type="http://schemas.openxmlformats.org/officeDocument/2006/relationships/slide" Target="slide25.xml"/><Relationship Id="rId2" Type="http://schemas.openxmlformats.org/officeDocument/2006/relationships/image" Target="../media/image30.emf"/><Relationship Id="rId10" Type="http://schemas.openxmlformats.org/officeDocument/2006/relationships/vmlDrawing" Target="../drawings/vmlDrawing17.vml"/><Relationship Id="rId1" Type="http://schemas.openxmlformats.org/officeDocument/2006/relationships/package" Target="../embeddings/Document31.docx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3.docx"/><Relationship Id="rId8" Type="http://schemas.openxmlformats.org/officeDocument/2006/relationships/image" Target="../media/image32.emf"/><Relationship Id="rId7" Type="http://schemas.openxmlformats.org/officeDocument/2006/relationships/package" Target="../embeddings/Document32.docx"/><Relationship Id="rId6" Type="http://schemas.openxmlformats.org/officeDocument/2006/relationships/image" Target="../media/image31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4" Type="http://schemas.openxmlformats.org/officeDocument/2006/relationships/vmlDrawing" Target="../drawings/vmlDrawing18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34.emf"/><Relationship Id="rId11" Type="http://schemas.openxmlformats.org/officeDocument/2006/relationships/package" Target="../embeddings/Document34.docx"/><Relationship Id="rId10" Type="http://schemas.openxmlformats.org/officeDocument/2006/relationships/image" Target="../media/image33.emf"/><Relationship Id="rId1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5.emf"/><Relationship Id="rId7" Type="http://schemas.openxmlformats.org/officeDocument/2006/relationships/package" Target="../embeddings/Document35.docx"/><Relationship Id="rId6" Type="http://schemas.openxmlformats.org/officeDocument/2006/relationships/image" Target="../media/image31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19.vml"/><Relationship Id="rId1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7.emf"/><Relationship Id="rId7" Type="http://schemas.openxmlformats.org/officeDocument/2006/relationships/package" Target="../embeddings/Document36.docx"/><Relationship Id="rId6" Type="http://schemas.openxmlformats.org/officeDocument/2006/relationships/image" Target="../media/image36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20.vml"/><Relationship Id="rId1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6.png"/><Relationship Id="rId7" Type="http://schemas.openxmlformats.org/officeDocument/2006/relationships/image" Target="../media/image38.emf"/><Relationship Id="rId6" Type="http://schemas.openxmlformats.org/officeDocument/2006/relationships/package" Target="../embeddings/Document37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21.vml"/><Relationship Id="rId1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6.png"/><Relationship Id="rId7" Type="http://schemas.openxmlformats.org/officeDocument/2006/relationships/image" Target="../media/image39.emf"/><Relationship Id="rId6" Type="http://schemas.openxmlformats.org/officeDocument/2006/relationships/package" Target="../embeddings/Document38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22.vml"/><Relationship Id="rId1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0.docx"/><Relationship Id="rId8" Type="http://schemas.openxmlformats.org/officeDocument/2006/relationships/image" Target="../media/image41.png"/><Relationship Id="rId7" Type="http://schemas.openxmlformats.org/officeDocument/2006/relationships/image" Target="../media/image40.emf"/><Relationship Id="rId6" Type="http://schemas.openxmlformats.org/officeDocument/2006/relationships/package" Target="../embeddings/Document39.docx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4" Type="http://schemas.openxmlformats.org/officeDocument/2006/relationships/vmlDrawing" Target="../drawings/vmlDrawing23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43.emf"/><Relationship Id="rId11" Type="http://schemas.openxmlformats.org/officeDocument/2006/relationships/package" Target="../embeddings/Document41.docx"/><Relationship Id="rId10" Type="http://schemas.openxmlformats.org/officeDocument/2006/relationships/image" Target="../media/image42.emf"/><Relationship Id="rId1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4.emf"/><Relationship Id="rId7" Type="http://schemas.openxmlformats.org/officeDocument/2006/relationships/package" Target="../embeddings/Document42.docx"/><Relationship Id="rId6" Type="http://schemas.openxmlformats.org/officeDocument/2006/relationships/image" Target="../media/image41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24.vml"/><Relationship Id="rId1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5.emf"/><Relationship Id="rId7" Type="http://schemas.openxmlformats.org/officeDocument/2006/relationships/package" Target="../embeddings/Document43.docx"/><Relationship Id="rId6" Type="http://schemas.openxmlformats.org/officeDocument/2006/relationships/image" Target="../media/image41.png"/><Relationship Id="rId5" Type="http://schemas.openxmlformats.org/officeDocument/2006/relationships/slide" Target="slide37.xml"/><Relationship Id="rId4" Type="http://schemas.openxmlformats.org/officeDocument/2006/relationships/slide" Target="slide33.xml"/><Relationship Id="rId3" Type="http://schemas.openxmlformats.org/officeDocument/2006/relationships/slide" Target="slide30.xml"/><Relationship Id="rId2" Type="http://schemas.openxmlformats.org/officeDocument/2006/relationships/slide" Target="slide28.xml"/><Relationship Id="rId10" Type="http://schemas.openxmlformats.org/officeDocument/2006/relationships/vmlDrawing" Target="../drawings/vmlDrawing25.vml"/><Relationship Id="rId1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package" Target="../embeddings/Document3.docx"/><Relationship Id="rId3" Type="http://schemas.openxmlformats.org/officeDocument/2006/relationships/package" Target="../embeddings/Document2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7.emf"/><Relationship Id="rId5" Type="http://schemas.openxmlformats.org/officeDocument/2006/relationships/package" Target="../embeddings/Document46.docx"/><Relationship Id="rId4" Type="http://schemas.openxmlformats.org/officeDocument/2006/relationships/image" Target="../media/image46.emf"/><Relationship Id="rId3" Type="http://schemas.openxmlformats.org/officeDocument/2006/relationships/package" Target="../embeddings/Document45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44.docx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9.emf"/><Relationship Id="rId3" Type="http://schemas.openxmlformats.org/officeDocument/2006/relationships/package" Target="../embeddings/Document48.docx"/><Relationship Id="rId2" Type="http://schemas.openxmlformats.org/officeDocument/2006/relationships/image" Target="../media/image48.emf"/><Relationship Id="rId1" Type="http://schemas.openxmlformats.org/officeDocument/2006/relationships/package" Target="../embeddings/Document47.docx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1.emf"/><Relationship Id="rId3" Type="http://schemas.openxmlformats.org/officeDocument/2006/relationships/package" Target="../embeddings/Document50.docx"/><Relationship Id="rId2" Type="http://schemas.openxmlformats.org/officeDocument/2006/relationships/image" Target="../media/image50.emf"/><Relationship Id="rId1" Type="http://schemas.openxmlformats.org/officeDocument/2006/relationships/package" Target="../embeddings/Document49.docx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emf"/><Relationship Id="rId1" Type="http://schemas.openxmlformats.org/officeDocument/2006/relationships/package" Target="../embeddings/Document51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0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5.emf"/><Relationship Id="rId5" Type="http://schemas.openxmlformats.org/officeDocument/2006/relationships/package" Target="../embeddings/Document54.docx"/><Relationship Id="rId4" Type="http://schemas.openxmlformats.org/officeDocument/2006/relationships/image" Target="../media/image54.emf"/><Relationship Id="rId3" Type="http://schemas.openxmlformats.org/officeDocument/2006/relationships/package" Target="../embeddings/Document53.docx"/><Relationship Id="rId2" Type="http://schemas.openxmlformats.org/officeDocument/2006/relationships/image" Target="../media/image53.emf"/><Relationship Id="rId1" Type="http://schemas.openxmlformats.org/officeDocument/2006/relationships/package" Target="../embeddings/Document52.docx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1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8.emf"/><Relationship Id="rId5" Type="http://schemas.openxmlformats.org/officeDocument/2006/relationships/package" Target="../embeddings/Document57.docx"/><Relationship Id="rId4" Type="http://schemas.openxmlformats.org/officeDocument/2006/relationships/image" Target="../media/image57.emf"/><Relationship Id="rId3" Type="http://schemas.openxmlformats.org/officeDocument/2006/relationships/package" Target="../embeddings/Document56.docx"/><Relationship Id="rId2" Type="http://schemas.openxmlformats.org/officeDocument/2006/relationships/image" Target="../media/image56.emf"/><Relationship Id="rId1" Type="http://schemas.openxmlformats.org/officeDocument/2006/relationships/package" Target="../embeddings/Document55.docx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9.emf"/><Relationship Id="rId1" Type="http://schemas.openxmlformats.org/officeDocument/2006/relationships/package" Target="../embeddings/Document58.docx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63.docx"/><Relationship Id="rId8" Type="http://schemas.openxmlformats.org/officeDocument/2006/relationships/image" Target="../media/image63.emf"/><Relationship Id="rId7" Type="http://schemas.openxmlformats.org/officeDocument/2006/relationships/package" Target="../embeddings/Document62.docx"/><Relationship Id="rId6" Type="http://schemas.openxmlformats.org/officeDocument/2006/relationships/image" Target="../media/image62.emf"/><Relationship Id="rId5" Type="http://schemas.openxmlformats.org/officeDocument/2006/relationships/package" Target="../embeddings/Document61.docx"/><Relationship Id="rId4" Type="http://schemas.openxmlformats.org/officeDocument/2006/relationships/image" Target="../media/image61.emf"/><Relationship Id="rId3" Type="http://schemas.openxmlformats.org/officeDocument/2006/relationships/package" Target="../embeddings/Document60.docx"/><Relationship Id="rId2" Type="http://schemas.openxmlformats.org/officeDocument/2006/relationships/image" Target="../media/image60.emf"/><Relationship Id="rId12" Type="http://schemas.openxmlformats.org/officeDocument/2006/relationships/vmlDrawing" Target="../drawings/vmlDrawing33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64.emf"/><Relationship Id="rId1" Type="http://schemas.openxmlformats.org/officeDocument/2006/relationships/package" Target="../embeddings/Document59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5.emf"/><Relationship Id="rId1" Type="http://schemas.openxmlformats.org/officeDocument/2006/relationships/package" Target="../embeddings/Document64.docx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6.emf"/><Relationship Id="rId1" Type="http://schemas.openxmlformats.org/officeDocument/2006/relationships/package" Target="../embeddings/Document65.docx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8.emf"/><Relationship Id="rId3" Type="http://schemas.openxmlformats.org/officeDocument/2006/relationships/package" Target="../embeddings/Document67.docx"/><Relationship Id="rId2" Type="http://schemas.openxmlformats.org/officeDocument/2006/relationships/image" Target="../media/image67.emf"/><Relationship Id="rId1" Type="http://schemas.openxmlformats.org/officeDocument/2006/relationships/package" Target="../embeddings/Document66.docx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2.emf"/><Relationship Id="rId7" Type="http://schemas.openxmlformats.org/officeDocument/2006/relationships/package" Target="../embeddings/Document71.docx"/><Relationship Id="rId6" Type="http://schemas.openxmlformats.org/officeDocument/2006/relationships/image" Target="../media/image71.emf"/><Relationship Id="rId5" Type="http://schemas.openxmlformats.org/officeDocument/2006/relationships/package" Target="../embeddings/Document70.docx"/><Relationship Id="rId4" Type="http://schemas.openxmlformats.org/officeDocument/2006/relationships/image" Target="../media/image70.emf"/><Relationship Id="rId3" Type="http://schemas.openxmlformats.org/officeDocument/2006/relationships/package" Target="../embeddings/Document69.docx"/><Relationship Id="rId2" Type="http://schemas.openxmlformats.org/officeDocument/2006/relationships/image" Target="../media/image69.emf"/><Relationship Id="rId10" Type="http://schemas.openxmlformats.org/officeDocument/2006/relationships/vmlDrawing" Target="../drawings/vmlDrawing37.vml"/><Relationship Id="rId1" Type="http://schemas.openxmlformats.org/officeDocument/2006/relationships/package" Target="../embeddings/Document68.docx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65.xml"/><Relationship Id="rId8" Type="http://schemas.openxmlformats.org/officeDocument/2006/relationships/slide" Target="slide63.xml"/><Relationship Id="rId7" Type="http://schemas.openxmlformats.org/officeDocument/2006/relationships/image" Target="../media/image74.png"/><Relationship Id="rId6" Type="http://schemas.openxmlformats.org/officeDocument/2006/relationships/image" Target="../media/image73.emf"/><Relationship Id="rId5" Type="http://schemas.openxmlformats.org/officeDocument/2006/relationships/package" Target="../embeddings/Document72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3" Type="http://schemas.openxmlformats.org/officeDocument/2006/relationships/vmlDrawing" Target="../drawings/vmlDrawing38.vml"/><Relationship Id="rId12" Type="http://schemas.openxmlformats.org/officeDocument/2006/relationships/slideLayout" Target="../slideLayouts/slideLayout12.xml"/><Relationship Id="rId11" Type="http://schemas.openxmlformats.org/officeDocument/2006/relationships/slide" Target="slide67.xml"/><Relationship Id="rId10" Type="http://schemas.openxmlformats.org/officeDocument/2006/relationships/slide" Target="slide66.xml"/><Relationship Id="rId1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65.xml"/><Relationship Id="rId8" Type="http://schemas.openxmlformats.org/officeDocument/2006/relationships/slide" Target="slide63.xml"/><Relationship Id="rId7" Type="http://schemas.openxmlformats.org/officeDocument/2006/relationships/image" Target="../media/image74.png"/><Relationship Id="rId6" Type="http://schemas.openxmlformats.org/officeDocument/2006/relationships/image" Target="../media/image75.emf"/><Relationship Id="rId5" Type="http://schemas.openxmlformats.org/officeDocument/2006/relationships/package" Target="../embeddings/Document73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3" Type="http://schemas.openxmlformats.org/officeDocument/2006/relationships/vmlDrawing" Target="../drawings/vmlDrawing39.vml"/><Relationship Id="rId12" Type="http://schemas.openxmlformats.org/officeDocument/2006/relationships/slideLayout" Target="../slideLayouts/slideLayout12.xml"/><Relationship Id="rId11" Type="http://schemas.openxmlformats.org/officeDocument/2006/relationships/slide" Target="slide67.xml"/><Relationship Id="rId10" Type="http://schemas.openxmlformats.org/officeDocument/2006/relationships/slide" Target="slide66.xml"/><Relationship Id="rId1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76.emf"/><Relationship Id="rId5" Type="http://schemas.openxmlformats.org/officeDocument/2006/relationships/package" Target="../embeddings/Document74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40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7.docx"/><Relationship Id="rId8" Type="http://schemas.openxmlformats.org/officeDocument/2006/relationships/image" Target="../media/image78.emf"/><Relationship Id="rId7" Type="http://schemas.openxmlformats.org/officeDocument/2006/relationships/package" Target="../embeddings/Document76.docx"/><Relationship Id="rId6" Type="http://schemas.openxmlformats.org/officeDocument/2006/relationships/image" Target="../media/image77.emf"/><Relationship Id="rId5" Type="http://schemas.openxmlformats.org/officeDocument/2006/relationships/package" Target="../embeddings/Document75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0" Type="http://schemas.openxmlformats.org/officeDocument/2006/relationships/vmlDrawing" Target="../drawings/vmlDrawing41.vml"/><Relationship Id="rId2" Type="http://schemas.openxmlformats.org/officeDocument/2006/relationships/slide" Target="slide56.xml"/><Relationship Id="rId19" Type="http://schemas.openxmlformats.org/officeDocument/2006/relationships/slideLayout" Target="../slideLayouts/slideLayout12.xml"/><Relationship Id="rId18" Type="http://schemas.openxmlformats.org/officeDocument/2006/relationships/slide" Target="slide67.xml"/><Relationship Id="rId17" Type="http://schemas.openxmlformats.org/officeDocument/2006/relationships/slide" Target="slide66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image" Target="../media/image81.emf"/><Relationship Id="rId13" Type="http://schemas.openxmlformats.org/officeDocument/2006/relationships/package" Target="../embeddings/Document79.docx"/><Relationship Id="rId12" Type="http://schemas.openxmlformats.org/officeDocument/2006/relationships/image" Target="../media/image80.emf"/><Relationship Id="rId11" Type="http://schemas.openxmlformats.org/officeDocument/2006/relationships/package" Target="../embeddings/Document78.docx"/><Relationship Id="rId10" Type="http://schemas.openxmlformats.org/officeDocument/2006/relationships/image" Target="../media/image79.emf"/><Relationship Id="rId1" Type="http://schemas.openxmlformats.org/officeDocument/2006/relationships/slide" Target="slide54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63.xml"/><Relationship Id="rId8" Type="http://schemas.openxmlformats.org/officeDocument/2006/relationships/image" Target="../media/image3.emf"/><Relationship Id="rId7" Type="http://schemas.openxmlformats.org/officeDocument/2006/relationships/package" Target="../embeddings/Document81.docx"/><Relationship Id="rId6" Type="http://schemas.openxmlformats.org/officeDocument/2006/relationships/image" Target="../media/image82.emf"/><Relationship Id="rId5" Type="http://schemas.openxmlformats.org/officeDocument/2006/relationships/package" Target="../embeddings/Document80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4" Type="http://schemas.openxmlformats.org/officeDocument/2006/relationships/vmlDrawing" Target="../drawings/vmlDrawing42.vml"/><Relationship Id="rId13" Type="http://schemas.openxmlformats.org/officeDocument/2006/relationships/slideLayout" Target="../slideLayouts/slideLayout12.xml"/><Relationship Id="rId12" Type="http://schemas.openxmlformats.org/officeDocument/2006/relationships/slide" Target="slide67.xml"/><Relationship Id="rId11" Type="http://schemas.openxmlformats.org/officeDocument/2006/relationships/slide" Target="slide66.xml"/><Relationship Id="rId10" Type="http://schemas.openxmlformats.org/officeDocument/2006/relationships/slide" Target="slide65.xml"/><Relationship Id="rId1" Type="http://schemas.openxmlformats.org/officeDocument/2006/relationships/slide" Target="slide54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4.docx"/><Relationship Id="rId8" Type="http://schemas.openxmlformats.org/officeDocument/2006/relationships/image" Target="../media/image84.emf"/><Relationship Id="rId7" Type="http://schemas.openxmlformats.org/officeDocument/2006/relationships/package" Target="../embeddings/Document83.docx"/><Relationship Id="rId6" Type="http://schemas.openxmlformats.org/officeDocument/2006/relationships/image" Target="../media/image83.emf"/><Relationship Id="rId5" Type="http://schemas.openxmlformats.org/officeDocument/2006/relationships/package" Target="../embeddings/Document82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8" Type="http://schemas.openxmlformats.org/officeDocument/2006/relationships/vmlDrawing" Target="../drawings/vmlDrawing43.vml"/><Relationship Id="rId17" Type="http://schemas.openxmlformats.org/officeDocument/2006/relationships/slideLayout" Target="../slideLayouts/slideLayout12.xml"/><Relationship Id="rId16" Type="http://schemas.openxmlformats.org/officeDocument/2006/relationships/slide" Target="slide67.xml"/><Relationship Id="rId15" Type="http://schemas.openxmlformats.org/officeDocument/2006/relationships/slide" Target="slide66.xml"/><Relationship Id="rId14" Type="http://schemas.openxmlformats.org/officeDocument/2006/relationships/slide" Target="slide65.xml"/><Relationship Id="rId13" Type="http://schemas.openxmlformats.org/officeDocument/2006/relationships/slide" Target="slide63.xml"/><Relationship Id="rId12" Type="http://schemas.openxmlformats.org/officeDocument/2006/relationships/image" Target="../media/image86.emf"/><Relationship Id="rId11" Type="http://schemas.openxmlformats.org/officeDocument/2006/relationships/package" Target="../embeddings/Document85.docx"/><Relationship Id="rId10" Type="http://schemas.openxmlformats.org/officeDocument/2006/relationships/image" Target="../media/image85.emf"/><Relationship Id="rId1" Type="http://schemas.openxmlformats.org/officeDocument/2006/relationships/slide" Target="slide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88.docx"/><Relationship Id="rId8" Type="http://schemas.openxmlformats.org/officeDocument/2006/relationships/image" Target="../media/image88.emf"/><Relationship Id="rId7" Type="http://schemas.openxmlformats.org/officeDocument/2006/relationships/package" Target="../embeddings/Document87.docx"/><Relationship Id="rId6" Type="http://schemas.openxmlformats.org/officeDocument/2006/relationships/slide" Target="slide61.xml"/><Relationship Id="rId5" Type="http://schemas.openxmlformats.org/officeDocument/2006/relationships/slide" Target="slide58.xml"/><Relationship Id="rId4" Type="http://schemas.openxmlformats.org/officeDocument/2006/relationships/slide" Target="slide56.xml"/><Relationship Id="rId3" Type="http://schemas.openxmlformats.org/officeDocument/2006/relationships/slide" Target="slide54.xml"/><Relationship Id="rId20" Type="http://schemas.openxmlformats.org/officeDocument/2006/relationships/vmlDrawing" Target="../drawings/vmlDrawing44.vml"/><Relationship Id="rId2" Type="http://schemas.openxmlformats.org/officeDocument/2006/relationships/image" Target="../media/image87.emf"/><Relationship Id="rId19" Type="http://schemas.openxmlformats.org/officeDocument/2006/relationships/slideLayout" Target="../slideLayouts/slideLayout12.xml"/><Relationship Id="rId18" Type="http://schemas.openxmlformats.org/officeDocument/2006/relationships/slide" Target="slide67.xml"/><Relationship Id="rId17" Type="http://schemas.openxmlformats.org/officeDocument/2006/relationships/slide" Target="slide66.xml"/><Relationship Id="rId16" Type="http://schemas.openxmlformats.org/officeDocument/2006/relationships/slide" Target="slide65.xml"/><Relationship Id="rId15" Type="http://schemas.openxmlformats.org/officeDocument/2006/relationships/slide" Target="slide63.xml"/><Relationship Id="rId14" Type="http://schemas.openxmlformats.org/officeDocument/2006/relationships/image" Target="../media/image91.emf"/><Relationship Id="rId13" Type="http://schemas.openxmlformats.org/officeDocument/2006/relationships/package" Target="../embeddings/Document90.docx"/><Relationship Id="rId12" Type="http://schemas.openxmlformats.org/officeDocument/2006/relationships/image" Target="../media/image90.emf"/><Relationship Id="rId11" Type="http://schemas.openxmlformats.org/officeDocument/2006/relationships/package" Target="../embeddings/Document89.docx"/><Relationship Id="rId10" Type="http://schemas.openxmlformats.org/officeDocument/2006/relationships/image" Target="../media/image89.emf"/><Relationship Id="rId1" Type="http://schemas.openxmlformats.org/officeDocument/2006/relationships/package" Target="../embeddings/Document86.docx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92.emf"/><Relationship Id="rId5" Type="http://schemas.openxmlformats.org/officeDocument/2006/relationships/package" Target="../embeddings/Document91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45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93.emf"/><Relationship Id="rId5" Type="http://schemas.openxmlformats.org/officeDocument/2006/relationships/package" Target="../embeddings/Document92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46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63.xml"/><Relationship Id="rId8" Type="http://schemas.openxmlformats.org/officeDocument/2006/relationships/image" Target="../media/image95.emf"/><Relationship Id="rId7" Type="http://schemas.openxmlformats.org/officeDocument/2006/relationships/package" Target="../embeddings/Document94.docx"/><Relationship Id="rId6" Type="http://schemas.openxmlformats.org/officeDocument/2006/relationships/image" Target="../media/image94.emf"/><Relationship Id="rId5" Type="http://schemas.openxmlformats.org/officeDocument/2006/relationships/package" Target="../embeddings/Document93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4" Type="http://schemas.openxmlformats.org/officeDocument/2006/relationships/vmlDrawing" Target="../drawings/vmlDrawing47.vml"/><Relationship Id="rId13" Type="http://schemas.openxmlformats.org/officeDocument/2006/relationships/slideLayout" Target="../slideLayouts/slideLayout12.xml"/><Relationship Id="rId12" Type="http://schemas.openxmlformats.org/officeDocument/2006/relationships/slide" Target="slide67.xml"/><Relationship Id="rId11" Type="http://schemas.openxmlformats.org/officeDocument/2006/relationships/slide" Target="slide66.xml"/><Relationship Id="rId10" Type="http://schemas.openxmlformats.org/officeDocument/2006/relationships/slide" Target="slide65.xml"/><Relationship Id="rId1" Type="http://schemas.openxmlformats.org/officeDocument/2006/relationships/slide" Target="slide54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96.emf"/><Relationship Id="rId5" Type="http://schemas.openxmlformats.org/officeDocument/2006/relationships/package" Target="../embeddings/Document95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48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" Target="slide67.xml"/><Relationship Id="rId7" Type="http://schemas.openxmlformats.org/officeDocument/2006/relationships/slide" Target="slide66.xml"/><Relationship Id="rId6" Type="http://schemas.openxmlformats.org/officeDocument/2006/relationships/slide" Target="slide65.xml"/><Relationship Id="rId5" Type="http://schemas.openxmlformats.org/officeDocument/2006/relationships/slide" Target="slide63.xml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" Type="http://schemas.openxmlformats.org/officeDocument/2006/relationships/slide" Target="slide54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97.emf"/><Relationship Id="rId5" Type="http://schemas.openxmlformats.org/officeDocument/2006/relationships/package" Target="../embeddings/Document96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49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" Target="slide66.xml"/><Relationship Id="rId8" Type="http://schemas.openxmlformats.org/officeDocument/2006/relationships/slide" Target="slide65.xml"/><Relationship Id="rId7" Type="http://schemas.openxmlformats.org/officeDocument/2006/relationships/slide" Target="slide63.xml"/><Relationship Id="rId6" Type="http://schemas.openxmlformats.org/officeDocument/2006/relationships/image" Target="../media/image98.emf"/><Relationship Id="rId5" Type="http://schemas.openxmlformats.org/officeDocument/2006/relationships/package" Target="../embeddings/Document97.docx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2" Type="http://schemas.openxmlformats.org/officeDocument/2006/relationships/vmlDrawing" Target="../drawings/vmlDrawing50.vml"/><Relationship Id="rId11" Type="http://schemas.openxmlformats.org/officeDocument/2006/relationships/slideLayout" Target="../slideLayouts/slideLayout12.xml"/><Relationship Id="rId10" Type="http://schemas.openxmlformats.org/officeDocument/2006/relationships/slide" Target="slide67.xml"/><Relationship Id="rId1" Type="http://schemas.openxmlformats.org/officeDocument/2006/relationships/slide" Target="slide54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.bin"/><Relationship Id="rId4" Type="http://schemas.openxmlformats.org/officeDocument/2006/relationships/slide" Target="slide61.xml"/><Relationship Id="rId3" Type="http://schemas.openxmlformats.org/officeDocument/2006/relationships/slide" Target="slide58.xml"/><Relationship Id="rId2" Type="http://schemas.openxmlformats.org/officeDocument/2006/relationships/slide" Target="slide56.xml"/><Relationship Id="rId18" Type="http://schemas.openxmlformats.org/officeDocument/2006/relationships/vmlDrawing" Target="../drawings/vmlDrawing51.vml"/><Relationship Id="rId17" Type="http://schemas.openxmlformats.org/officeDocument/2006/relationships/slideLayout" Target="../slideLayouts/slideLayout12.xml"/><Relationship Id="rId16" Type="http://schemas.openxmlformats.org/officeDocument/2006/relationships/slide" Target="slide67.xml"/><Relationship Id="rId15" Type="http://schemas.openxmlformats.org/officeDocument/2006/relationships/slide" Target="slide66.xml"/><Relationship Id="rId14" Type="http://schemas.openxmlformats.org/officeDocument/2006/relationships/slide" Target="slide65.xml"/><Relationship Id="rId13" Type="http://schemas.openxmlformats.org/officeDocument/2006/relationships/slide" Target="slide63.xml"/><Relationship Id="rId12" Type="http://schemas.openxmlformats.org/officeDocument/2006/relationships/image" Target="../media/image102.emf"/><Relationship Id="rId11" Type="http://schemas.openxmlformats.org/officeDocument/2006/relationships/package" Target="../embeddings/Document98.docx"/><Relationship Id="rId10" Type="http://schemas.openxmlformats.org/officeDocument/2006/relationships/image" Target="../media/image101.wmf"/><Relationship Id="rId1" Type="http://schemas.openxmlformats.org/officeDocument/2006/relationships/slide" Target="slide54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2.vml"/><Relationship Id="rId8" Type="http://schemas.openxmlformats.org/officeDocument/2006/relationships/slideLayout" Target="../slideLayouts/slideLayout12.xml"/><Relationship Id="rId7" Type="http://schemas.openxmlformats.org/officeDocument/2006/relationships/slide" Target="slide79.xml"/><Relationship Id="rId6" Type="http://schemas.openxmlformats.org/officeDocument/2006/relationships/image" Target="../media/image3.emf"/><Relationship Id="rId5" Type="http://schemas.openxmlformats.org/officeDocument/2006/relationships/package" Target="../embeddings/Document99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emf"/><Relationship Id="rId1" Type="http://schemas.openxmlformats.org/officeDocument/2006/relationships/package" Target="../embeddings/Document4.docx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02.docx"/><Relationship Id="rId8" Type="http://schemas.openxmlformats.org/officeDocument/2006/relationships/image" Target="../media/image104.emf"/><Relationship Id="rId7" Type="http://schemas.openxmlformats.org/officeDocument/2006/relationships/package" Target="../embeddings/Document101.docx"/><Relationship Id="rId6" Type="http://schemas.openxmlformats.org/officeDocument/2006/relationships/image" Target="../media/image103.emf"/><Relationship Id="rId5" Type="http://schemas.openxmlformats.org/officeDocument/2006/relationships/package" Target="../embeddings/Document100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7" Type="http://schemas.openxmlformats.org/officeDocument/2006/relationships/vmlDrawing" Target="../drawings/vmlDrawing53.vml"/><Relationship Id="rId16" Type="http://schemas.openxmlformats.org/officeDocument/2006/relationships/slideLayout" Target="../slideLayouts/slideLayout12.xml"/><Relationship Id="rId15" Type="http://schemas.openxmlformats.org/officeDocument/2006/relationships/slide" Target="slide79.xml"/><Relationship Id="rId14" Type="http://schemas.openxmlformats.org/officeDocument/2006/relationships/image" Target="../media/image107.emf"/><Relationship Id="rId13" Type="http://schemas.openxmlformats.org/officeDocument/2006/relationships/package" Target="../embeddings/Document104.docx"/><Relationship Id="rId12" Type="http://schemas.openxmlformats.org/officeDocument/2006/relationships/image" Target="../media/image106.emf"/><Relationship Id="rId11" Type="http://schemas.openxmlformats.org/officeDocument/2006/relationships/package" Target="../embeddings/Document103.docx"/><Relationship Id="rId10" Type="http://schemas.openxmlformats.org/officeDocument/2006/relationships/image" Target="../media/image105.emf"/><Relationship Id="rId1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07.docx"/><Relationship Id="rId8" Type="http://schemas.openxmlformats.org/officeDocument/2006/relationships/image" Target="../media/image109.emf"/><Relationship Id="rId7" Type="http://schemas.openxmlformats.org/officeDocument/2006/relationships/package" Target="../embeddings/Document106.docx"/><Relationship Id="rId6" Type="http://schemas.openxmlformats.org/officeDocument/2006/relationships/image" Target="../media/image108.emf"/><Relationship Id="rId5" Type="http://schemas.openxmlformats.org/officeDocument/2006/relationships/package" Target="../embeddings/Document105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3" Type="http://schemas.openxmlformats.org/officeDocument/2006/relationships/vmlDrawing" Target="../drawings/vmlDrawing54.vml"/><Relationship Id="rId12" Type="http://schemas.openxmlformats.org/officeDocument/2006/relationships/slideLayout" Target="../slideLayouts/slideLayout12.xml"/><Relationship Id="rId11" Type="http://schemas.openxmlformats.org/officeDocument/2006/relationships/slide" Target="slide79.xml"/><Relationship Id="rId10" Type="http://schemas.openxmlformats.org/officeDocument/2006/relationships/image" Target="../media/image110.emf"/><Relationship Id="rId1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" Target="slide79.xml"/><Relationship Id="rId8" Type="http://schemas.openxmlformats.org/officeDocument/2006/relationships/image" Target="../media/image3.emf"/><Relationship Id="rId7" Type="http://schemas.openxmlformats.org/officeDocument/2006/relationships/package" Target="../embeddings/Document109.docx"/><Relationship Id="rId6" Type="http://schemas.openxmlformats.org/officeDocument/2006/relationships/image" Target="../media/image111.emf"/><Relationship Id="rId5" Type="http://schemas.openxmlformats.org/officeDocument/2006/relationships/package" Target="../embeddings/Document108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1" Type="http://schemas.openxmlformats.org/officeDocument/2006/relationships/vmlDrawing" Target="../drawings/vmlDrawing55.vml"/><Relationship Id="rId10" Type="http://schemas.openxmlformats.org/officeDocument/2006/relationships/slideLayout" Target="../slideLayouts/slideLayout12.xml"/><Relationship Id="rId1" Type="http://schemas.openxmlformats.org/officeDocument/2006/relationships/slide" Target="slide69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12.docx"/><Relationship Id="rId8" Type="http://schemas.openxmlformats.org/officeDocument/2006/relationships/image" Target="../media/image113.emf"/><Relationship Id="rId7" Type="http://schemas.openxmlformats.org/officeDocument/2006/relationships/package" Target="../embeddings/Document111.docx"/><Relationship Id="rId6" Type="http://schemas.openxmlformats.org/officeDocument/2006/relationships/image" Target="../media/image112.emf"/><Relationship Id="rId5" Type="http://schemas.openxmlformats.org/officeDocument/2006/relationships/package" Target="../embeddings/Document110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8" Type="http://schemas.openxmlformats.org/officeDocument/2006/relationships/notesSlide" Target="../notesSlides/notesSlide4.xml"/><Relationship Id="rId17" Type="http://schemas.openxmlformats.org/officeDocument/2006/relationships/vmlDrawing" Target="../drawings/vmlDrawing56.vml"/><Relationship Id="rId16" Type="http://schemas.openxmlformats.org/officeDocument/2006/relationships/slideLayout" Target="../slideLayouts/slideLayout12.xml"/><Relationship Id="rId15" Type="http://schemas.openxmlformats.org/officeDocument/2006/relationships/slide" Target="slide79.xml"/><Relationship Id="rId14" Type="http://schemas.openxmlformats.org/officeDocument/2006/relationships/image" Target="../media/image116.emf"/><Relationship Id="rId13" Type="http://schemas.openxmlformats.org/officeDocument/2006/relationships/package" Target="../embeddings/Document114.docx"/><Relationship Id="rId12" Type="http://schemas.openxmlformats.org/officeDocument/2006/relationships/image" Target="../media/image115.emf"/><Relationship Id="rId11" Type="http://schemas.openxmlformats.org/officeDocument/2006/relationships/package" Target="../embeddings/Document113.docx"/><Relationship Id="rId10" Type="http://schemas.openxmlformats.org/officeDocument/2006/relationships/image" Target="../media/image114.emf"/><Relationship Id="rId1" Type="http://schemas.openxmlformats.org/officeDocument/2006/relationships/slide" Target="slide69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17.docx"/><Relationship Id="rId8" Type="http://schemas.openxmlformats.org/officeDocument/2006/relationships/image" Target="../media/image118.emf"/><Relationship Id="rId7" Type="http://schemas.openxmlformats.org/officeDocument/2006/relationships/package" Target="../embeddings/Document116.docx"/><Relationship Id="rId6" Type="http://schemas.openxmlformats.org/officeDocument/2006/relationships/image" Target="../media/image117.emf"/><Relationship Id="rId5" Type="http://schemas.openxmlformats.org/officeDocument/2006/relationships/package" Target="../embeddings/Document115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6" Type="http://schemas.openxmlformats.org/officeDocument/2006/relationships/notesSlide" Target="../notesSlides/notesSlide5.xml"/><Relationship Id="rId15" Type="http://schemas.openxmlformats.org/officeDocument/2006/relationships/vmlDrawing" Target="../drawings/vmlDrawing57.vml"/><Relationship Id="rId14" Type="http://schemas.openxmlformats.org/officeDocument/2006/relationships/slideLayout" Target="../slideLayouts/slideLayout12.xml"/><Relationship Id="rId13" Type="http://schemas.openxmlformats.org/officeDocument/2006/relationships/slide" Target="slide79.xml"/><Relationship Id="rId12" Type="http://schemas.openxmlformats.org/officeDocument/2006/relationships/image" Target="../media/image120.emf"/><Relationship Id="rId11" Type="http://schemas.openxmlformats.org/officeDocument/2006/relationships/package" Target="../embeddings/Document118.docx"/><Relationship Id="rId10" Type="http://schemas.openxmlformats.org/officeDocument/2006/relationships/image" Target="../media/image119.emf"/><Relationship Id="rId1" Type="http://schemas.openxmlformats.org/officeDocument/2006/relationships/slide" Target="slide69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" Target="slide79.xml"/><Relationship Id="rId7" Type="http://schemas.openxmlformats.org/officeDocument/2006/relationships/package" Target="../embeddings/Document120.docx"/><Relationship Id="rId6" Type="http://schemas.openxmlformats.org/officeDocument/2006/relationships/image" Target="../media/image3.emf"/><Relationship Id="rId5" Type="http://schemas.openxmlformats.org/officeDocument/2006/relationships/package" Target="../embeddings/Document119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0" Type="http://schemas.openxmlformats.org/officeDocument/2006/relationships/vmlDrawing" Target="../drawings/vmlDrawing58.vml"/><Relationship Id="rId1" Type="http://schemas.openxmlformats.org/officeDocument/2006/relationships/slide" Target="slide69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23.docx"/><Relationship Id="rId8" Type="http://schemas.openxmlformats.org/officeDocument/2006/relationships/image" Target="../media/image121.emf"/><Relationship Id="rId7" Type="http://schemas.openxmlformats.org/officeDocument/2006/relationships/package" Target="../embeddings/Document122.docx"/><Relationship Id="rId6" Type="http://schemas.openxmlformats.org/officeDocument/2006/relationships/image" Target="../media/image3.emf"/><Relationship Id="rId5" Type="http://schemas.openxmlformats.org/officeDocument/2006/relationships/package" Target="../embeddings/Document121.docx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4" Type="http://schemas.openxmlformats.org/officeDocument/2006/relationships/vmlDrawing" Target="../drawings/vmlDrawing59.vml"/><Relationship Id="rId13" Type="http://schemas.openxmlformats.org/officeDocument/2006/relationships/slideLayout" Target="../slideLayouts/slideLayout12.xml"/><Relationship Id="rId12" Type="http://schemas.openxmlformats.org/officeDocument/2006/relationships/slide" Target="slide79.xml"/><Relationship Id="rId11" Type="http://schemas.openxmlformats.org/officeDocument/2006/relationships/image" Target="../media/image122.emf"/><Relationship Id="rId10" Type="http://schemas.openxmlformats.org/officeDocument/2006/relationships/package" Target="../embeddings/Document124.docx"/><Relationship Id="rId1" Type="http://schemas.openxmlformats.org/officeDocument/2006/relationships/slide" Target="slide69.xml"/></Relationships>
</file>

<file path=ppt/slides/_rels/slide7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slide" Target="slide79.xml"/><Relationship Id="rId5" Type="http://schemas.openxmlformats.org/officeDocument/2006/relationships/image" Target="../media/image123.png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" Type="http://schemas.openxmlformats.org/officeDocument/2006/relationships/slide" Target="slide69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emf"/><Relationship Id="rId8" Type="http://schemas.openxmlformats.org/officeDocument/2006/relationships/package" Target="../embeddings/Document126.docx"/><Relationship Id="rId7" Type="http://schemas.openxmlformats.org/officeDocument/2006/relationships/image" Target="../media/image124.emf"/><Relationship Id="rId6" Type="http://schemas.openxmlformats.org/officeDocument/2006/relationships/package" Target="../embeddings/Document125.docx"/><Relationship Id="rId5" Type="http://schemas.openxmlformats.org/officeDocument/2006/relationships/image" Target="../media/image123.png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4" Type="http://schemas.openxmlformats.org/officeDocument/2006/relationships/vmlDrawing" Target="../drawings/vmlDrawing60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26.emf"/><Relationship Id="rId11" Type="http://schemas.openxmlformats.org/officeDocument/2006/relationships/package" Target="../embeddings/Document127.docx"/><Relationship Id="rId10" Type="http://schemas.openxmlformats.org/officeDocument/2006/relationships/slide" Target="slide79.xml"/><Relationship Id="rId1" Type="http://schemas.openxmlformats.org/officeDocument/2006/relationships/slide" Target="slide69.xml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slide" Target="slide79.xml"/><Relationship Id="rId5" Type="http://schemas.openxmlformats.org/officeDocument/2006/relationships/image" Target="../media/image127.png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" Type="http://schemas.openxmlformats.org/officeDocument/2006/relationships/slide" Target="slide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" Target="slide79.xml"/><Relationship Id="rId7" Type="http://schemas.openxmlformats.org/officeDocument/2006/relationships/image" Target="../media/image128.emf"/><Relationship Id="rId6" Type="http://schemas.openxmlformats.org/officeDocument/2006/relationships/package" Target="../embeddings/Document128.docx"/><Relationship Id="rId5" Type="http://schemas.openxmlformats.org/officeDocument/2006/relationships/image" Target="../media/image127.png"/><Relationship Id="rId4" Type="http://schemas.openxmlformats.org/officeDocument/2006/relationships/slide" Target="slide77.xml"/><Relationship Id="rId3" Type="http://schemas.openxmlformats.org/officeDocument/2006/relationships/slide" Target="slide75.xml"/><Relationship Id="rId2" Type="http://schemas.openxmlformats.org/officeDocument/2006/relationships/slide" Target="slide72.xml"/><Relationship Id="rId10" Type="http://schemas.openxmlformats.org/officeDocument/2006/relationships/vmlDrawing" Target="../drawings/vmlDrawing61.vml"/><Relationship Id="rId1" Type="http://schemas.openxmlformats.org/officeDocument/2006/relationships/slide" Target="slide69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emf"/><Relationship Id="rId8" Type="http://schemas.openxmlformats.org/officeDocument/2006/relationships/package" Target="../embeddings/Document130.docx"/><Relationship Id="rId7" Type="http://schemas.openxmlformats.org/officeDocument/2006/relationships/image" Target="../media/image129.emf"/><Relationship Id="rId6" Type="http://schemas.openxmlformats.org/officeDocument/2006/relationships/package" Target="../embeddings/Document129.docx"/><Relationship Id="rId5" Type="http://schemas.openxmlformats.org/officeDocument/2006/relationships/slide" Target="slide77.xml"/><Relationship Id="rId4" Type="http://schemas.openxmlformats.org/officeDocument/2006/relationships/slide" Target="slide75.xml"/><Relationship Id="rId3" Type="http://schemas.openxmlformats.org/officeDocument/2006/relationships/slide" Target="slide72.xml"/><Relationship Id="rId2" Type="http://schemas.openxmlformats.org/officeDocument/2006/relationships/slide" Target="slide69.xml"/><Relationship Id="rId13" Type="http://schemas.openxmlformats.org/officeDocument/2006/relationships/vmlDrawing" Target="../drawings/vmlDrawing62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31.png"/><Relationship Id="rId10" Type="http://schemas.openxmlformats.org/officeDocument/2006/relationships/slide" Target="slide79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976457" y="1213528"/>
            <a:ext cx="7848872" cy="10509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zh-CN" altLang="en-US" sz="4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题型突破：电解质溶液</a:t>
            </a:r>
            <a:endParaRPr lang="zh-CN" altLang="en-US" sz="48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65498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正误判断，正确的打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“√”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，错误的打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“×”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的盐酸由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电离出的</a:t>
            </a:r>
            <a:r>
              <a:rPr lang="en-US" altLang="zh-CN" sz="2800" i="1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 spc="-5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mol·L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同浓度、同体积的强酸与强碱溶液混合后，溶液的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溶液等体积混合，溶液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pH&gt;7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(4)25 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时，等体积、等浓度的硝酸与氨水混合后，溶液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用热的纯碱溶液洗去油污，是因为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可直接与油污反应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(6)NaCl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溶液均显中性，两溶液中水的电离程度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)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63211" y="14473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>
                <a:latin typeface="+mj-ea"/>
                <a:ea typeface="+mj-ea"/>
                <a:cs typeface="Courier New" panose="02070309020205020404"/>
              </a:rPr>
              <a:t>对</a:t>
            </a: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点训练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5896" y="211733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91167" y="148557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43892" y="337793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72809" y="4024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62728" y="469368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952107" y="59500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17265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施肥时，草木灰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有效成分为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混合使用，是因为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反应生成氨气会降低肥效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的混合稀溶液中滴入少量稀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溶液，有黄色沉淀生成，则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(AgI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(9)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800" i="1" kern="100" spc="-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[Mg(OH)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5.6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(Mg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室温下，向浓度均为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混合溶液中滴加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溶液，出现白色沉淀，所以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7769" y="13225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11741" y="39165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46104" y="259390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76556" y="518137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76250" y="3683137"/>
          <a:ext cx="8782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1" imgW="8793480" imgH="807720" progId="Word.Document.12">
                  <p:embed/>
                </p:oleObj>
              </mc:Choice>
              <mc:Fallback>
                <p:oleObj name="文档" r:id="rId1" imgW="8793480" imgH="8077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3683137"/>
                        <a:ext cx="87820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945602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角度一　电离平衡及影响因素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(2019·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为阿伏加德罗常数值。关于常温下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溶液，下列说法正确的是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每升溶液中的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数目为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47311" y="23286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真题演练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23944" y="35471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206" y="4215962"/>
            <a:ext cx="875161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加水稀释使电离度增大，溶液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固体，溶液酸性增强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574" y="405458"/>
            <a:ext cx="1144927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spc="-5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pH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2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H</a:t>
            </a:r>
            <a:r>
              <a:rPr lang="en-US" altLang="zh-CN" sz="2800" kern="100" spc="-50" baseline="-25000">
                <a:latin typeface="Times New Roman" panose="02020603050405020304" pitchFamily="18" charset="0"/>
              </a:rPr>
              <a:t>3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PO</a:t>
            </a:r>
            <a:r>
              <a:rPr lang="en-US" altLang="zh-CN" sz="2800" kern="100" spc="-50" baseline="-25000">
                <a:latin typeface="Times New Roman" panose="02020603050405020304" pitchFamily="18" charset="0"/>
              </a:rPr>
              <a:t>4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溶液中</a:t>
            </a:r>
            <a:r>
              <a:rPr lang="en-US" altLang="zh-CN" sz="2800" i="1" kern="100" spc="-50">
                <a:latin typeface="Times New Roman" panose="02020603050405020304" pitchFamily="18" charset="0"/>
              </a:rPr>
              <a:t>c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(H</a:t>
            </a:r>
            <a:r>
              <a:rPr lang="zh-CN" altLang="zh-CN" sz="2800" kern="1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)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10</a:t>
            </a:r>
            <a:r>
              <a:rPr lang="zh-CN" altLang="zh-CN" sz="2800" kern="1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mol·L</a:t>
            </a:r>
            <a:r>
              <a:rPr lang="zh-CN" altLang="zh-CN" sz="2800" kern="1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，每升溶液中所含</a:t>
            </a:r>
            <a:r>
              <a:rPr lang="en-US" altLang="zh-CN" sz="2800" i="1" kern="100" spc="-50">
                <a:latin typeface="Times New Roman" panose="02020603050405020304" pitchFamily="18" charset="0"/>
              </a:rPr>
              <a:t>N</a:t>
            </a:r>
            <a:r>
              <a:rPr lang="en-US" altLang="zh-CN" sz="2800" kern="100" spc="-50">
                <a:latin typeface="Times New Roman" panose="02020603050405020304" pitchFamily="18" charset="0"/>
              </a:rPr>
              <a:t>(H</a:t>
            </a:r>
            <a:r>
              <a:rPr lang="zh-CN" altLang="zh-CN" sz="2800" kern="100" spc="-5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50" smtClean="0">
                <a:latin typeface="Times New Roman" panose="02020603050405020304" pitchFamily="18" charset="0"/>
              </a:rPr>
              <a:t>)</a:t>
            </a:r>
            <a:endParaRPr lang="en-US" altLang="zh-CN" sz="2800" kern="100" spc="-5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0.01</a:t>
            </a:r>
            <a:r>
              <a:rPr lang="en-US" altLang="zh-CN" sz="2800" i="1" kern="100">
                <a:latin typeface="Times New Roman" panose="02020603050405020304" pitchFamily="18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33226" y="1711736"/>
          <a:ext cx="11202987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6" imgW="11204575" imgH="1417320" progId="Word.Document.12">
                  <p:embed/>
                </p:oleObj>
              </mc:Choice>
              <mc:Fallback>
                <p:oleObj name="文档" r:id="rId6" imgW="11204575" imgH="1417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226" y="1711736"/>
                        <a:ext cx="11202987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06574" y="2853730"/>
            <a:ext cx="1144927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加水稀释能促进</a:t>
            </a:r>
            <a:r>
              <a:rPr lang="en-US" altLang="zh-CN" sz="2800" kern="100">
                <a:latin typeface="Times New Roman" panose="02020603050405020304" pitchFamily="18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的电离，使其电离度增大，由于以增大溶液体积为主，导致溶液中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减小，溶液</a:t>
            </a:r>
            <a:r>
              <a:rPr lang="en-US" altLang="zh-CN" sz="2800" kern="100">
                <a:latin typeface="Times New Roman" panose="02020603050405020304" pitchFamily="18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增大，</a:t>
            </a:r>
            <a:r>
              <a:rPr lang="en-US" altLang="zh-CN" sz="2800" kern="100">
                <a:latin typeface="Times New Roman" panose="02020603050405020304" pitchFamily="18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533400" y="4233292"/>
          <a:ext cx="111918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8" imgW="11204575" imgH="1417320" progId="Word.Document.12">
                  <p:embed/>
                </p:oleObj>
              </mc:Choice>
              <mc:Fallback>
                <p:oleObj name="文档" r:id="rId8" imgW="11204575" imgH="14173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4233292"/>
                        <a:ext cx="11191875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5300" y="4077866"/>
          <a:ext cx="90678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1" imgW="9079865" imgH="2399030" progId="Word.Document.12">
                  <p:embed/>
                </p:oleObj>
              </mc:Choice>
              <mc:Fallback>
                <p:oleObj name="文档" r:id="rId1" imgW="9079865" imgH="23990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4077866"/>
                        <a:ext cx="90678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11742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2.(2015·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0.10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、体积均为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溶液，分别加水稀释至体积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变化如图所示。下列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叙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错误的是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9206" y="2120727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A.MOH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的碱性强于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的碱性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B.ROH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的电离程度：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若两溶液无限稀释，则它们的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43508" y="415589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235633" y="665569"/>
          <a:ext cx="8159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8" imgW="818515" imgH="993775" progId="Word.Document.12">
                  <p:embed/>
                </p:oleObj>
              </mc:Choice>
              <mc:Fallback>
                <p:oleObj name="文档" r:id="rId8" imgW="818515" imgH="9937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5633" y="665569"/>
                        <a:ext cx="8159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23" name="Picture 3" descr="X25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4430" y="1636579"/>
            <a:ext cx="4061416" cy="48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78580" y="1861879"/>
          <a:ext cx="11322625" cy="4118760"/>
        </p:xfrm>
        <a:graphic>
          <a:graphicData uri="http://schemas.openxmlformats.org/drawingml/2006/table">
            <a:tbl>
              <a:tblPr/>
              <a:tblGrid>
                <a:gridCol w="1008114"/>
                <a:gridCol w="3975646"/>
                <a:gridCol w="6338865"/>
              </a:tblGrid>
              <a:tr h="2931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加入物质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 mL 1 mol·L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反应结束后，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(Na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0.05 mol CaO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2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50 mL 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由水电离出的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)·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 mol NaHSO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反应完全后，溶液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(Na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2399" marR="42399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16140"/>
            <a:ext cx="11412000" cy="18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角度二　水解平衡及其影响因素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3.(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2015·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天津理综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室温下，将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0.05 mol 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固体溶于水配成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100 mL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溶液，向溶液中加入下列物质，有关结论正确的是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22598" y="35785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118129" y="2766864"/>
          <a:ext cx="1216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6" imgW="1217930" imgH="621665" progId="Word.Document.12">
                  <p:embed/>
                </p:oleObj>
              </mc:Choice>
              <mc:Fallback>
                <p:oleObj name="文档" r:id="rId6" imgW="1217930" imgH="621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18129" y="2766864"/>
                        <a:ext cx="12160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140005" y="3360490"/>
          <a:ext cx="183515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档" r:id="rId8" imgW="1836420" imgH="1193165" progId="Word.Document.12">
                  <p:embed/>
                </p:oleObj>
              </mc:Choice>
              <mc:Fallback>
                <p:oleObj name="文档" r:id="rId8" imgW="1836420" imgH="11931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40005" y="3360490"/>
                        <a:ext cx="1835150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333450"/>
          <a:ext cx="111648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档" r:id="rId6" imgW="11166475" imgH="1504315" progId="Word.Document.12">
                  <p:embed/>
                </p:oleObj>
              </mc:Choice>
              <mc:Fallback>
                <p:oleObj name="文档" r:id="rId6" imgW="11166475" imgH="15043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333450"/>
                        <a:ext cx="11164887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8582" y="1773610"/>
          <a:ext cx="111648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8" imgW="11166475" imgH="1501140" progId="Word.Document.12">
                  <p:embed/>
                </p:oleObj>
              </mc:Choice>
              <mc:Fallback>
                <p:oleObj name="文档" r:id="rId8" imgW="11166475" imgH="15011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582" y="1773610"/>
                        <a:ext cx="11164887" cy="150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250" y="3041179"/>
          <a:ext cx="111537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10" imgW="11166475" imgH="2770505" progId="Word.Document.12">
                  <p:embed/>
                </p:oleObj>
              </mc:Choice>
              <mc:Fallback>
                <p:oleObj name="文档" r:id="rId10" imgW="11166475" imgH="27705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" y="3041179"/>
                        <a:ext cx="11153775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250" y="822330"/>
          <a:ext cx="111633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6" imgW="11166475" imgH="1883410" progId="Word.Document.12">
                  <p:embed/>
                </p:oleObj>
              </mc:Choice>
              <mc:Fallback>
                <p:oleObj name="文档" r:id="rId6" imgW="11166475" imgH="18834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250" y="822330"/>
                        <a:ext cx="111633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06574" y="2550597"/>
            <a:ext cx="1137726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5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项，加入的</a:t>
            </a:r>
            <a:r>
              <a:rPr lang="en-US" altLang="zh-CN" sz="2800" kern="100" spc="-50">
                <a:latin typeface="Times New Roman" panose="02020603050405020304" pitchFamily="18" charset="0"/>
                <a:cs typeface="Courier New" panose="02070309020205020404" pitchFamily="49" charset="0"/>
              </a:rPr>
              <a:t>0.1 mol NaHSO</a:t>
            </a:r>
            <a:r>
              <a:rPr lang="en-US" altLang="zh-CN" sz="2800" kern="100" spc="-5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固体与</a:t>
            </a:r>
            <a:r>
              <a:rPr lang="en-US" altLang="zh-CN" sz="2800" kern="100" spc="-50">
                <a:latin typeface="Times New Roman" panose="02020603050405020304" pitchFamily="18" charset="0"/>
                <a:cs typeface="Courier New" panose="02070309020205020404" pitchFamily="49" charset="0"/>
              </a:rPr>
              <a:t>0.05 mol Na</a:t>
            </a:r>
            <a:r>
              <a:rPr lang="en-US" altLang="zh-CN" sz="2800" kern="100" spc="-5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spc="-5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50">
                <a:latin typeface="Times New Roman" panose="02020603050405020304" pitchFamily="18" charset="0"/>
                <a:cs typeface="Times New Roman" panose="02020603050405020304" pitchFamily="18" charset="0"/>
              </a:rPr>
              <a:t>恰好反应</a:t>
            </a:r>
            <a:r>
              <a:rPr lang="zh-CN" altLang="zh-CN" sz="2800" kern="100" spc="-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r>
              <a:rPr lang="en-US" altLang="zh-CN" sz="2800" kern="100" spc="-50" smtClean="0">
                <a:latin typeface="Times New Roman" panose="02020603050405020304" pitchFamily="18" charset="0"/>
                <a:cs typeface="Courier New" panose="02070309020205020404" pitchFamily="49" charset="0"/>
              </a:rPr>
              <a:t>0.1 </a:t>
            </a:r>
            <a:r>
              <a:rPr lang="en-US" altLang="zh-CN" sz="2800" kern="100" spc="-50" err="1">
                <a:latin typeface="Times New Roman" panose="02020603050405020304" pitchFamily="18" charset="0"/>
                <a:cs typeface="Courier New" panose="02070309020205020404" pitchFamily="49" charset="0"/>
              </a:rPr>
              <a:t>mol </a:t>
            </a:r>
            <a:endParaRPr lang="en-US" altLang="zh-CN" sz="2800" kern="100" spc="-50" smtClean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smtClean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，溶液呈中性，故溶液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减小，加入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NaHSO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，引入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(Na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增大，错误。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9206" y="5133942"/>
            <a:ext cx="11412000" cy="122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①→③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的过程中，温度和浓度对水解平衡移动方向的影响一致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6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值相等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45418"/>
            <a:ext cx="11412000" cy="1153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600" kern="100">
                <a:latin typeface="Times New Roman" panose="02020603050405020304" pitchFamily="18" charset="0"/>
                <a:ea typeface="楷体_GB2312" panose="02010609030101010101" pitchFamily="49" charset="-122"/>
              </a:rPr>
              <a:t>4.(2018·</a:t>
            </a:r>
            <a:r>
              <a:rPr lang="zh-CN" altLang="zh-CN" sz="26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北京，</a:t>
            </a:r>
            <a:r>
              <a:rPr lang="en-US" altLang="zh-CN" sz="2600" kern="100">
                <a:latin typeface="Times New Roman" panose="02020603050405020304" pitchFamily="18" charset="0"/>
              </a:rPr>
              <a:t>11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测定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0.1 mol·L</a:t>
            </a:r>
            <a:r>
              <a:rPr lang="zh-CN" altLang="zh-CN" sz="26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6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6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溶液先升温再降温过程中的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pH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，数据如下。</a:t>
            </a:r>
            <a:endParaRPr lang="zh-CN" altLang="zh-CN" sz="26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47700" y="508597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835481" y="1286674"/>
          <a:ext cx="6965725" cy="1783080"/>
        </p:xfrm>
        <a:graphic>
          <a:graphicData uri="http://schemas.openxmlformats.org/drawingml/2006/table">
            <a:tbl>
              <a:tblPr/>
              <a:tblGrid>
                <a:gridCol w="1825117"/>
                <a:gridCol w="1285152"/>
                <a:gridCol w="1285152"/>
                <a:gridCol w="1285152"/>
                <a:gridCol w="1285152"/>
              </a:tblGrid>
              <a:tr h="212358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时刻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37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6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37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9.66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9.52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9.37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9.25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1224543"/>
            <a:ext cx="4337848" cy="283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实验过程中，取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时刻的溶液，加入盐酸酸化的</a:t>
            </a:r>
            <a:r>
              <a:rPr lang="en-US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BaCl</a:t>
            </a:r>
            <a:r>
              <a:rPr lang="en-US" altLang="zh-CN" sz="26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溶液做对比实验，</a:t>
            </a:r>
            <a:r>
              <a:rPr lang="en-US" altLang="zh-CN" sz="26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产生白色沉淀多。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6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下列说法不正确的</a:t>
            </a:r>
            <a:r>
              <a:rPr lang="zh-CN" altLang="zh-CN" sz="26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6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200600" y="4091615"/>
          <a:ext cx="48831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档" r:id="rId6" imgW="4884420" imgH="650875" progId="Word.Document.12">
                  <p:embed/>
                </p:oleObj>
              </mc:Choice>
              <mc:Fallback>
                <p:oleObj name="文档" r:id="rId6" imgW="4884420" imgH="650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0600" y="4091615"/>
                        <a:ext cx="488315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78582" y="4687838"/>
          <a:ext cx="812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档" r:id="rId8" imgW="8130540" imgH="648970" progId="Word.Document.12">
                  <p:embed/>
                </p:oleObj>
              </mc:Choice>
              <mc:Fallback>
                <p:oleObj name="文档" r:id="rId8" imgW="8130540" imgH="6489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582" y="4687838"/>
                        <a:ext cx="81248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389206" y="4005858"/>
            <a:ext cx="48419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A.Na</a:t>
            </a:r>
            <a:r>
              <a:rPr lang="en-US" altLang="zh-CN" sz="26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600" kern="100" baseline="-250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溶液中存在水解平衡：</a:t>
            </a:r>
            <a:endParaRPr lang="zh-CN" altLang="zh-CN" sz="2600" kern="10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333450"/>
          <a:ext cx="111744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档" r:id="rId6" imgW="11177270" imgH="819785" progId="Word.Document.12">
                  <p:embed/>
                </p:oleObj>
              </mc:Choice>
              <mc:Fallback>
                <p:oleObj name="文档" r:id="rId6" imgW="11177270" imgH="8197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333450"/>
                        <a:ext cx="111744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250" y="1063055"/>
          <a:ext cx="111633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档" r:id="rId8" imgW="11177270" imgH="2616835" progId="Word.Document.12">
                  <p:embed/>
                </p:oleObj>
              </mc:Choice>
              <mc:Fallback>
                <p:oleObj name="文档" r:id="rId8" imgW="11177270" imgH="26168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50" y="1063055"/>
                        <a:ext cx="1116330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76250" y="3438525"/>
          <a:ext cx="111633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档" r:id="rId10" imgW="11177270" imgH="1304290" progId="Word.Document.12">
                  <p:embed/>
                </p:oleObj>
              </mc:Choice>
              <mc:Fallback>
                <p:oleObj name="文档" r:id="rId10" imgW="11177270" imgH="1304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" y="3438525"/>
                        <a:ext cx="1116330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6250" y="4639816"/>
          <a:ext cx="111633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文档" r:id="rId12" imgW="11177270" imgH="1256030" progId="Word.Document.12">
                  <p:embed/>
                </p:oleObj>
              </mc:Choice>
              <mc:Fallback>
                <p:oleObj name="文档" r:id="rId12" imgW="11177270" imgH="12560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250" y="4639816"/>
                        <a:ext cx="111633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9302" y="1629594"/>
            <a:ext cx="101525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的含义及其测定方法，能进行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的简单计算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理解弱电解质在水中的电离平衡，能利用电离平衡常数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进行相关计算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了解盐类水解的原理，影响盐类水解程度的主要因素，盐类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的应用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了解难溶电解质的沉淀溶解平衡，理解溶度积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的含义，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相关的计算。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934472" y="678067"/>
            <a:ext cx="145570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+mj-ea"/>
                <a:ea typeface="+mj-ea"/>
                <a:sym typeface="Arial" panose="020B0604020202020204" pitchFamily="34" charset="0"/>
              </a:rPr>
              <a:t>备考要点</a:t>
            </a:r>
            <a:endParaRPr lang="zh-CN" altLang="en-US" sz="2800" b="1" smtClean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1296551" y="-80390"/>
            <a:ext cx="45719" cy="2638824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0576" y="550957"/>
            <a:ext cx="1943497" cy="68510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8582" y="814636"/>
          <a:ext cx="1111726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文档" r:id="rId6" imgW="11118850" imgH="1932305" progId="Word.Document.12">
                  <p:embed/>
                </p:oleObj>
              </mc:Choice>
              <mc:Fallback>
                <p:oleObj name="文档" r:id="rId6" imgW="11118850" imgH="19323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814636"/>
                        <a:ext cx="11117262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76250" y="2614836"/>
          <a:ext cx="111061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文档" r:id="rId8" imgW="11118850" imgH="743585" progId="Word.Document.12">
                  <p:embed/>
                </p:oleObj>
              </mc:Choice>
              <mc:Fallback>
                <p:oleObj name="文档" r:id="rId8" imgW="11118850" imgH="7435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50" y="2614836"/>
                        <a:ext cx="111061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590" y="549474"/>
            <a:ext cx="2057421" cy="507111"/>
            <a:chOff x="509393" y="142299"/>
            <a:chExt cx="2057421" cy="507111"/>
          </a:xfrm>
        </p:grpSpPr>
        <p:grpSp>
          <p:nvGrpSpPr>
            <p:cNvPr id="17" name="组合 16"/>
            <p:cNvGrpSpPr/>
            <p:nvPr/>
          </p:nvGrpSpPr>
          <p:grpSpPr>
            <a:xfrm>
              <a:off x="509393" y="239591"/>
              <a:ext cx="322399" cy="360592"/>
              <a:chOff x="4296012" y="273241"/>
              <a:chExt cx="322399" cy="36059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297104" y="273241"/>
                <a:ext cx="321307" cy="314682"/>
                <a:chOff x="4297102" y="273836"/>
                <a:chExt cx="410338" cy="401877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297102" y="315673"/>
                  <a:ext cx="360040" cy="360040"/>
                </a:xfrm>
                <a:prstGeom prst="rect">
                  <a:avLst/>
                </a:prstGeom>
                <a:solidFill>
                  <a:srgbClr val="95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539075" y="273836"/>
                  <a:ext cx="168365" cy="1683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87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1" name="直接连接符 20"/>
              <p:cNvCxnSpPr/>
              <p:nvPr/>
            </p:nvCxnSpPr>
            <p:spPr>
              <a:xfrm flipH="1">
                <a:off x="4600730" y="400696"/>
                <a:ext cx="0" cy="23313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296012" y="629070"/>
                <a:ext cx="30018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标题 5"/>
            <p:cNvSpPr txBox="1"/>
            <p:nvPr/>
          </p:nvSpPr>
          <p:spPr>
            <a:xfrm>
              <a:off x="861978" y="142299"/>
              <a:ext cx="1704836" cy="50711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zh-CN" altLang="en-US" sz="2800" b="1" kern="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/>
                  <a:cs typeface="Times New Roman" panose="02020603050405020304"/>
                </a:rPr>
                <a:t>规律探究</a:t>
              </a:r>
              <a:endPara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78582" y="1333426"/>
            <a:ext cx="113772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盐类水解易受温度、浓度、溶液的酸碱性等因素的影响。以氯化铁水解为例，当改变条件，如升温、通入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气体、加水、加铁粉、加碳酸氢钠等时，应从平衡移动方向、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的变化、水解程度、现象等方面去归纳总结，加以分析掌握。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多元弱酸的酸式盐问题。酸式盐一般既存在水解，又存在电离。如果酸式盐的电离程度大于其水解程度，溶液显酸性，如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NaHSO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溶液；如果酸式盐的水解程度大于其电离程度，则溶液显碱性，如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NaHCO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374" y="2637706"/>
          <a:ext cx="8129587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文档" r:id="rId1" imgW="8130540" imgH="1574165" progId="Word.Document.12">
                  <p:embed/>
                </p:oleObj>
              </mc:Choice>
              <mc:Fallback>
                <p:oleObj name="文档" r:id="rId1" imgW="8130540" imgH="15741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374" y="2637706"/>
                        <a:ext cx="8129587" cy="157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549474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角度三　沉淀溶解平衡及影响因素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(201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向含有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固体的溶液中滴加少许浓盐酸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忽略体积变化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，下列数值变小的是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33983" y="25656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770980"/>
          <a:ext cx="11193462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文档" r:id="rId6" imgW="11195050" imgH="3082925" progId="Word.Document.12">
                  <p:embed/>
                </p:oleObj>
              </mc:Choice>
              <mc:Fallback>
                <p:oleObj name="文档" r:id="rId6" imgW="11195050" imgH="30829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770980"/>
                        <a:ext cx="11193462" cy="309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590" y="549474"/>
            <a:ext cx="2057421" cy="507111"/>
            <a:chOff x="509393" y="142299"/>
            <a:chExt cx="2057421" cy="507111"/>
          </a:xfrm>
        </p:grpSpPr>
        <p:grpSp>
          <p:nvGrpSpPr>
            <p:cNvPr id="17" name="组合 16"/>
            <p:cNvGrpSpPr/>
            <p:nvPr/>
          </p:nvGrpSpPr>
          <p:grpSpPr>
            <a:xfrm>
              <a:off x="509393" y="239591"/>
              <a:ext cx="322399" cy="360592"/>
              <a:chOff x="4296012" y="273241"/>
              <a:chExt cx="322399" cy="36059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297104" y="273241"/>
                <a:ext cx="321307" cy="314682"/>
                <a:chOff x="4297102" y="273836"/>
                <a:chExt cx="410338" cy="401877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297102" y="315673"/>
                  <a:ext cx="360040" cy="360040"/>
                </a:xfrm>
                <a:prstGeom prst="rect">
                  <a:avLst/>
                </a:prstGeom>
                <a:solidFill>
                  <a:srgbClr val="95B1A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539075" y="273836"/>
                  <a:ext cx="168365" cy="16836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6487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1" name="直接连接符 20"/>
              <p:cNvCxnSpPr/>
              <p:nvPr/>
            </p:nvCxnSpPr>
            <p:spPr>
              <a:xfrm flipH="1">
                <a:off x="4600730" y="400696"/>
                <a:ext cx="0" cy="23313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296012" y="629070"/>
                <a:ext cx="30018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标题 5"/>
            <p:cNvSpPr txBox="1"/>
            <p:nvPr/>
          </p:nvSpPr>
          <p:spPr>
            <a:xfrm>
              <a:off x="861978" y="142299"/>
              <a:ext cx="1704836" cy="50711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zh-CN" altLang="en-US" sz="2800" b="1" kern="1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/>
                  <a:cs typeface="Times New Roman" panose="02020603050405020304"/>
                </a:rPr>
                <a:t>反思归纳</a:t>
              </a:r>
              <a:endPara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78582" y="1333426"/>
            <a:ext cx="11377264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沉淀溶解平衡与化学平衡、电离平衡一样，具有动态平衡的特征，平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衡时溶液中各离子浓度保持恒定，平衡常数只受温度的影响，与浓度无关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溶度积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的大小只与难溶电解质的性质和溶液的温度有关，相同类型的难溶电解质的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越小，溶解度越小，越难溶。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19066" y="17508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考向预测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69057" y="2729761"/>
          <a:ext cx="11222037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文档" r:id="rId6" imgW="11224260" imgH="1266190" progId="Word.Document.12">
                  <p:embed/>
                </p:oleObj>
              </mc:Choice>
              <mc:Fallback>
                <p:oleObj name="文档" r:id="rId6" imgW="11224260" imgH="12661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057" y="2729761"/>
                        <a:ext cx="11222037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389206" y="3632458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溶液中加入少量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晶体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碳酸钠没有被沉淀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程度增大，但溶液的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的下列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种溶液：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COONa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混合溶液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溶液，水电离的程度：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897811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常温下，下列说法不正确的是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的醋酸溶液中，加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的氯化钠溶液，醋酸的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程度增大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14933" y="293261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1571200" y="4370541"/>
          <a:ext cx="1235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文档" r:id="rId8" imgW="1237615" imgH="688975" progId="Word.Document.12">
                  <p:embed/>
                </p:oleObj>
              </mc:Choice>
              <mc:Fallback>
                <p:oleObj name="文档" r:id="rId8" imgW="1237615" imgH="6889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1200" y="4370541"/>
                        <a:ext cx="123507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6725" y="3717826"/>
          <a:ext cx="1121092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文档" r:id="rId6" imgW="11224260" imgH="2764790" progId="Word.Document.12">
                  <p:embed/>
                </p:oleObj>
              </mc:Choice>
              <mc:Fallback>
                <p:oleObj name="文档" r:id="rId6" imgW="11224260" imgH="27647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725" y="3717826"/>
                        <a:ext cx="11210925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66725" y="2061642"/>
          <a:ext cx="1121092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文档" r:id="rId8" imgW="11224260" imgH="1856105" progId="Word.Document.12">
                  <p:embed/>
                </p:oleObj>
              </mc:Choice>
              <mc:Fallback>
                <p:oleObj name="文档" r:id="rId8" imgW="11224260" imgH="18561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725" y="2061642"/>
                        <a:ext cx="1121092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89206" y="117426"/>
            <a:ext cx="1141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kern="100">
                <a:latin typeface="Times New Roman" panose="02020603050405020304" pitchFamily="18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的醋酸溶液中，加</a:t>
            </a:r>
            <a:r>
              <a:rPr lang="en-US" altLang="zh-CN" sz="2800" kern="100">
                <a:latin typeface="Times New Roman" panose="02020603050405020304" pitchFamily="18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的氯化钠溶液，氯化钠不影响醋酸的电离，相当于稀释了溶液，促进醋酸电离，醋酸的电离程度增大，故</a:t>
            </a:r>
            <a:r>
              <a:rPr lang="en-US" altLang="zh-CN" sz="2800" kern="1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9206" y="981522"/>
            <a:ext cx="1141200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的下列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种溶液：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HCl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COONa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混合溶液、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溶液，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中铵根离子水解促进水的电离，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①②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抑制水的电离，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①②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相等，则两溶液中水的电离程度相同，所以水电离的程度：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正确。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78582" y="1099663"/>
          <a:ext cx="11322625" cy="4147582"/>
        </p:xfrm>
        <a:graphic>
          <a:graphicData uri="http://schemas.openxmlformats.org/drawingml/2006/table">
            <a:tbl>
              <a:tblPr/>
              <a:tblGrid>
                <a:gridCol w="1085185"/>
                <a:gridCol w="3307303"/>
                <a:gridCol w="4536504"/>
                <a:gridCol w="2393633"/>
              </a:tblGrid>
              <a:tr h="6314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18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滴有酚酞的明矾溶液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溶液颜色变深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滴有酚酞的氨水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加入少量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颜色变浅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909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滴有酚酞的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加入少量的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溶液颜色变浅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5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氯化铁溶液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颜色变浅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89206" y="351060"/>
            <a:ext cx="11412000" cy="63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下列溶液中，操作和现象对应正确的是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56506" y="26824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579" y="685354"/>
            <a:ext cx="113156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明矾溶液中</a:t>
            </a:r>
            <a:r>
              <a:rPr lang="en-US" altLang="zh-CN" sz="2800" kern="100">
                <a:latin typeface="Times New Roman" panose="02020603050405020304" pitchFamily="18" charset="0"/>
              </a:rPr>
              <a:t>Al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3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水解使溶液呈酸性，加热，</a:t>
            </a:r>
            <a:r>
              <a:rPr lang="en-US" altLang="zh-CN" sz="2800" kern="100">
                <a:latin typeface="Times New Roman" panose="02020603050405020304" pitchFamily="18" charset="0"/>
              </a:rPr>
              <a:t>Al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3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的水解程度增大，溶液的酸性增强，无颜色变化，</a:t>
            </a:r>
            <a:r>
              <a:rPr lang="en-US" altLang="zh-CN" sz="2800" kern="1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加入</a:t>
            </a:r>
            <a:r>
              <a:rPr lang="en-US" altLang="zh-CN" sz="2800" kern="100">
                <a:latin typeface="Times New Roman" panose="02020603050405020304" pitchFamily="18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</a:rPr>
              <a:t>Cl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固体，氨水的电离程度减小，碱性减弱，溶液颜色变浅，</a:t>
            </a:r>
            <a:r>
              <a:rPr lang="en-US" altLang="zh-CN" sz="2800" kern="100">
                <a:latin typeface="Times New Roman" panose="02020603050405020304" pitchFamily="18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加入少量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COONa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固体会使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COO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O      CH</a:t>
            </a:r>
            <a:r>
              <a:rPr lang="en-US" altLang="zh-CN" sz="2800" kern="100" baseline="-2500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平衡向右移动，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增大，溶液颜色变深，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氯化铁溶液时促进黄色的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FeCl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水解为红褐色的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，颜色加深，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813873" y="3335893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文档" r:id="rId6" imgW="1208405" imgH="669290" progId="Word.Document.12">
                  <p:embed/>
                </p:oleObj>
              </mc:Choice>
              <mc:Fallback>
                <p:oleObj name="文档" r:id="rId6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3873" y="3335893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1955081"/>
            <a:ext cx="12190413" cy="2448272"/>
          </a:xfrm>
          <a:prstGeom prst="rect">
            <a:avLst/>
          </a:prstGeom>
          <a:solidFill>
            <a:srgbClr val="C2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79701" y="4007401"/>
            <a:ext cx="9107246" cy="25200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14886" y="2853730"/>
            <a:ext cx="8572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溶液中的</a:t>
            </a:r>
            <a:r>
              <a:rPr lang="zh-CN" altLang="en-US" sz="5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5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三大</a:t>
            </a:r>
            <a:r>
              <a:rPr lang="zh-CN" altLang="en-US" sz="5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5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平衡</a:t>
            </a:r>
            <a:endParaRPr lang="zh-CN" altLang="en-US" sz="5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2"/>
          <p:cNvSpPr/>
          <p:nvPr/>
        </p:nvSpPr>
        <p:spPr>
          <a:xfrm>
            <a:off x="0" y="2565698"/>
            <a:ext cx="3310023" cy="1512168"/>
          </a:xfrm>
          <a:custGeom>
            <a:avLst/>
            <a:gdLst>
              <a:gd name="connsiteX0" fmla="*/ 0 w 4439022"/>
              <a:gd name="connsiteY0" fmla="*/ 0 h 3312368"/>
              <a:gd name="connsiteX1" fmla="*/ 4439022 w 4439022"/>
              <a:gd name="connsiteY1" fmla="*/ 0 h 3312368"/>
              <a:gd name="connsiteX2" fmla="*/ 4439022 w 4439022"/>
              <a:gd name="connsiteY2" fmla="*/ 3312368 h 3312368"/>
              <a:gd name="connsiteX3" fmla="*/ 0 w 4439022"/>
              <a:gd name="connsiteY3" fmla="*/ 3312368 h 3312368"/>
              <a:gd name="connsiteX4" fmla="*/ 0 w 4439022"/>
              <a:gd name="connsiteY4" fmla="*/ 0 h 3312368"/>
              <a:gd name="connsiteX0-1" fmla="*/ 0 w 4439022"/>
              <a:gd name="connsiteY0-2" fmla="*/ 0 h 3323798"/>
              <a:gd name="connsiteX1-3" fmla="*/ 4439022 w 4439022"/>
              <a:gd name="connsiteY1-4" fmla="*/ 0 h 3323798"/>
              <a:gd name="connsiteX2-5" fmla="*/ 3433182 w 4439022"/>
              <a:gd name="connsiteY2-6" fmla="*/ 3323798 h 3323798"/>
              <a:gd name="connsiteX3-7" fmla="*/ 0 w 4439022"/>
              <a:gd name="connsiteY3-8" fmla="*/ 3312368 h 3323798"/>
              <a:gd name="connsiteX4-9" fmla="*/ 0 w 4439022"/>
              <a:gd name="connsiteY4-10" fmla="*/ 0 h 33237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9022" h="3323798">
                <a:moveTo>
                  <a:pt x="0" y="0"/>
                </a:moveTo>
                <a:lnTo>
                  <a:pt x="4439022" y="0"/>
                </a:lnTo>
                <a:lnTo>
                  <a:pt x="3433182" y="3323798"/>
                </a:lnTo>
                <a:lnTo>
                  <a:pt x="0" y="3312368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27421" y="2837002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考点一</a:t>
            </a:r>
            <a:endParaRPr lang="zh-CN" altLang="en-US" sz="48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5885" y="4428381"/>
          <a:ext cx="1118393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文档" r:id="rId1" imgW="11186160" imgH="1557655" progId="Word.Document.12">
                  <p:embed/>
                </p:oleObj>
              </mc:Choice>
              <mc:Fallback>
                <p:oleObj name="文档" r:id="rId1" imgW="11186160" imgH="15576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5885" y="4428381"/>
                        <a:ext cx="11183937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89206" y="572717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点溶液中水的电离程度由大到小的顺序是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B&gt;C&gt;A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9206" y="117426"/>
            <a:ext cx="11412000" cy="425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3.(2021·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洛阳市高三模拟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常温时，有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的次磷酸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，一元弱酸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的氟硼酸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(HBF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溶液，两者起始体积均为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，分别向两溶液中加水，稀释后溶液的体积均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，两溶液的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变化曲线如图所示。下列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已知常温下，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电离常数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endParaRPr lang="en-US" altLang="zh-CN" sz="2800" kern="10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溶液的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pH&gt;7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28650" y="505740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659458" name="Picture 2" descr="X25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762" y="1456620"/>
            <a:ext cx="4096382" cy="28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580" y="333450"/>
            <a:ext cx="736081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由题干信息可知次磷酸是一元弱酸，由图可知，曲线</a:t>
            </a:r>
            <a:r>
              <a:rPr lang="en-US" altLang="zh-CN" sz="2800" kern="1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对应次磷酸，曲线</a:t>
            </a:r>
            <a:r>
              <a:rPr lang="en-US" altLang="zh-CN" sz="2800" kern="100">
                <a:latin typeface="Times New Roman" panose="02020603050405020304" pitchFamily="18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对应强酸氟硼酸。</a:t>
            </a:r>
            <a:endParaRPr lang="en-US" altLang="zh-CN" sz="2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4" name="Picture 2" descr="X25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472" y="300275"/>
            <a:ext cx="4096382" cy="28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250" y="2190750"/>
          <a:ext cx="761047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文档" r:id="rId7" imgW="7616825" imgH="1717675" progId="Word.Document.12">
                  <p:embed/>
                </p:oleObj>
              </mc:Choice>
              <mc:Fallback>
                <p:oleObj name="文档" r:id="rId7" imgW="7616825" imgH="17176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2190750"/>
                        <a:ext cx="7610475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6250" y="3786501"/>
          <a:ext cx="11269662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文档" r:id="rId9" imgW="11271250" imgH="1304290" progId="Word.Document.12">
                  <p:embed/>
                </p:oleObj>
              </mc:Choice>
              <mc:Fallback>
                <p:oleObj name="文档" r:id="rId9" imgW="11271250" imgH="1304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3786501"/>
                        <a:ext cx="11269662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76250" y="5020816"/>
          <a:ext cx="11268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文档" r:id="rId11" imgW="11271250" imgH="819785" progId="Word.Document.12">
                  <p:embed/>
                </p:oleObj>
              </mc:Choice>
              <mc:Fallback>
                <p:oleObj name="文档" r:id="rId11" imgW="11271250" imgH="8197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5020816"/>
                        <a:ext cx="112680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4" name="Picture 2" descr="X25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7772" y="1153532"/>
            <a:ext cx="4015667" cy="27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250" y="707182"/>
          <a:ext cx="76104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文档" r:id="rId7" imgW="7616825" imgH="1718945" progId="Word.Document.12">
                  <p:embed/>
                </p:oleObj>
              </mc:Choice>
              <mc:Fallback>
                <p:oleObj name="文档" r:id="rId7" imgW="7616825" imgH="17189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707182"/>
                        <a:ext cx="7610475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6251" y="1767007"/>
            <a:ext cx="73552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三点的溶液均为酸溶液，溶液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越小，氢离子浓度越大，对水电离抑制作用越大，由图可知，溶液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C&gt;B&gt;A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，则水的电离程度由大到小的顺序为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C&gt;B&gt;A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71071"/>
            <a:ext cx="11431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5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4.(2021·</a:t>
            </a:r>
            <a:r>
              <a:rPr lang="zh-CN" altLang="zh-CN" sz="2800" kern="100" spc="-5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马鞍山市高三一模</a:t>
            </a:r>
            <a:r>
              <a:rPr lang="en-US" altLang="zh-CN" sz="2800" kern="100" spc="-5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室温下，体积均为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mL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、浓度均为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en-US" altLang="zh-CN" sz="2800" kern="100" spc="-50" baseline="300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溶液中分别滴加同浓度的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溶液，反应后溶液中水电离的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的负对数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 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与滴加氢氧化钠溶液体积的关系如图所示。下列说法正确的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室温时，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(HX)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三点溶液均显中性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两点溶液的离子总浓度不同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点溶液中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(X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(HX)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38394" y="432358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563224" name="Picture 24" descr="X2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1820" y="2793302"/>
            <a:ext cx="4689861" cy="276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580" y="307901"/>
            <a:ext cx="7133678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由图可知，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溶液分别与氢氧化钠溶液恰好完全反应，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NaY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NaOH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，由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点溶液呈中性可知，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为强酸、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为弱酸。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1" name="Picture 24" descr="X2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184" y="693490"/>
            <a:ext cx="4245670" cy="25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90580" y="4149874"/>
            <a:ext cx="1146526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由图可知，</a:t>
            </a:r>
            <a:r>
              <a:rPr lang="en-US" altLang="zh-CN" sz="2800" kern="100" spc="-100">
                <a:latin typeface="Times New Roman" panose="02020603050405020304" pitchFamily="18" charset="0"/>
              </a:rPr>
              <a:t>0.1 mol·L</a:t>
            </a:r>
            <a:r>
              <a:rPr lang="zh-CN" altLang="zh-CN" sz="2800" kern="100" spc="-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spc="-100">
                <a:latin typeface="Times New Roman" panose="02020603050405020304" pitchFamily="18" charset="0"/>
              </a:rPr>
              <a:t>HX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溶液中水电离出的氢离子浓度为</a:t>
            </a:r>
            <a:r>
              <a:rPr lang="en-US" altLang="zh-CN" sz="2800" kern="100" spc="-100">
                <a:latin typeface="Times New Roman" panose="02020603050405020304" pitchFamily="18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</a:rPr>
              <a:t>11</a:t>
            </a:r>
            <a:r>
              <a:rPr lang="en-US" altLang="zh-CN" sz="2800" kern="100" spc="-100">
                <a:latin typeface="Times New Roman" panose="02020603050405020304" pitchFamily="18" charset="0"/>
              </a:rPr>
              <a:t> mol·L</a:t>
            </a:r>
            <a:r>
              <a:rPr lang="zh-CN" altLang="zh-CN" sz="2800" kern="100" spc="-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4903862"/>
          <a:ext cx="103457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文档" r:id="rId7" imgW="10347960" imgH="1056005" progId="Word.Document.12">
                  <p:embed/>
                </p:oleObj>
              </mc:Choice>
              <mc:Fallback>
                <p:oleObj name="文档" r:id="rId7" imgW="10347960" imgH="10560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582" y="4903862"/>
                        <a:ext cx="10345737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681871"/>
          <a:ext cx="111744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文档" r:id="rId6" imgW="11177270" imgH="1656715" progId="Word.Document.12">
                  <p:embed/>
                </p:oleObj>
              </mc:Choice>
              <mc:Fallback>
                <p:oleObj name="文档" r:id="rId6" imgW="11177270" imgH="16567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681871"/>
                        <a:ext cx="11174412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87524" y="2122031"/>
            <a:ext cx="72312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>
                <a:latin typeface="Times New Roman" panose="02020603050405020304" pitchFamily="18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为强碱弱酸盐，在溶液中水解使溶液呈碱性，则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混合溶液呈碱性，故</a:t>
            </a:r>
            <a:r>
              <a:rPr lang="en-US" altLang="zh-CN" sz="2800" kern="100">
                <a:latin typeface="Times New Roman" panose="02020603050405020304" pitchFamily="18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由图可知，</a:t>
            </a:r>
            <a:r>
              <a:rPr lang="en-US" altLang="zh-CN" sz="2800" kern="100">
                <a:latin typeface="Times New Roman" panose="02020603050405020304" pitchFamily="18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800" kern="100">
                <a:latin typeface="Times New Roman" panose="02020603050405020304" pitchFamily="18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溶液与氢氧化钠溶液恰好完全反应，</a:t>
            </a:r>
            <a:r>
              <a:rPr lang="en-US" altLang="zh-CN" sz="2800" kern="100">
                <a:latin typeface="Times New Roman" panose="02020603050405020304" pitchFamily="18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点溶液中溶质为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4" descr="X2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840" y="2467986"/>
            <a:ext cx="4418061" cy="26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6250" y="837506"/>
          <a:ext cx="111633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文档" r:id="rId6" imgW="11177270" imgH="1161415" progId="Word.Document.12">
                  <p:embed/>
                </p:oleObj>
              </mc:Choice>
              <mc:Fallback>
                <p:oleObj name="文档" r:id="rId6" imgW="11177270" imgH="11614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250" y="837506"/>
                        <a:ext cx="111633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06574" y="1917626"/>
            <a:ext cx="1137726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点溶液体积大于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40 mL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，则溶液中</a:t>
            </a:r>
            <a:r>
              <a:rPr lang="en-US" altLang="zh-CN" sz="2800" i="1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(X</a:t>
            </a:r>
            <a:r>
              <a:rPr lang="zh-CN" altLang="zh-CN" sz="2800" kern="100" spc="-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(HX)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0.05 mol·L</a:t>
            </a:r>
            <a:r>
              <a:rPr lang="zh-CN" altLang="zh-CN" sz="2800" kern="100" spc="-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spc="-10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spc="-100">
                <a:latin typeface="Times New Roman" panose="02020603050405020304" pitchFamily="18" charset="0"/>
                <a:cs typeface="Times New Roman" panose="02020603050405020304" pitchFamily="18" charset="0"/>
              </a:rPr>
              <a:t>错误。</a:t>
            </a:r>
            <a:endParaRPr lang="zh-CN" altLang="zh-CN" sz="1050" kern="100" spc="-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" name="Picture 24" descr="X2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176" y="2997746"/>
            <a:ext cx="4418061" cy="260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580" y="198959"/>
            <a:ext cx="11393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室温下，浓度均为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，体积均为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溶液分别加水稀释至体积为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pOH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lg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变化关系如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示。下列叙述正确的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A.HX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HY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都是弱酸，且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(HX)&gt;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(HY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38394" y="219613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543478" y="737632"/>
          <a:ext cx="9017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文档" r:id="rId6" imgW="903605" imgH="1040765" progId="Word.Document.12">
                  <p:embed/>
                </p:oleObj>
              </mc:Choice>
              <mc:Fallback>
                <p:oleObj name="文档" r:id="rId6" imgW="903605" imgH="10407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43478" y="737632"/>
                        <a:ext cx="90170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2530" name="Picture 2" descr="X26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5446" y="2421682"/>
            <a:ext cx="3355814" cy="32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97632" y="2746351"/>
          <a:ext cx="81295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文档" r:id="rId9" imgW="8130540" imgH="1042670" progId="Word.Document.12">
                  <p:embed/>
                </p:oleObj>
              </mc:Choice>
              <mc:Fallback>
                <p:oleObj name="文档" r:id="rId9" imgW="8130540" imgH="1042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7632" y="2746351"/>
                        <a:ext cx="812958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95300" y="3520852"/>
          <a:ext cx="84772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文档" r:id="rId11" imgW="8482330" imgH="1591310" progId="Word.Document.12">
                  <p:embed/>
                </p:oleObj>
              </mc:Choice>
              <mc:Fallback>
                <p:oleObj name="文档" r:id="rId11" imgW="8482330" imgH="15913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" y="3520852"/>
                        <a:ext cx="8477250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390580" y="5013970"/>
            <a:ext cx="11393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分别向稀释前的两种溶液加盐酸至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(X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(Y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580" y="736923"/>
            <a:ext cx="8080890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溶液稀释前</a:t>
            </a:r>
            <a:r>
              <a:rPr lang="en-US" altLang="zh-CN" sz="2800" kern="100">
                <a:latin typeface="Times New Roman" panose="02020603050405020304" pitchFamily="18" charset="0"/>
              </a:rPr>
              <a:t>pOH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>
                <a:latin typeface="Times New Roman" panose="02020603050405020304" pitchFamily="18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，表明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发生水解，所以</a:t>
            </a:r>
            <a:r>
              <a:rPr lang="en-US" altLang="zh-CN" sz="2800" kern="100">
                <a:latin typeface="Times New Roman" panose="02020603050405020304" pitchFamily="18" charset="0"/>
              </a:rPr>
              <a:t>HX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</a:rPr>
              <a:t>HY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都是弱酸，浓度均为</a:t>
            </a:r>
            <a:r>
              <a:rPr lang="en-US" altLang="zh-CN" sz="2800" kern="100">
                <a:latin typeface="Times New Roman" panose="02020603050405020304" pitchFamily="18" charset="0"/>
              </a:rPr>
              <a:t>0.1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稀释前的</a:t>
            </a:r>
            <a:r>
              <a:rPr lang="en-US" altLang="zh-CN" sz="2800" kern="100" err="1">
                <a:latin typeface="Times New Roman" panose="02020603050405020304" pitchFamily="18" charset="0"/>
              </a:rPr>
              <a:t>pOH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分别为</a:t>
            </a:r>
            <a:r>
              <a:rPr lang="en-US" altLang="zh-CN" sz="2800" kern="100">
                <a:latin typeface="Times New Roman" panose="02020603050405020304" pitchFamily="18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，表明水解程度：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NaX&lt;NaY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err="1">
                <a:latin typeface="Times New Roman" panose="02020603050405020304" pitchFamily="18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</a:rPr>
              <a:t>(HX)&gt;</a:t>
            </a:r>
            <a:r>
              <a:rPr lang="en-US" altLang="zh-CN" sz="2800" i="1" kern="100" err="1">
                <a:latin typeface="Times New Roman" panose="02020603050405020304" pitchFamily="18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</a:rPr>
              <a:t>(HY)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5" name="Picture 2" descr="X2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7494" y="880939"/>
            <a:ext cx="3037975" cy="295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7830" y="3714502"/>
          <a:ext cx="1126966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文档" r:id="rId7" imgW="11271250" imgH="1589405" progId="Word.Document.12">
                  <p:embed/>
                </p:oleObj>
              </mc:Choice>
              <mc:Fallback>
                <p:oleObj name="文档" r:id="rId7" imgW="11271250" imgH="15894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830" y="3714502"/>
                        <a:ext cx="11269662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5" name="Picture 2" descr="X26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059" y="261442"/>
            <a:ext cx="2761795" cy="268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90580" y="3060229"/>
            <a:ext cx="11393258" cy="303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</a:rPr>
              <a:t>分别向稀释前的两种溶液加盐酸至</a:t>
            </a:r>
            <a:r>
              <a:rPr lang="en-US" altLang="zh-CN" sz="2800" kern="100">
                <a:latin typeface="Times New Roman" panose="02020603050405020304" pitchFamily="18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</a:rPr>
              <a:t>时，溶液中电荷守恒：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(X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(Na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(Y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(Na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，将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(H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代入得，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(X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(Na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(Y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(Na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，由于</a:t>
            </a:r>
            <a:r>
              <a:rPr lang="en-US" altLang="zh-CN" sz="2800" kern="100" err="1">
                <a:latin typeface="Times New Roman" panose="02020603050405020304" pitchFamily="18" charset="0"/>
              </a:rPr>
              <a:t>NaX</a:t>
            </a:r>
            <a:r>
              <a:rPr lang="zh-CN" altLang="zh-CN" sz="2800" kern="100">
                <a:latin typeface="Times New Roman" panose="02020603050405020304" pitchFamily="18" charset="0"/>
              </a:rPr>
              <a:t>溶液中</a:t>
            </a:r>
            <a:r>
              <a:rPr lang="en-US" altLang="zh-CN" sz="2800" kern="100" err="1">
                <a:latin typeface="Times New Roman" panose="02020603050405020304" pitchFamily="18" charset="0"/>
              </a:rPr>
              <a:t>pOH</a:t>
            </a:r>
            <a:r>
              <a:rPr lang="zh-CN" altLang="zh-CN" sz="2800" kern="100">
                <a:latin typeface="Times New Roman" panose="02020603050405020304" pitchFamily="18" charset="0"/>
              </a:rPr>
              <a:t>较大，加入盐酸较少，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较小，所以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(X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)&gt;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(Y</a:t>
            </a:r>
            <a:r>
              <a:rPr lang="zh-CN" altLang="zh-CN" sz="2800" kern="100" baseline="30000">
                <a:latin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</a:rPr>
              <a:t>，故</a:t>
            </a:r>
            <a:r>
              <a:rPr lang="en-US" altLang="zh-CN" sz="2800" kern="100">
                <a:latin typeface="Times New Roman" panose="02020603050405020304" pitchFamily="18" charset="0"/>
              </a:rPr>
              <a:t>D</a:t>
            </a:r>
            <a:r>
              <a:rPr lang="zh-CN" altLang="zh-CN" sz="2800" kern="100">
                <a:latin typeface="Times New Roman" panose="02020603050405020304" pitchFamily="18" charset="0"/>
              </a:rPr>
              <a:t>错误。</a:t>
            </a:r>
            <a:endParaRPr lang="zh-CN" altLang="zh-CN" sz="1050" kern="10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85775" y="297979"/>
          <a:ext cx="854392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文档" r:id="rId7" imgW="8549640" imgH="2778125" progId="Word.Document.12">
                  <p:embed/>
                </p:oleObj>
              </mc:Choice>
              <mc:Fallback>
                <p:oleObj name="文档" r:id="rId7" imgW="8549640" imgH="27781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775" y="297979"/>
                        <a:ext cx="8543925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611957"/>
            <a:ext cx="114120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对比剖析</a:t>
            </a:r>
            <a:r>
              <a:rPr lang="en-US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三大</a:t>
            </a:r>
            <a:r>
              <a:rPr lang="en-US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800" b="1" kern="1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</a:t>
            </a:r>
            <a:endParaRPr lang="zh-CN" altLang="zh-CN" sz="2800" b="1" kern="100">
              <a:solidFill>
                <a:srgbClr val="0070C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39157" y="1891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核心回扣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0590" y="1413570"/>
          <a:ext cx="11250615" cy="4104456"/>
        </p:xfrm>
        <a:graphic>
          <a:graphicData uri="http://schemas.openxmlformats.org/drawingml/2006/table">
            <a:tbl>
              <a:tblPr/>
              <a:tblGrid>
                <a:gridCol w="1224136"/>
                <a:gridCol w="2664296"/>
                <a:gridCol w="3473115"/>
                <a:gridCol w="3889068"/>
              </a:tblGrid>
              <a:tr h="2736304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平衡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电离平衡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en-US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水解平衡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800" kern="100" baseline="-250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800" kern="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pc="-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沉淀溶解平衡</a:t>
                      </a:r>
                      <a:r>
                        <a:rPr lang="en-US" sz="2800" kern="100" spc="-100" baseline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AgCl(s</a:t>
                      </a:r>
                      <a:r>
                        <a:rPr lang="en-US" sz="2800" kern="100" spc="-100" baseline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en-US" sz="2800" kern="100" spc="-100" baseline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smtClean="0">
                          <a:effectLst/>
                          <a:latin typeface="ZBFH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(aq)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(aq)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研究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弱电解质溶液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会水解的盐溶液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555876" y="2565698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1" imgW="1208405" imgH="669290" progId="Word.Document.12">
                  <p:embed/>
                </p:oleObj>
              </mc:Choice>
              <mc:Fallback>
                <p:oleObj name="文档" r:id="rId1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55876" y="2565698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65353" y="2565698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文档" r:id="rId3" imgW="1208405" imgH="669290" progId="Word.Document.12">
                  <p:embed/>
                </p:oleObj>
              </mc:Choice>
              <mc:Fallback>
                <p:oleObj name="文档" r:id="rId3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65353" y="2565698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1164341" y="2277666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文档" r:id="rId4" imgW="1208405" imgH="669290" progId="Word.Document.12">
                  <p:embed/>
                </p:oleObj>
              </mc:Choice>
              <mc:Fallback>
                <p:oleObj name="文档" r:id="rId4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64341" y="2277666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" y="1955081"/>
            <a:ext cx="12190413" cy="2448272"/>
          </a:xfrm>
          <a:prstGeom prst="rect">
            <a:avLst/>
          </a:prstGeom>
          <a:solidFill>
            <a:srgbClr val="C2D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79701" y="4007401"/>
            <a:ext cx="9107246" cy="25200"/>
          </a:xfrm>
          <a:prstGeom prst="rect">
            <a:avLst/>
          </a:prstGeom>
          <a:solidFill>
            <a:srgbClr val="64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0870" y="2853730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溶液中的</a:t>
            </a:r>
            <a:r>
              <a:rPr lang="zh-CN" altLang="en-US" sz="5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5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三大常数</a:t>
            </a:r>
            <a:r>
              <a:rPr lang="zh-CN" altLang="en-US" sz="5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5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2"/>
          <p:cNvSpPr/>
          <p:nvPr/>
        </p:nvSpPr>
        <p:spPr>
          <a:xfrm>
            <a:off x="0" y="2565698"/>
            <a:ext cx="3310023" cy="1512168"/>
          </a:xfrm>
          <a:custGeom>
            <a:avLst/>
            <a:gdLst>
              <a:gd name="connsiteX0" fmla="*/ 0 w 4439022"/>
              <a:gd name="connsiteY0" fmla="*/ 0 h 3312368"/>
              <a:gd name="connsiteX1" fmla="*/ 4439022 w 4439022"/>
              <a:gd name="connsiteY1" fmla="*/ 0 h 3312368"/>
              <a:gd name="connsiteX2" fmla="*/ 4439022 w 4439022"/>
              <a:gd name="connsiteY2" fmla="*/ 3312368 h 3312368"/>
              <a:gd name="connsiteX3" fmla="*/ 0 w 4439022"/>
              <a:gd name="connsiteY3" fmla="*/ 3312368 h 3312368"/>
              <a:gd name="connsiteX4" fmla="*/ 0 w 4439022"/>
              <a:gd name="connsiteY4" fmla="*/ 0 h 3312368"/>
              <a:gd name="connsiteX0-1" fmla="*/ 0 w 4439022"/>
              <a:gd name="connsiteY0-2" fmla="*/ 0 h 3323798"/>
              <a:gd name="connsiteX1-3" fmla="*/ 4439022 w 4439022"/>
              <a:gd name="connsiteY1-4" fmla="*/ 0 h 3323798"/>
              <a:gd name="connsiteX2-5" fmla="*/ 3433182 w 4439022"/>
              <a:gd name="connsiteY2-6" fmla="*/ 3323798 h 3323798"/>
              <a:gd name="connsiteX3-7" fmla="*/ 0 w 4439022"/>
              <a:gd name="connsiteY3-8" fmla="*/ 3312368 h 3323798"/>
              <a:gd name="connsiteX4-9" fmla="*/ 0 w 4439022"/>
              <a:gd name="connsiteY4-10" fmla="*/ 0 h 33237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439022" h="3323798">
                <a:moveTo>
                  <a:pt x="0" y="0"/>
                </a:moveTo>
                <a:lnTo>
                  <a:pt x="4439022" y="0"/>
                </a:lnTo>
                <a:lnTo>
                  <a:pt x="3433182" y="3323798"/>
                </a:lnTo>
                <a:lnTo>
                  <a:pt x="0" y="3312368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27421" y="2837002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考点二</a:t>
            </a:r>
            <a:endParaRPr lang="zh-CN" altLang="en-US" sz="480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192" y="981522"/>
            <a:ext cx="11421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电离常数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baseline="-250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与电离度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以一元弱酸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为例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＋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起始浓度：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0                  0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平衡浓度：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·(1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557" y="32875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核心回扣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474343" y="1754560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文档" r:id="rId1" imgW="1208405" imgH="669290" progId="Word.Document.12">
                  <p:embed/>
                </p:oleObj>
              </mc:Choice>
              <mc:Fallback>
                <p:oleObj name="文档" r:id="rId1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4343" y="1754560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0956" y="3751734"/>
          <a:ext cx="603408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文档" r:id="rId3" imgW="6036310" imgH="1250950" progId="Word.Document.12">
                  <p:embed/>
                </p:oleObj>
              </mc:Choice>
              <mc:Fallback>
                <p:oleObj name="文档" r:id="rId3" imgW="6036310" imgH="12509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956" y="3751734"/>
                        <a:ext cx="6034087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80956" y="4970537"/>
          <a:ext cx="10374312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文档" r:id="rId5" imgW="10375265" imgH="1228090" progId="Word.Document.12">
                  <p:embed/>
                </p:oleObj>
              </mc:Choice>
              <mc:Fallback>
                <p:oleObj name="文档" r:id="rId5" imgW="10375265" imgH="12280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956" y="4970537"/>
                        <a:ext cx="10374312" cy="1227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192" y="333450"/>
            <a:ext cx="1064417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电离常数与水解常数的关系</a:t>
            </a:r>
            <a:endParaRPr lang="zh-CN" altLang="zh-CN" sz="1050" kern="1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对于一元弱酸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0590" y="1742083"/>
          <a:ext cx="8859837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文档" r:id="rId1" imgW="8860790" imgH="2264410" progId="Word.Document.12">
                  <p:embed/>
                </p:oleObj>
              </mc:Choice>
              <mc:Fallback>
                <p:oleObj name="文档" r:id="rId1" imgW="8860790" imgH="22644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590" y="1742083"/>
                        <a:ext cx="8859837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2450" y="3937248"/>
          <a:ext cx="112299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文档" r:id="rId3" imgW="11242675" imgH="2289175" progId="Word.Document.12">
                  <p:embed/>
                </p:oleObj>
              </mc:Choice>
              <mc:Fallback>
                <p:oleObj name="文档" r:id="rId3" imgW="11242675" imgH="22891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937248"/>
                        <a:ext cx="1122997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192" y="453430"/>
            <a:ext cx="11421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对于二元弱酸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(HB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1288951"/>
          <a:ext cx="1127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文档" r:id="rId1" imgW="11291570" imgH="2369820" progId="Word.Document.12">
                  <p:embed/>
                </p:oleObj>
              </mc:Choice>
              <mc:Fallback>
                <p:oleObj name="文档" r:id="rId1" imgW="11291570" imgH="23698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1288951"/>
                        <a:ext cx="112776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2450" y="3549774"/>
          <a:ext cx="112299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文档" r:id="rId3" imgW="11242675" imgH="2399030" progId="Word.Document.12">
                  <p:embed/>
                </p:oleObj>
              </mc:Choice>
              <mc:Fallback>
                <p:oleObj name="文档" r:id="rId3" imgW="11242675" imgH="23990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3549774"/>
                        <a:ext cx="112299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72082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 spc="-10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考向拓展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常温时，对于一元弱酸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i="1" kern="100" spc="-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&gt;1.0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spc="-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&lt;1.0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此时将等物质的量浓度的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溶液与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溶液等体积混合，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的电离程度大于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的水解程度，溶液呈酸性；同理，当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的水解程度大于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的电离程度，溶液呈碱性。对于多元弱酸，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是其阴离子结合一个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所形成的粒子的电离常数。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945904" y="3473227"/>
          <a:ext cx="9398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文档" r:id="rId1" imgW="941705" imgH="1031875" progId="Word.Document.12">
                  <p:embed/>
                </p:oleObj>
              </mc:Choice>
              <mc:Fallback>
                <p:oleObj name="文档" r:id="rId1" imgW="941705" imgH="10318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45904" y="3473227"/>
                        <a:ext cx="939800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88851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溶度积常数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的相关计算</a:t>
            </a:r>
            <a:endParaRPr lang="zh-CN" altLang="zh-CN" sz="1050" kern="1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(1)M(OH)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悬浊液中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间的关系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3237" y="1413570"/>
          <a:ext cx="111839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文档" r:id="rId1" imgW="11186160" imgH="2197735" progId="Word.Document.12">
                  <p:embed/>
                </p:oleObj>
              </mc:Choice>
              <mc:Fallback>
                <p:oleObj name="文档" r:id="rId1" imgW="11186160" imgH="21977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3237" y="1413570"/>
                        <a:ext cx="11183937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89206" y="309832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与溶解度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之间的计算关系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3237" y="3846984"/>
          <a:ext cx="81295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文档" r:id="rId3" imgW="8130540" imgH="1040765" progId="Word.Document.12">
                  <p:embed/>
                </p:oleObj>
              </mc:Choice>
              <mc:Fallback>
                <p:oleObj name="文档" r:id="rId3" imgW="8130540" imgH="10407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237" y="3846984"/>
                        <a:ext cx="8129587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89206" y="486995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时溴酸银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(AgBrO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的溶解度为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约等于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09017" y="4996596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6.5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23875" y="5734050"/>
          <a:ext cx="112776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文档" r:id="rId5" imgW="11291570" imgH="1228090" progId="Word.Document.12">
                  <p:embed/>
                </p:oleObj>
              </mc:Choice>
              <mc:Fallback>
                <p:oleObj name="文档" r:id="rId5" imgW="11291570" imgH="12280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5734050"/>
                        <a:ext cx="112776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530719"/>
            <a:ext cx="1141200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与沉淀转化平衡常数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的计算关系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的关系，一般是在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的表达式分子分母中同乘以某个离子的浓度，将分子分母转化为不同物质的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L 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溶液中溶解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mol BaSO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，列式计算，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溶液的最初浓度不得低于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忽略溶液体积变化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)[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8032" y="321377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0.46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4935" y="831423"/>
          <a:ext cx="11164887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文档" r:id="rId1" imgW="11166475" imgH="999490" progId="Word.Document.12">
                  <p:embed/>
                </p:oleObj>
              </mc:Choice>
              <mc:Fallback>
                <p:oleObj name="文档" r:id="rId1" imgW="11166475" imgH="9994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935" y="831423"/>
                        <a:ext cx="11164887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6250" y="1683018"/>
          <a:ext cx="111537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文档" r:id="rId3" imgW="11166475" imgH="1165860" progId="Word.Document.12">
                  <p:embed/>
                </p:oleObj>
              </mc:Choice>
              <mc:Fallback>
                <p:oleObj name="文档" r:id="rId3" imgW="11166475" imgH="1165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1683018"/>
                        <a:ext cx="111537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76250" y="2907154"/>
          <a:ext cx="1115377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文档" r:id="rId5" imgW="11166475" imgH="1162685" progId="Word.Document.12">
                  <p:embed/>
                </p:oleObj>
              </mc:Choice>
              <mc:Fallback>
                <p:oleObj name="文档" r:id="rId5" imgW="11166475" imgH="11626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2907154"/>
                        <a:ext cx="1115377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06574" y="3915266"/>
            <a:ext cx="11521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溶液的最初浓度：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(Na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(0.01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0.45)mol·L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0.46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53959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与电离常数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的计算关系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根据电离常数计算出各离子浓度，进而计算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如汽车尾气中的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可用石灰水吸收，生成亚硫酸钙浊液。常温下，测得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与水形成的浊液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第二步水解，则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位有效数字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83238" y="2575223"/>
          <a:ext cx="11969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文档" r:id="rId1" imgW="1199515" imgH="727075" progId="Word.Document.12">
                  <p:embed/>
                </p:oleObj>
              </mc:Choice>
              <mc:Fallback>
                <p:oleObj name="文档" r:id="rId1" imgW="1199515" imgH="7270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83238" y="2575223"/>
                        <a:ext cx="11969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982638" y="3250829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1.05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405458"/>
          <a:ext cx="1119346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文档" r:id="rId1" imgW="11195050" imgH="1684020" progId="Word.Document.12">
                  <p:embed/>
                </p:oleObj>
              </mc:Choice>
              <mc:Fallback>
                <p:oleObj name="文档" r:id="rId1" imgW="11195050" imgH="16840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582" y="405458"/>
                        <a:ext cx="11193462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76250" y="1917626"/>
          <a:ext cx="111918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文档" r:id="rId3" imgW="11195050" imgH="1199515" progId="Word.Document.12">
                  <p:embed/>
                </p:oleObj>
              </mc:Choice>
              <mc:Fallback>
                <p:oleObj name="文档" r:id="rId3" imgW="11195050" imgH="11995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1917626"/>
                        <a:ext cx="111918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76250" y="2997746"/>
          <a:ext cx="111823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文档" r:id="rId5" imgW="11195050" imgH="1197610" progId="Word.Document.12">
                  <p:embed/>
                </p:oleObj>
              </mc:Choice>
              <mc:Fallback>
                <p:oleObj name="文档" r:id="rId5" imgW="11195050" imgH="11976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2997746"/>
                        <a:ext cx="1118235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6250" y="4295775"/>
          <a:ext cx="114014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文档" r:id="rId7" imgW="11414760" imgH="1382395" progId="Word.Document.12">
                  <p:embed/>
                </p:oleObj>
              </mc:Choice>
              <mc:Fallback>
                <p:oleObj name="文档" r:id="rId7" imgW="11414760" imgH="138239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4295775"/>
                        <a:ext cx="11401425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6250" y="5769992"/>
          <a:ext cx="81295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文档" r:id="rId9" imgW="8130540" imgH="821690" progId="Word.Document.12">
                  <p:embed/>
                </p:oleObj>
              </mc:Choice>
              <mc:Fallback>
                <p:oleObj name="文档" r:id="rId9" imgW="8130540" imgH="8216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5769992"/>
                        <a:ext cx="8129587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34566" y="666585"/>
          <a:ext cx="11521280" cy="4923449"/>
        </p:xfrm>
        <a:graphic>
          <a:graphicData uri="http://schemas.openxmlformats.org/drawingml/2006/table">
            <a:tbl>
              <a:tblPr/>
              <a:tblGrid>
                <a:gridCol w="978657"/>
                <a:gridCol w="893551"/>
                <a:gridCol w="1080120"/>
                <a:gridCol w="1296144"/>
                <a:gridCol w="936104"/>
                <a:gridCol w="1512168"/>
                <a:gridCol w="2232248"/>
                <a:gridCol w="2592288"/>
              </a:tblGrid>
              <a:tr h="2153810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升温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促进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促进水解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若难溶物的溶解度与温度成正比，促进溶解；反之，则抑制溶解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若难溶物的溶解度与温度成正比，则</a:t>
                      </a: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增大；反之，则</a:t>
                      </a: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049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促进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促进水解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促进溶解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333450"/>
            <a:ext cx="1141200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判断沉淀转化能否进行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已知：常温下，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，判断常温下反应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8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=CuS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能否进行。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该反应的平衡常数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33226" y="2997746"/>
          <a:ext cx="11250612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文档" r:id="rId1" imgW="11253470" imgH="1322705" progId="Word.Document.12">
                  <p:embed/>
                </p:oleObj>
              </mc:Choice>
              <mc:Fallback>
                <p:oleObj name="文档" r:id="rId1" imgW="11253470" imgH="13227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226" y="2997746"/>
                        <a:ext cx="11250612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89206" y="407446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故该反应能完全转化。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若计算沉淀转化的平衡常数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，则转化反应不能进行，若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，则转化反应为可逆反应，且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值越大，沉淀转化的越多。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65117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25 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时，碳酸和亚硫酸的电离平衡常数如表所示：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85386" y="26175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对点训练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50590" y="1701601"/>
          <a:ext cx="11250616" cy="1920240"/>
        </p:xfrm>
        <a:graphic>
          <a:graphicData uri="http://schemas.openxmlformats.org/drawingml/2006/table">
            <a:tbl>
              <a:tblPr/>
              <a:tblGrid>
                <a:gridCol w="2736304"/>
                <a:gridCol w="4014437"/>
                <a:gridCol w="4499875"/>
              </a:tblGrid>
              <a:tr h="3600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电解质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碳酸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亚硫酸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1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电离常数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4.30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5.61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1.00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1.02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89206" y="386184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(1)NaHSO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水解反应的平衡常数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 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0943" y="4008189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1.00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12494" y="4934768"/>
          <a:ext cx="11241087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文档" r:id="rId1" imgW="11242675" imgH="1304290" progId="Word.Document.12">
                  <p:embed/>
                </p:oleObj>
              </mc:Choice>
              <mc:Fallback>
                <p:oleObj name="文档" r:id="rId1" imgW="11242675" imgH="1304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2494" y="4934768"/>
                        <a:ext cx="11241087" cy="1303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549474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NaHCO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溶液反应的主要离子方程式为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6250" y="4133850"/>
          <a:ext cx="112299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文档" r:id="rId1" imgW="11242675" imgH="1606550" progId="Word.Document.12">
                  <p:embed/>
                </p:oleObj>
              </mc:Choice>
              <mc:Fallback>
                <p:oleObj name="文档" r:id="rId1" imgW="11242675" imgH="16065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4133850"/>
                        <a:ext cx="1122997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598" y="1282035"/>
          <a:ext cx="81295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文档" r:id="rId3" imgW="8130540" imgH="763270" progId="Word.Document.12">
                  <p:embed/>
                </p:oleObj>
              </mc:Choice>
              <mc:Fallback>
                <p:oleObj name="文档" r:id="rId3" imgW="8130540" imgH="7632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598" y="1282035"/>
                        <a:ext cx="812958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50590" y="1917626"/>
          <a:ext cx="11250616" cy="1920240"/>
        </p:xfrm>
        <a:graphic>
          <a:graphicData uri="http://schemas.openxmlformats.org/drawingml/2006/table">
            <a:tbl>
              <a:tblPr/>
              <a:tblGrid>
                <a:gridCol w="2736304"/>
                <a:gridCol w="4014437"/>
                <a:gridCol w="4499875"/>
              </a:tblGrid>
              <a:tr h="3600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电解质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碳酸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亚硫酸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1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电离常数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4.30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5.61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1.00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1.02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26144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HNO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800" i="1" kern="100" spc="-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7.1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·H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800" i="1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</a:t>
            </a:r>
            <a:r>
              <a:rPr lang="en-US" altLang="zh-CN" sz="2800" kern="100" spc="-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spc="-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spc="-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pc="-2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spc="-2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mol·L</a:t>
            </a:r>
            <a:r>
              <a:rPr lang="zh-CN" altLang="zh-CN" sz="2800" kern="100" spc="-2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2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溶液中离子浓度由大到小的顺序是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水解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反应的平衡常数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保留两位有效数字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smtClean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6250" y="3212976"/>
          <a:ext cx="112299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文档" r:id="rId1" imgW="11242675" imgH="952500" progId="Word.Document.12">
                  <p:embed/>
                </p:oleObj>
              </mc:Choice>
              <mc:Fallback>
                <p:oleObj name="文档" r:id="rId1" imgW="11242675" imgH="9525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6250" y="3212976"/>
                        <a:ext cx="112299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263558" y="948491"/>
          <a:ext cx="31813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文档" r:id="rId3" imgW="3188335" imgH="697865" progId="Word.Document.12">
                  <p:embed/>
                </p:oleObj>
              </mc:Choice>
              <mc:Fallback>
                <p:oleObj name="文档" r:id="rId3" imgW="3188335" imgH="6978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3558" y="948491"/>
                        <a:ext cx="31813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6250" y="1634291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(H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(OH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050" kern="10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24794" y="2292524"/>
          <a:ext cx="11969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文档" r:id="rId5" imgW="1199515" imgH="727075" progId="Word.Document.12">
                  <p:embed/>
                </p:oleObj>
              </mc:Choice>
              <mc:Fallback>
                <p:oleObj name="文档" r:id="rId5" imgW="1199515" imgH="7270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794" y="2292524"/>
                        <a:ext cx="11969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201122" y="2349674"/>
            <a:ext cx="182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1.4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11</a:t>
            </a:r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3986014"/>
          <a:ext cx="1122997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文档" r:id="rId7" imgW="11242675" imgH="2328545" progId="Word.Document.12">
                  <p:embed/>
                </p:oleObj>
              </mc:Choice>
              <mc:Fallback>
                <p:oleObj name="文档" r:id="rId7" imgW="11242675" imgH="232854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3986014"/>
                        <a:ext cx="1122997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93490"/>
            <a:ext cx="11466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角度一　</a:t>
            </a:r>
            <a:r>
              <a:rPr lang="en-US" altLang="zh-CN" sz="2800" b="1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的计算及应用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[2020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26(2)]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次氯酸为一元弱酸，具有漂白和杀菌作用，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0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电离平衡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体系中各成分的组成分数</a:t>
            </a:r>
            <a:r>
              <a:rPr lang="en-US" altLang="zh-CN" sz="2800" i="1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en-US" altLang="zh-CN" sz="2800" i="1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(X)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-5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HClO</a:t>
            </a:r>
            <a:endParaRPr lang="en-US" altLang="zh-CN" sz="2800" kern="100" spc="-5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0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ClO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的关系如图所示。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的电离常数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值为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9066" y="18918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真题演练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031310" y="2118594"/>
          <a:ext cx="31146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文档" r:id="rId5" imgW="3122930" imgH="1155065" progId="Word.Document.12">
                  <p:embed/>
                </p:oleObj>
              </mc:Choice>
              <mc:Fallback>
                <p:oleObj name="文档" r:id="rId5" imgW="3122930" imgH="11550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1310" y="2118594"/>
                        <a:ext cx="31146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389175" y="321377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7.5</a:t>
            </a:r>
            <a:endParaRPr lang="zh-CN" altLang="en-US"/>
          </a:p>
        </p:txBody>
      </p:sp>
      <p:pic>
        <p:nvPicPr>
          <p:cNvPr id="627722" name="Picture 10" descr="X26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33" y="3751419"/>
            <a:ext cx="3214946" cy="291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9206" y="333450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由图像知，当</a:t>
            </a:r>
            <a:r>
              <a:rPr lang="en-US" altLang="zh-CN" sz="2800" kern="100">
                <a:latin typeface="Times New Roman" panose="02020603050405020304" pitchFamily="18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7.5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>
                <a:latin typeface="Times New Roman" panose="02020603050405020304" pitchFamily="18" charset="0"/>
              </a:rPr>
              <a:t>δ</a:t>
            </a:r>
            <a:r>
              <a:rPr lang="en-US" altLang="zh-CN" sz="2800" kern="100">
                <a:latin typeface="Times New Roman" panose="02020603050405020304" pitchFamily="18" charset="0"/>
              </a:rPr>
              <a:t>(ClO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δ</a:t>
            </a:r>
            <a:r>
              <a:rPr lang="en-US" altLang="zh-CN" sz="2800" kern="100">
                <a:latin typeface="Times New Roman" panose="02020603050405020304" pitchFamily="18" charset="0"/>
              </a:rPr>
              <a:t>(HClO)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50%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，可求得该点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(ClO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(HClO)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4825" y="1762125"/>
          <a:ext cx="111442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文档" r:id="rId5" imgW="11156950" imgH="2278380" progId="Word.Document.12">
                  <p:embed/>
                </p:oleObj>
              </mc:Choice>
              <mc:Fallback>
                <p:oleObj name="文档" r:id="rId5" imgW="11156950" imgH="227838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825" y="1762125"/>
                        <a:ext cx="1114425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X26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733" y="3645818"/>
            <a:ext cx="3214946" cy="291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7675" y="1215430"/>
          <a:ext cx="112014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文档" r:id="rId5" imgW="11215370" imgH="1645920" progId="Word.Document.12">
                  <p:embed/>
                </p:oleObj>
              </mc:Choice>
              <mc:Fallback>
                <p:oleObj name="文档" r:id="rId5" imgW="11215370" imgH="16459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675" y="1215430"/>
                        <a:ext cx="112014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617178" y="1918817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a1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84021" y="1913137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24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a1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a2</a:t>
            </a:r>
            <a:endParaRPr lang="zh-CN" altLang="en-US"/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58100" y="198785"/>
          <a:ext cx="112204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文档" r:id="rId5" imgW="11233150" imgH="1722120" progId="Word.Document.12">
                  <p:embed/>
                </p:oleObj>
              </mc:Choice>
              <mc:Fallback>
                <p:oleObj name="文档" r:id="rId5" imgW="11233150" imgH="17221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100" y="198785"/>
                        <a:ext cx="112204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76250" y="1629594"/>
          <a:ext cx="112204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文档" r:id="rId7" imgW="11233150" imgH="1304290" progId="Word.Document.12">
                  <p:embed/>
                </p:oleObj>
              </mc:Choice>
              <mc:Fallback>
                <p:oleObj name="文档" r:id="rId7" imgW="11233150" imgH="1304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629594"/>
                        <a:ext cx="112204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76250" y="2701156"/>
          <a:ext cx="112204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文档" r:id="rId9" imgW="11233150" imgH="1303020" progId="Word.Document.12">
                  <p:embed/>
                </p:oleObj>
              </mc:Choice>
              <mc:Fallback>
                <p:oleObj name="文档" r:id="rId9" imgW="11233150" imgH="130302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2701156"/>
                        <a:ext cx="112204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6250" y="3780309"/>
          <a:ext cx="1122045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文档" r:id="rId11" imgW="11233150" imgH="2069465" progId="Word.Document.12">
                  <p:embed/>
                </p:oleObj>
              </mc:Choice>
              <mc:Fallback>
                <p:oleObj name="文档" r:id="rId11" imgW="11233150" imgH="20694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3780309"/>
                        <a:ext cx="11220450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23875" y="5085978"/>
          <a:ext cx="1122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文档" r:id="rId13" imgW="11233150" imgH="692150" progId="Word.Document.12">
                  <p:embed/>
                </p:oleObj>
              </mc:Choice>
              <mc:Fallback>
                <p:oleObj name="文档" r:id="rId13" imgW="11233150" imgH="6921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3875" y="5085978"/>
                        <a:ext cx="112204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9615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3.(1)[2016·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26(4)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联氨为二元弱碱，在水中的电离方式与氨相似。联氨第一步电离反应的平衡常数值为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en-US" altLang="zh-CN" sz="2800" kern="100" baseline="300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8.7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。联氨与硫酸形成的酸式盐的化学式为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64542" y="2298214"/>
          <a:ext cx="13398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文档" r:id="rId5" imgW="1341120" imgH="669290" progId="Word.Document.12">
                  <p:embed/>
                </p:oleObj>
              </mc:Choice>
              <mc:Fallback>
                <p:oleObj name="文档" r:id="rId5" imgW="1341120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4542" y="2298214"/>
                        <a:ext cx="13398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61292" y="2279164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文档" r:id="rId7" imgW="1208405" imgH="669290" progId="Word.Document.12">
                  <p:embed/>
                </p:oleObj>
              </mc:Choice>
              <mc:Fallback>
                <p:oleObj name="文档" r:id="rId7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1292" y="2279164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976769" y="1702237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8.7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90750" y="2902853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(HSO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/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261442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联氨为二元弱碱，在水中的电离方式与氨相似，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8582" y="1051572"/>
          <a:ext cx="1000283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文档" r:id="rId5" imgW="10005060" imgH="732790" progId="Word.Document.12">
                  <p:embed/>
                </p:oleObj>
              </mc:Choice>
              <mc:Fallback>
                <p:oleObj name="文档" r:id="rId5" imgW="10005060" imgH="7327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1051572"/>
                        <a:ext cx="10002837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1783410"/>
          <a:ext cx="10868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文档" r:id="rId7" imgW="10881360" imgH="667385" progId="Word.Document.12">
                  <p:embed/>
                </p:oleObj>
              </mc:Choice>
              <mc:Fallback>
                <p:oleObj name="文档" r:id="rId7" imgW="10881360" imgH="6673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1783410"/>
                        <a:ext cx="10868025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762" y="2407742"/>
          <a:ext cx="11145837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文档" r:id="rId9" imgW="11148060" imgH="1199515" progId="Word.Document.12">
                  <p:embed/>
                </p:oleObj>
              </mc:Choice>
              <mc:Fallback>
                <p:oleObj name="文档" r:id="rId9" imgW="11148060" imgH="11995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62" y="2407742"/>
                        <a:ext cx="11145837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14350" y="3438525"/>
          <a:ext cx="115347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文档" r:id="rId11" imgW="11547475" imgH="1217930" progId="Word.Document.12">
                  <p:embed/>
                </p:oleObj>
              </mc:Choice>
              <mc:Fallback>
                <p:oleObj name="文档" r:id="rId11" imgW="11547475" imgH="12179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4350" y="3438525"/>
                        <a:ext cx="1153477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389206" y="4509914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联氨为二元弱碱，酸碱发生中和反应生成盐，则联氨与硫酸形成酸式盐的化学式为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(HSO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34566" y="827945"/>
          <a:ext cx="11521280" cy="4835558"/>
        </p:xfrm>
        <a:graphic>
          <a:graphicData uri="http://schemas.openxmlformats.org/drawingml/2006/table">
            <a:tbl>
              <a:tblPr/>
              <a:tblGrid>
                <a:gridCol w="978657"/>
                <a:gridCol w="1397607"/>
                <a:gridCol w="1872208"/>
                <a:gridCol w="1152128"/>
                <a:gridCol w="1872208"/>
                <a:gridCol w="1152128"/>
                <a:gridCol w="1800200"/>
                <a:gridCol w="1296144"/>
              </a:tblGrid>
              <a:tr h="2915318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加入相应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离子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或物质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800" kern="100" spc="-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spc="-100" baseline="-250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spc="-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或盐酸，抑制电离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，抑制水解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AgNO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NaCl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，抑制溶解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677">
                <a:tc vMerge="1">
                  <a:tcPr marL="8328" marR="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加入反应</a:t>
                      </a:r>
                      <a:r>
                        <a:rPr lang="zh-CN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离子</a:t>
                      </a:r>
                      <a:endParaRPr lang="en-US" altLang="zh-CN" sz="2800" kern="10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或物质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，促进电离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，促进水解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加入氨水，促进溶解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sp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8328" marR="832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8582" y="418406"/>
          <a:ext cx="11250612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文档" r:id="rId1" imgW="11253470" imgH="1656715" progId="Word.Document.12">
                  <p:embed/>
                </p:oleObj>
              </mc:Choice>
              <mc:Fallback>
                <p:oleObj name="文档" r:id="rId1" imgW="11253470" imgH="16567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8582" y="418406"/>
                        <a:ext cx="11250612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31127" y="11384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</a:t>
            </a:r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2002582"/>
          <a:ext cx="112395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文档" r:id="rId7" imgW="11253470" imgH="1653540" progId="Word.Document.12">
                  <p:embed/>
                </p:oleObj>
              </mc:Choice>
              <mc:Fallback>
                <p:oleObj name="文档" r:id="rId7" imgW="11253470" imgH="16535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2002582"/>
                        <a:ext cx="11239500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6250" y="3531121"/>
          <a:ext cx="112395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文档" r:id="rId9" imgW="11253470" imgH="847090" progId="Word.Document.12">
                  <p:embed/>
                </p:oleObj>
              </mc:Choice>
              <mc:Fallback>
                <p:oleObj name="文档" r:id="rId9" imgW="11253470" imgH="8470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3531121"/>
                        <a:ext cx="1123950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250" y="4100339"/>
          <a:ext cx="1123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文档" r:id="rId11" imgW="11253470" imgH="1143000" progId="Word.Document.12">
                  <p:embed/>
                </p:oleObj>
              </mc:Choice>
              <mc:Fallback>
                <p:oleObj name="文档" r:id="rId11" imgW="11253470" imgH="11430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4100339"/>
                        <a:ext cx="11239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76250" y="5076056"/>
          <a:ext cx="112395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文档" r:id="rId13" imgW="11253470" imgH="1165860" progId="Word.Document.12">
                  <p:embed/>
                </p:oleObj>
              </mc:Choice>
              <mc:Fallback>
                <p:oleObj name="文档" r:id="rId13" imgW="11253470" imgH="1165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250" y="5076056"/>
                        <a:ext cx="112395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6250" y="723900"/>
          <a:ext cx="1130617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文档" r:id="rId5" imgW="11318875" imgH="3709670" progId="Word.Document.12">
                  <p:embed/>
                </p:oleObj>
              </mc:Choice>
              <mc:Fallback>
                <p:oleObj name="文档" r:id="rId5" imgW="11318875" imgH="37096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723900"/>
                        <a:ext cx="1130617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220172" y="25504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24</a:t>
            </a:r>
            <a:endParaRPr lang="zh-CN" altLang="en-US"/>
          </a:p>
        </p:txBody>
      </p:sp>
      <p:sp>
        <p:nvSpPr>
          <p:cNvPr id="1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1170211"/>
          <a:ext cx="111648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文档" r:id="rId5" imgW="11166475" imgH="2188210" progId="Word.Document.12">
                  <p:embed/>
                </p:oleObj>
              </mc:Choice>
              <mc:Fallback>
                <p:oleObj name="文档" r:id="rId5" imgW="11166475" imgH="21882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1170211"/>
                        <a:ext cx="11164887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6574" y="61160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5.[2016·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27(3)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在化学分析中采用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为指示剂，以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标准溶液滴定溶液中的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，利用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砖红色沉淀，指示到达滴定终点。当溶液中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恰好完全沉淀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浓度等于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</a:t>
            </a:r>
            <a:r>
              <a:rPr lang="en-US" altLang="zh-CN" sz="2800" i="1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spc="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_______________mol·L</a:t>
            </a:r>
            <a:r>
              <a:rPr lang="zh-CN" altLang="zh-CN" sz="2800" kern="100" spc="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，此时溶液中</a:t>
            </a:r>
            <a:r>
              <a:rPr lang="en-US" altLang="zh-CN" sz="2800" i="1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)</a:t>
            </a:r>
            <a:r>
              <a:rPr lang="zh-CN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en-US" altLang="zh-CN" sz="2800" kern="100" spc="5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endParaRPr lang="en-US" altLang="zh-CN" sz="2800" kern="10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09680" y="1374534"/>
          <a:ext cx="1311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文档" r:id="rId5" imgW="1313815" imgH="621665" progId="Word.Document.12">
                  <p:embed/>
                </p:oleObj>
              </mc:Choice>
              <mc:Fallback>
                <p:oleObj name="文档" r:id="rId5" imgW="1313815" imgH="621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9680" y="1374534"/>
                        <a:ext cx="13112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570640" y="2646878"/>
          <a:ext cx="1311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文档" r:id="rId7" imgW="1313815" imgH="621665" progId="Word.Document.12">
                  <p:embed/>
                </p:oleObj>
              </mc:Choice>
              <mc:Fallback>
                <p:oleObj name="文档" r:id="rId7" imgW="1313815" imgH="6216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70640" y="2646878"/>
                        <a:ext cx="13112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520385" y="2689913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2.0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8057" y="3319333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5.0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/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574" y="872282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800" i="1" kern="100" err="1">
                <a:latin typeface="Times New Roman" panose="02020603050405020304" pitchFamily="18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(Ag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)·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(Cl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2.0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，可计算出当溶液中</a:t>
            </a:r>
            <a:r>
              <a:rPr lang="en-US" altLang="zh-CN" sz="2800" kern="100" err="1">
                <a:latin typeface="Times New Roman" panose="02020603050405020304" pitchFamily="18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恰好完全沉淀</a:t>
            </a:r>
            <a:r>
              <a:rPr lang="en-US" altLang="zh-CN" sz="2800" kern="100">
                <a:latin typeface="Times New Roman" panose="02020603050405020304" pitchFamily="18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即浓度等于</a:t>
            </a:r>
            <a:r>
              <a:rPr lang="en-US" altLang="zh-CN" sz="2800" kern="100">
                <a:latin typeface="Times New Roman" panose="02020603050405020304" pitchFamily="18" charset="0"/>
              </a:rPr>
              <a:t>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</a:rPr>
              <a:t>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时，溶液中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(Ag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</a:rPr>
              <a:t>2.0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5</a:t>
            </a:r>
            <a:r>
              <a:rPr lang="en-US" altLang="zh-CN" sz="2800" kern="100">
                <a:latin typeface="Times New Roman" panose="02020603050405020304" pitchFamily="18" charset="0"/>
              </a:rPr>
              <a:t> mol·L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84187" y="2960514"/>
          <a:ext cx="1122203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文档" r:id="rId5" imgW="11224260" imgH="1551305" progId="Word.Document.12">
                  <p:embed/>
                </p:oleObj>
              </mc:Choice>
              <mc:Fallback>
                <p:oleObj name="文档" r:id="rId5" imgW="11224260" imgH="15513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187" y="2960514"/>
                        <a:ext cx="11222037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6574" y="611604"/>
            <a:ext cx="11377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6.[2015·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15(2)]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mL 0.018 mol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mL 0.020 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的盐酸，混合后溶液中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的浓度为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6209" y="2045523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1.8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27254" y="203492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/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6574" y="885121"/>
            <a:ext cx="113772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[201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5·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全国卷</a:t>
            </a: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28(2)]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浓缩液含有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等离子，取一定量的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浓缩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，向其中滴加</a:t>
            </a:r>
            <a:r>
              <a:rPr lang="en-US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spc="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溶液，当</a:t>
            </a:r>
            <a:r>
              <a:rPr lang="en-US" altLang="zh-CN" sz="2800" kern="100" spc="5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开始沉淀时，溶液</a:t>
            </a:r>
            <a:r>
              <a:rPr lang="zh-CN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spc="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spc="5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，已知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(AgI)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590" y="2481820"/>
            <a:ext cx="1710725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4.7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627790" y="1524021"/>
          <a:ext cx="140652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文档" r:id="rId5" imgW="1408430" imgH="1233170" progId="Word.Document.12">
                  <p:embed/>
                </p:oleObj>
              </mc:Choice>
              <mc:Fallback>
                <p:oleObj name="文档" r:id="rId5" imgW="1408430" imgH="12331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7790" y="1524021"/>
                        <a:ext cx="1406525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8582" y="621482"/>
          <a:ext cx="11193462" cy="509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文档" r:id="rId5" imgW="11195050" imgH="5091430" progId="Word.Document.12">
                  <p:embed/>
                </p:oleObj>
              </mc:Choice>
              <mc:Fallback>
                <p:oleObj name="文档" r:id="rId5" imgW="11195050" imgH="509143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621482"/>
                        <a:ext cx="11193462" cy="509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508" y="386184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6574" y="643880"/>
            <a:ext cx="10081120" cy="1247626"/>
            <a:chOff x="406574" y="283840"/>
            <a:chExt cx="10081120" cy="1247626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7015107" y="283840"/>
            <a:ext cx="884679" cy="1247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Equation" r:id="rId5" imgW="368300" imgH="520700" progId="Equation.DSMT4">
                    <p:embed/>
                  </p:oleObj>
                </mc:Choice>
                <mc:Fallback>
                  <p:oleObj name="Equation" r:id="rId5" imgW="368300" imgH="5207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15107" y="283840"/>
                          <a:ext cx="884679" cy="124762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06574" y="765498"/>
              <a:ext cx="100811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kern="1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解析　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由</a:t>
              </a:r>
              <a:r>
                <a:rPr lang="en-US" altLang="zh-CN" sz="2800" i="1" kern="100" err="1">
                  <a:latin typeface="Times New Roman" panose="02020603050405020304" pitchFamily="18" charset="0"/>
                </a:rPr>
                <a:t>K</a:t>
              </a:r>
              <a:r>
                <a:rPr lang="en-US" altLang="zh-CN" sz="2800" kern="100" baseline="-25000" err="1">
                  <a:latin typeface="Times New Roman" panose="02020603050405020304" pitchFamily="18" charset="0"/>
                </a:rPr>
                <a:t>sp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i="1" kern="100">
                  <a:latin typeface="Times New Roman" panose="02020603050405020304" pitchFamily="18" charset="0"/>
                </a:rPr>
                <a:t>c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(M</a:t>
              </a:r>
              <a:r>
                <a:rPr lang="en-US" altLang="zh-CN" sz="2800" kern="100" baseline="30000">
                  <a:latin typeface="Times New Roman" panose="02020603050405020304" pitchFamily="18" charset="0"/>
                </a:rPr>
                <a:t>2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)·</a:t>
              </a:r>
              <a:r>
                <a:rPr lang="en-US" altLang="zh-CN" sz="2800" i="1" kern="100">
                  <a:latin typeface="Times New Roman" panose="02020603050405020304" pitchFamily="18" charset="0"/>
                </a:rPr>
                <a:t>c</a:t>
              </a:r>
              <a:r>
                <a:rPr lang="en-US" altLang="zh-CN" sz="2800" kern="100" baseline="30000">
                  <a:latin typeface="Times New Roman" panose="02020603050405020304" pitchFamily="18" charset="0"/>
                </a:rPr>
                <a:t>2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(OH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得</a:t>
              </a:r>
              <a:r>
                <a:rPr lang="en-US" altLang="zh-CN" sz="2800" i="1" kern="100">
                  <a:latin typeface="Times New Roman" panose="02020603050405020304" pitchFamily="18" charset="0"/>
                </a:rPr>
                <a:t>c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(OH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>
                  <a:latin typeface="Times New Roman" panose="02020603050405020304" pitchFamily="18" charset="0"/>
                </a:rPr>
                <a:t>    </a:t>
              </a:r>
              <a:r>
                <a:rPr lang="en-US" altLang="zh-CN" sz="2800" kern="100" smtClean="0">
                  <a:latin typeface="Times New Roman" panose="02020603050405020304" pitchFamily="18" charset="0"/>
                </a:rPr>
                <a:t>     mol·L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>
                  <a:latin typeface="Times New Roman" panose="02020603050405020304" pitchFamily="18" charset="0"/>
                </a:rPr>
                <a:t>1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6574" y="2060454"/>
            <a:ext cx="10081120" cy="1729380"/>
            <a:chOff x="406574" y="1700414"/>
            <a:chExt cx="10081120" cy="1729380"/>
          </a:xfrm>
        </p:grpSpPr>
        <p:sp>
          <p:nvSpPr>
            <p:cNvPr id="12" name="矩形 11"/>
            <p:cNvSpPr/>
            <p:nvPr/>
          </p:nvSpPr>
          <p:spPr>
            <a:xfrm>
              <a:off x="406574" y="1836844"/>
              <a:ext cx="10081120" cy="65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8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K</a:t>
              </a:r>
              <a:r>
                <a:rPr lang="en-US" altLang="zh-CN" sz="2800" kern="100" baseline="-25000">
                  <a:latin typeface="Times New Roman" panose="02020603050405020304" pitchFamily="18" charset="0"/>
                  <a:cs typeface="Courier New" panose="02070309020205020404" pitchFamily="49" charset="0"/>
                </a:rPr>
                <a:t>w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c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(H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)·</a:t>
              </a:r>
              <a:r>
                <a:rPr lang="en-US" altLang="zh-CN" sz="28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c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(OH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得</a:t>
              </a:r>
              <a:r>
                <a:rPr lang="en-US" altLang="zh-CN" sz="2800" i="1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c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(H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800" kern="100">
                  <a:latin typeface="Times New Roman" panose="02020603050405020304" pitchFamily="18" charset="0"/>
                  <a:cs typeface="Courier New" panose="02070309020205020404" pitchFamily="49" charset="0"/>
                </a:rPr>
                <a:t>)</a:t>
              </a:r>
              <a:r>
                <a:rPr lang="zh-CN" altLang="zh-CN" sz="28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kern="1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</a:t>
              </a:r>
              <a:r>
                <a:rPr lang="en-US" altLang="zh-CN" sz="2800" kern="100" err="1" smtClean="0">
                  <a:latin typeface="Times New Roman" panose="02020603050405020304" pitchFamily="18" charset="0"/>
                </a:rPr>
                <a:t>mol·L</a:t>
              </a:r>
              <a:r>
                <a:rPr lang="zh-CN" altLang="zh-CN" sz="2800" kern="1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r>
                <a:rPr lang="en-US" altLang="zh-CN" sz="2800" kern="100" baseline="30000">
                  <a:latin typeface="Times New Roman" panose="02020603050405020304" pitchFamily="18" charset="0"/>
                </a:rPr>
                <a:t>1</a:t>
              </a:r>
              <a:r>
                <a:rPr lang="zh-CN" altLang="zh-CN" sz="2800" kern="10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800" kern="100" smtClean="0">
                  <a:latin typeface="Times New Roman" panose="02020603050405020304" pitchFamily="18" charset="0"/>
                  <a:cs typeface="Courier New" panose="02070309020205020404" pitchFamily="49" charset="0"/>
                </a:rPr>
                <a:t>        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015086" y="1700414"/>
            <a:ext cx="1257730" cy="1729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7" imgW="533400" imgH="735965" progId="Equation.DSMT4">
                    <p:embed/>
                  </p:oleObj>
                </mc:Choice>
                <mc:Fallback>
                  <p:oleObj name="Equation" r:id="rId7" imgW="533400" imgH="7359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015086" y="1700414"/>
                          <a:ext cx="1257730" cy="17293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469057" y="3716638"/>
            <a:ext cx="6157912" cy="1729380"/>
            <a:chOff x="469057" y="3356598"/>
            <a:chExt cx="6157912" cy="1729380"/>
          </a:xfrm>
        </p:grpSpPr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1878527" y="3356598"/>
            <a:ext cx="965759" cy="1729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Equation" r:id="rId9" imgW="406400" imgH="735965" progId="Equation.DSMT4">
                    <p:embed/>
                  </p:oleObj>
                </mc:Choice>
                <mc:Fallback>
                  <p:oleObj name="Equation" r:id="rId9" imgW="406400" imgH="73596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78527" y="3356598"/>
                          <a:ext cx="965759" cy="17293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469057" y="3466065"/>
            <a:ext cx="6157912" cy="106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文档" r:id="rId11" imgW="6160135" imgH="1063625" progId="Word.Document.12">
                    <p:embed/>
                  </p:oleObj>
                </mc:Choice>
                <mc:Fallback>
                  <p:oleObj name="文档" r:id="rId11" imgW="6160135" imgH="106362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9057" y="3466065"/>
                          <a:ext cx="6157912" cy="1062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252711"/>
            <a:ext cx="11466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</a:t>
            </a:r>
            <a:r>
              <a:rPr lang="en-US" altLang="zh-CN" sz="2800" kern="10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CuS(s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的平衡常数为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(CuS)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1.25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endParaRPr lang="zh-CN" altLang="zh-CN" sz="10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12691" y="3335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90395" algn="l"/>
              </a:tabLst>
            </a:pPr>
            <a:r>
              <a:rPr lang="zh-CN" altLang="en-US" sz="2800" kern="100" smtClean="0">
                <a:latin typeface="+mj-ea"/>
                <a:ea typeface="+mj-ea"/>
                <a:cs typeface="Courier New" panose="02070309020205020404"/>
              </a:rPr>
              <a:t>考向预测</a:t>
            </a:r>
            <a:endParaRPr lang="zh-CN" altLang="en-US" sz="2800" kern="10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4357489" y="1369756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文档" r:id="rId5" imgW="1208405" imgH="669290" progId="Word.Document.12">
                  <p:embed/>
                </p:oleObj>
              </mc:Choice>
              <mc:Fallback>
                <p:oleObj name="文档" r:id="rId5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489" y="1369756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9911630" y="1252711"/>
            <a:ext cx="13227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45418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外界条件对水的电离平衡的</a:t>
            </a:r>
            <a:r>
              <a:rPr lang="zh-CN" altLang="zh-CN" sz="2800" kern="10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影响</a:t>
            </a:r>
            <a:endParaRPr lang="en-US" altLang="zh-CN" sz="2800" kern="10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O        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</a:rPr>
              <a:t>OH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Δ</a:t>
            </a:r>
            <a:r>
              <a:rPr lang="en-US" altLang="zh-CN" sz="2800" i="1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&gt;0</a:t>
            </a:r>
            <a:endParaRPr lang="en-US" altLang="zh-CN" sz="2800" kern="100">
              <a:solidFill>
                <a:srgbClr val="0070C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98662" y="771600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文档" r:id="rId1" imgW="1208405" imgH="669290" progId="Word.Document.12">
                  <p:embed/>
                </p:oleObj>
              </mc:Choice>
              <mc:Fallback>
                <p:oleObj name="文档" r:id="rId1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8662" y="771600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1543" y="1375470"/>
          <a:ext cx="11305252" cy="5376672"/>
        </p:xfrm>
        <a:graphic>
          <a:graphicData uri="http://schemas.openxmlformats.org/drawingml/2006/table">
            <a:tbl>
              <a:tblPr/>
              <a:tblGrid>
                <a:gridCol w="1424780"/>
                <a:gridCol w="1424780"/>
                <a:gridCol w="1420488"/>
                <a:gridCol w="1758087"/>
                <a:gridCol w="1758087"/>
                <a:gridCol w="1759515"/>
                <a:gridCol w="1759515"/>
              </a:tblGrid>
              <a:tr h="1089513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平衡移动方向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w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水的电离程度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1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1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56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可水解的盐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56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1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温度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升温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71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降温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向左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56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其他：如加入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减小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278" marR="20278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549474"/>
          <a:ext cx="81295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文档" r:id="rId5" imgW="8130540" imgH="964565" progId="Word.Document.12">
                  <p:embed/>
                </p:oleObj>
              </mc:Choice>
              <mc:Fallback>
                <p:oleObj name="文档" r:id="rId5" imgW="8130540" imgH="9645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549474"/>
                        <a:ext cx="8129587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8582" y="1271761"/>
          <a:ext cx="81295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文档" r:id="rId7" imgW="8130540" imgH="1078865" progId="Word.Document.12">
                  <p:embed/>
                </p:oleObj>
              </mc:Choice>
              <mc:Fallback>
                <p:oleObj name="文档" r:id="rId7" imgW="8130540" imgH="10788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582" y="1271761"/>
                        <a:ext cx="8129587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2493690"/>
          <a:ext cx="81248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文档" r:id="rId9" imgW="8130540" imgH="1080770" progId="Word.Document.12">
                  <p:embed/>
                </p:oleObj>
              </mc:Choice>
              <mc:Fallback>
                <p:oleObj name="文档" r:id="rId9" imgW="8130540" imgH="10807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2493690"/>
                        <a:ext cx="81248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28241" y="3141762"/>
            <a:ext cx="739515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i="1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(CuS)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(Cu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)·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altLang="zh-CN" sz="2800" kern="100" smtClean="0">
              <a:latin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250" y="4087316"/>
          <a:ext cx="53308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文档" r:id="rId11" imgW="5332730" imgH="783590" progId="Word.Document.12">
                  <p:embed/>
                </p:oleObj>
              </mc:Choice>
              <mc:Fallback>
                <p:oleObj name="文档" r:id="rId11" imgW="5332730" imgH="7835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4087316"/>
                        <a:ext cx="53308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76250" y="4816599"/>
          <a:ext cx="53244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文档" r:id="rId13" imgW="5332730" imgH="1143000" progId="Word.Document.12">
                  <p:embed/>
                </p:oleObj>
              </mc:Choice>
              <mc:Fallback>
                <p:oleObj name="文档" r:id="rId13" imgW="5332730" imgH="11430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250" y="4816599"/>
                        <a:ext cx="53244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1057325"/>
          <a:ext cx="81295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文档" r:id="rId5" imgW="8130540" imgH="966470" progId="Word.Document.12">
                  <p:embed/>
                </p:oleObj>
              </mc:Choice>
              <mc:Fallback>
                <p:oleObj name="文档" r:id="rId5" imgW="8130540" imgH="9664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1057325"/>
                        <a:ext cx="8129587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8582" y="1779612"/>
          <a:ext cx="81295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文档" r:id="rId7" imgW="8130540" imgH="1080770" progId="Word.Document.12">
                  <p:embed/>
                </p:oleObj>
              </mc:Choice>
              <mc:Fallback>
                <p:oleObj name="文档" r:id="rId7" imgW="8130540" imgH="10807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582" y="1779612"/>
                        <a:ext cx="8129587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3000375"/>
          <a:ext cx="8124825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文档" r:id="rId9" imgW="8130540" imgH="1169035" progId="Word.Document.12">
                  <p:embed/>
                </p:oleObj>
              </mc:Choice>
              <mc:Fallback>
                <p:oleObj name="文档" r:id="rId9" imgW="8130540" imgH="11690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3000375"/>
                        <a:ext cx="8124825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53879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通过计算判断中和反应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2Fe(OH)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</a:t>
            </a:r>
            <a:r>
              <a:rPr lang="en-US" altLang="zh-CN" sz="2800" kern="10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2Fe</a:t>
            </a:r>
            <a:r>
              <a:rPr lang="en-US" altLang="zh-CN" sz="2800" kern="100" baseline="30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O(l)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(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在常温下能否发生并说明理由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已知：草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a1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6.0</a:t>
            </a:r>
            <a:r>
              <a:rPr lang="en-US" altLang="zh-CN" sz="2800" kern="100" spc="-5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a2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6.0</a:t>
            </a:r>
            <a:r>
              <a:rPr lang="en-US" altLang="zh-CN" sz="2800" kern="100" spc="-5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5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5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[Fe(OH)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 spc="-5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5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4.67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；平衡常数大于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反应能发生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04097" y="1533069"/>
          <a:ext cx="16922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文档" r:id="rId5" imgW="1694815" imgH="688975" progId="Word.Document.12">
                  <p:embed/>
                </p:oleObj>
              </mc:Choice>
              <mc:Fallback>
                <p:oleObj name="文档" r:id="rId5" imgW="1694815" imgH="68897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097" y="1533069"/>
                        <a:ext cx="169227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8327454" y="868104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文档" r:id="rId7" imgW="1208405" imgH="669290" progId="Word.Document.12">
                  <p:embed/>
                </p:oleObj>
              </mc:Choice>
              <mc:Fallback>
                <p:oleObj name="文档" r:id="rId7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27454" y="868104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50590" y="1400209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，该反应的平衡常数约为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4.67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，小于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，所以该反应不能发生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6076" y="549474"/>
          <a:ext cx="113077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文档" r:id="rId5" imgW="11309350" imgH="1009015" progId="Word.Document.12">
                  <p:embed/>
                </p:oleObj>
              </mc:Choice>
              <mc:Fallback>
                <p:oleObj name="文档" r:id="rId5" imgW="11309350" imgH="10090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076" y="549474"/>
                        <a:ext cx="11307762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076" y="1341562"/>
          <a:ext cx="113077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文档" r:id="rId7" imgW="11309350" imgH="1139825" progId="Word.Document.12">
                  <p:embed/>
                </p:oleObj>
              </mc:Choice>
              <mc:Fallback>
                <p:oleObj name="文档" r:id="rId7" imgW="11309350" imgH="11398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076" y="1341562"/>
                        <a:ext cx="11307762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476250" y="2493690"/>
          <a:ext cx="112966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文档" r:id="rId9" imgW="11309350" imgH="791210" progId="Word.Document.12">
                  <p:embed/>
                </p:oleObj>
              </mc:Choice>
              <mc:Fallback>
                <p:oleObj name="文档" r:id="rId9" imgW="11309350" imgH="7912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250" y="2493690"/>
                        <a:ext cx="112966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6574" y="321377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kern="100" err="1">
                <a:latin typeface="Times New Roman" panose="02020603050405020304" pitchFamily="18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</a:rPr>
              <a:t>[Fe(OH)</a:t>
            </a:r>
            <a:r>
              <a:rPr lang="en-US" altLang="zh-CN" sz="2800" kern="100" baseline="-25000">
                <a:latin typeface="Times New Roman" panose="02020603050405020304" pitchFamily="18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</a:rPr>
              <a:t>(Fe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3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</a:rPr>
              <a:t>)·</a:t>
            </a:r>
            <a:r>
              <a:rPr lang="en-US" altLang="zh-CN" sz="2800" i="1" kern="100">
                <a:latin typeface="Times New Roman" panose="02020603050405020304" pitchFamily="18" charset="0"/>
              </a:rPr>
              <a:t>c</a:t>
            </a:r>
            <a:r>
              <a:rPr lang="en-US" altLang="zh-CN" sz="2800" kern="100" baseline="30000">
                <a:latin typeface="Times New Roman" panose="02020603050405020304" pitchFamily="18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</a:rPr>
              <a:t>(OH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</a:rPr>
              <a:t>)</a:t>
            </a:r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76250" y="4103762"/>
          <a:ext cx="11296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文档" r:id="rId11" imgW="11309350" imgH="838200" progId="Word.Document.12">
                  <p:embed/>
                </p:oleObj>
              </mc:Choice>
              <mc:Fallback>
                <p:oleObj name="文档" r:id="rId11" imgW="11309350" imgH="8382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4103762"/>
                        <a:ext cx="1129665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76076" y="4797946"/>
          <a:ext cx="113077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文档" r:id="rId13" imgW="11309350" imgH="1139825" progId="Word.Document.12">
                  <p:embed/>
                </p:oleObj>
              </mc:Choice>
              <mc:Fallback>
                <p:oleObj name="文档" r:id="rId13" imgW="11309350" imgH="113982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076" y="4797946"/>
                        <a:ext cx="11307762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6076" y="549474"/>
          <a:ext cx="113077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文档" r:id="rId5" imgW="11309350" imgH="1007110" progId="Word.Document.12">
                  <p:embed/>
                </p:oleObj>
              </mc:Choice>
              <mc:Fallback>
                <p:oleObj name="文档" r:id="rId5" imgW="11309350" imgH="10071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076" y="549474"/>
                        <a:ext cx="11307762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76076" y="1341562"/>
          <a:ext cx="113077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文档" r:id="rId7" imgW="11309350" imgH="1165860" progId="Word.Document.12">
                  <p:embed/>
                </p:oleObj>
              </mc:Choice>
              <mc:Fallback>
                <p:oleObj name="文档" r:id="rId7" imgW="11309350" imgH="1165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076" y="1341562"/>
                        <a:ext cx="11307762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76076" y="2349674"/>
          <a:ext cx="113077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文档" r:id="rId9" imgW="11309350" imgH="1138555" progId="Word.Document.12">
                  <p:embed/>
                </p:oleObj>
              </mc:Choice>
              <mc:Fallback>
                <p:oleObj name="文档" r:id="rId9" imgW="11309350" imgH="113855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076" y="2349674"/>
                        <a:ext cx="11307762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76250" y="3501802"/>
          <a:ext cx="11296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文档" r:id="rId11" imgW="11309350" imgH="1165860" progId="Word.Document.12">
                  <p:embed/>
                </p:oleObj>
              </mc:Choice>
              <mc:Fallback>
                <p:oleObj name="文档" r:id="rId11" imgW="11309350" imgH="116586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250" y="3501802"/>
                        <a:ext cx="112966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85422" y="4583646"/>
            <a:ext cx="10606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4.67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11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&lt;1.0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，所以该反应不能发生。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25887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已知常温下，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1.76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银氨溶液中存在下列平衡：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O(aq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</a:t>
            </a:r>
            <a:r>
              <a:rPr lang="en-US" altLang="zh-CN" sz="2800" kern="10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Ag(NH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常温下可逆反应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AgCl(s)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O(aq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</a:t>
            </a:r>
            <a:r>
              <a:rPr lang="en-US" altLang="zh-CN" sz="2800" kern="10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Ag(NH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O(l)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的化学平衡常数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222998" y="2256437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文档" r:id="rId5" imgW="1208405" imgH="669290" progId="Word.Document.12">
                  <p:embed/>
                </p:oleObj>
              </mc:Choice>
              <mc:Fallback>
                <p:oleObj name="文档" r:id="rId5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2998" y="2256437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751106" y="2861995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文档" r:id="rId7" imgW="1208405" imgH="669290" progId="Word.Document.12">
                  <p:embed/>
                </p:oleObj>
              </mc:Choice>
              <mc:Fallback>
                <p:oleObj name="文档" r:id="rId7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1106" y="2861995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015086" y="3515726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1.936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/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89206" y="405458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·H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O(aq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)       </a:t>
            </a:r>
            <a:r>
              <a:rPr lang="en-US" altLang="zh-CN" sz="2800" kern="100" smtClean="0">
                <a:latin typeface="ZBFH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Ag(NH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]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O(l)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75126" y="539949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文档" r:id="rId5" imgW="1208405" imgH="669290" progId="Word.Document.12">
                  <p:embed/>
                </p:oleObj>
              </mc:Choice>
              <mc:Fallback>
                <p:oleObj name="文档" r:id="rId5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5126" y="539949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490" y="1222823"/>
          <a:ext cx="812958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文档" r:id="rId7" imgW="8130540" imgH="1231265" progId="Word.Document.12">
                  <p:embed/>
                </p:oleObj>
              </mc:Choice>
              <mc:Fallback>
                <p:oleObj name="文档" r:id="rId7" imgW="8130540" imgH="12312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490" y="1222823"/>
                        <a:ext cx="8129587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89206" y="2349674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AgCl(s)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·H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O(aq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)      </a:t>
            </a:r>
            <a:r>
              <a:rPr lang="en-US" altLang="zh-CN" sz="2800" kern="100" smtClean="0">
                <a:latin typeface="ZBFH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smtClean="0">
                <a:latin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Ag(NH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]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(aq)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O(l)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168626" y="2450163"/>
          <a:ext cx="12065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文档" r:id="rId9" imgW="1208405" imgH="669290" progId="Word.Document.12">
                  <p:embed/>
                </p:oleObj>
              </mc:Choice>
              <mc:Fallback>
                <p:oleObj name="文档" r:id="rId9" imgW="1208405" imgH="6692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8626" y="2450163"/>
                        <a:ext cx="12065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12490" y="3285778"/>
          <a:ext cx="8129587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文档" r:id="rId10" imgW="8130540" imgH="1233170" progId="Word.Document.12">
                  <p:embed/>
                </p:oleObj>
              </mc:Choice>
              <mc:Fallback>
                <p:oleObj name="文档" r:id="rId10" imgW="8130540" imgH="123317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2490" y="3285778"/>
                        <a:ext cx="8129587" cy="123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89206" y="429389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>
                <a:latin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(AgCl)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1.10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7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1.76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1.936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76511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三氧化钨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常用于制备特种合金、防火材料和防腐涂层。现利用白钨精矿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 CaWO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 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等的氧化物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生产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。设计了如图工艺流程：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4853111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4.9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(CaC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2.3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(H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1.6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689154" name="Picture 2" descr="加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196" y="2133650"/>
            <a:ext cx="6358021" cy="27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689154" name="Picture 2" descr="加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617" y="3802137"/>
            <a:ext cx="6485817" cy="28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9206" y="189434"/>
            <a:ext cx="1146664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通过计算说明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浸取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过程形成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而不能形成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的原因：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500" kern="10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10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_______________________________________________________________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27486" y="29001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8107" y="906140"/>
          <a:ext cx="111458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文档" r:id="rId6" imgW="11148060" imgH="618490" progId="Word.Document.12">
                  <p:embed/>
                </p:oleObj>
              </mc:Choice>
              <mc:Fallback>
                <p:oleObj name="文档" r:id="rId6" imgW="11148060" imgH="61849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107" y="906140"/>
                        <a:ext cx="11145837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0590" y="1418952"/>
          <a:ext cx="111934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文档" r:id="rId8" imgW="11195050" imgH="1047115" progId="Word.Document.12">
                  <p:embed/>
                </p:oleObj>
              </mc:Choice>
              <mc:Fallback>
                <p:oleObj name="文档" r:id="rId8" imgW="11195050" imgH="104711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590" y="1418952"/>
                        <a:ext cx="1119346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739405" y="2656756"/>
            <a:ext cx="8629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浸取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时，上述平衡逆向移动，得到</a:t>
            </a:r>
            <a:r>
              <a:rPr lang="en-US" altLang="zh-CN" sz="28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CaSO</a:t>
            </a:r>
            <a:r>
              <a:rPr lang="en-US" altLang="zh-CN" sz="2800" kern="100" baseline="-250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/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4023" y="2380457"/>
          <a:ext cx="344487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文档" r:id="rId11" imgW="3445510" imgH="1022350" progId="Word.Document.12">
                  <p:embed/>
                </p:oleObj>
              </mc:Choice>
              <mc:Fallback>
                <p:oleObj name="文档" r:id="rId11" imgW="3445510" imgH="10223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23" y="2380457"/>
                        <a:ext cx="3444875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5624" y="3415963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而不是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CaC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en-US" altLang="zh-CN" sz="28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189434"/>
            <a:ext cx="1146664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钨是熔点最高的金属，是重要的战略物资。自然界中黑钨矿的主要成分是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，还含有少量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的化合物。由黑钨矿制备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的工艺流程如下：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93250" name="Picture 2" descr="X3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985" y="2265963"/>
            <a:ext cx="7300443" cy="37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45418"/>
            <a:ext cx="11521280" cy="325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走出溶液稀释、混合的误区</a:t>
            </a:r>
            <a:endParaRPr lang="zh-CN" altLang="zh-CN" sz="1050" kern="10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误区一：不能正确理解酸、碱的无限稀释规律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常温下任何酸或碱溶液无限稀释时，溶液的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都不可能大于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或小于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，只能接近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误区二：不能正确理解弱酸、弱碱的稀释规律</a:t>
            </a:r>
            <a:endParaRPr lang="en-US" altLang="zh-CN" sz="2800" kern="100">
              <a:solidFill>
                <a:srgbClr val="0070C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5732" y="3278925"/>
          <a:ext cx="11377263" cy="3315633"/>
        </p:xfrm>
        <a:graphic>
          <a:graphicData uri="http://schemas.openxmlformats.org/drawingml/2006/table">
            <a:tbl>
              <a:tblPr/>
              <a:tblGrid>
                <a:gridCol w="878954"/>
                <a:gridCol w="1656184"/>
                <a:gridCol w="2592288"/>
                <a:gridCol w="3600400"/>
                <a:gridCol w="2649437"/>
              </a:tblGrid>
              <a:tr h="678491">
                <a:tc grid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稀释前溶液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加水稀释到原来体积的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2800" i="1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倍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稀释后溶液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28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强酸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91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弱酸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&lt;pH&lt;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28"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强碱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91"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弱碱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&lt;pH&lt;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206" y="189434"/>
            <a:ext cx="114666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浸出液中的溶质有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WO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SiO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，加入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800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spc="-5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spc="-50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将溶液的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调至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时，溶液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5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spc="-5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5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(PO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spc="-5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5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endParaRPr lang="en-US" altLang="zh-CN" sz="2800" kern="100" spc="-5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800" i="1" kern="10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(AsO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93250" name="Picture 2" descr="X3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4985" y="2632060"/>
            <a:ext cx="7300443" cy="37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94040" y="801722"/>
          <a:ext cx="195897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文档" r:id="rId6" imgW="1959610" imgH="1269365" progId="Word.Document.12">
                  <p:embed/>
                </p:oleObj>
              </mc:Choice>
              <mc:Fallback>
                <p:oleObj name="文档" r:id="rId6" imgW="1959610" imgH="126936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4040" y="801722"/>
                        <a:ext cx="1958975" cy="126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7506791" y="11445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/>
          </a:p>
        </p:txBody>
      </p:sp>
      <p:sp>
        <p:nvSpPr>
          <p:cNvPr id="1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返回">
            <a:hlinkClick r:id="rId1" action="ppaction://hlinksldjump"/>
          </p:cNvPr>
          <p:cNvSpPr/>
          <p:nvPr/>
        </p:nvSpPr>
        <p:spPr>
          <a:xfrm>
            <a:off x="11344413" y="6416030"/>
            <a:ext cx="846000" cy="443558"/>
          </a:xfrm>
          <a:prstGeom prst="rect">
            <a:avLst/>
          </a:prstGeom>
          <a:gradFill flip="none" rotWithShape="1">
            <a:gsLst>
              <a:gs pos="0">
                <a:srgbClr val="648780">
                  <a:shade val="30000"/>
                  <a:satMod val="115000"/>
                </a:srgbClr>
              </a:gs>
              <a:gs pos="50000">
                <a:srgbClr val="648780">
                  <a:shade val="67500"/>
                  <a:satMod val="115000"/>
                </a:srgbClr>
              </a:gs>
              <a:gs pos="100000">
                <a:srgbClr val="648780">
                  <a:shade val="100000"/>
                  <a:satMod val="115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/>
              <a:t>返回</a:t>
            </a:r>
            <a:endParaRPr kumimoji="1" lang="zh-CN" altLang="en-US" sz="2000"/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>
              <a:solidFill>
                <a:prstClr val="black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78582" y="477466"/>
          <a:ext cx="11193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文档" r:id="rId6" imgW="11195050" imgH="1398905" progId="Word.Document.12">
                  <p:embed/>
                </p:oleObj>
              </mc:Choice>
              <mc:Fallback>
                <p:oleObj name="文档" r:id="rId6" imgW="11195050" imgH="139890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582" y="477466"/>
                        <a:ext cx="11193462" cy="13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6250" y="1868860"/>
          <a:ext cx="11182350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文档" r:id="rId8" imgW="11195050" imgH="3112135" progId="Word.Document.12">
                  <p:embed/>
                </p:oleObj>
              </mc:Choice>
              <mc:Fallback>
                <p:oleObj name="文档" r:id="rId8" imgW="11195050" imgH="311213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50" y="1868860"/>
                        <a:ext cx="11182350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>
              <a:solidFill>
                <a:srgbClr val="0000FF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0617200" y="10668000"/>
            <a:ext cx="3556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574" y="1260114"/>
            <a:ext cx="1152128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误区三：不能正确掌握混合溶液的定性规律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&lt;7)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的强酸和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的强碱溶液等体积混合，混合溶液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&lt;7)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的醋酸和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的氢氧化钠溶液等体积混合，混合溶液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pH&lt;7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&lt;7)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的盐酸和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的氨水等体积混合，混合溶液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pH&gt;7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书籍进步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9AA"/>
      </a:accent5>
      <a:accent6>
        <a:srgbClr val="5B8900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216606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ABB9AA"/>
        </a:accent5>
        <a:accent6>
          <a:srgbClr val="5B8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9965</Words>
  <Application>WPS 演示</Application>
  <PresentationFormat/>
  <Paragraphs>1398</Paragraphs>
  <Slides>81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133</vt:i4>
      </vt:variant>
      <vt:variant>
        <vt:lpstr>幻灯片标题</vt:lpstr>
      </vt:variant>
      <vt:variant>
        <vt:i4>81</vt:i4>
      </vt:variant>
    </vt:vector>
  </HeadingPairs>
  <TitlesOfParts>
    <vt:vector size="234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Courier New</vt:lpstr>
      <vt:lpstr>ZBFH</vt:lpstr>
      <vt:lpstr>华文细黑</vt:lpstr>
      <vt:lpstr>Arial Unicode MS</vt:lpstr>
      <vt:lpstr>Calibri</vt:lpstr>
      <vt:lpstr>楷体_GB2312</vt:lpstr>
      <vt:lpstr>Broadway</vt:lpstr>
      <vt:lpstr>楷体</vt:lpstr>
      <vt:lpstr>经典繁仿黑</vt:lpstr>
      <vt:lpstr>黑体</vt:lpstr>
      <vt:lpstr>新宋体</vt:lpstr>
      <vt:lpstr>Times New Roman</vt:lpstr>
      <vt:lpstr>书籍进步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静心室主人</cp:lastModifiedBy>
  <cp:revision>4</cp:revision>
  <cp:lastPrinted>2022-02-26T20:35:00Z</cp:lastPrinted>
  <dcterms:created xsi:type="dcterms:W3CDTF">2022-02-26T20:35:00Z</dcterms:created>
  <dcterms:modified xsi:type="dcterms:W3CDTF">2022-03-04T01:13:55Z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2052-11.1.0.11294</vt:lpwstr>
  </property>
  <property fmtid="{D5CDD505-2E9C-101B-9397-08002B2CF9AE}" pid="7" name="ICV">
    <vt:lpwstr>8A5812DA425F4892ACEFFA7798A45419</vt:lpwstr>
  </property>
</Properties>
</file>