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doc" ContentType="application/msword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1350" r:id="rId3"/>
    <p:sldId id="1329" r:id="rId4"/>
    <p:sldId id="1330" r:id="rId5"/>
    <p:sldId id="1331" r:id="rId6"/>
    <p:sldId id="1332" r:id="rId7"/>
    <p:sldId id="1333" r:id="rId8"/>
    <p:sldId id="1334" r:id="rId9"/>
    <p:sldId id="1335" r:id="rId10"/>
    <p:sldId id="1336" r:id="rId11"/>
    <p:sldId id="1337" r:id="rId12"/>
    <p:sldId id="1338" r:id="rId13"/>
    <p:sldId id="1339" r:id="rId14"/>
    <p:sldId id="1340" r:id="rId15"/>
    <p:sldId id="1341" r:id="rId16"/>
    <p:sldId id="1342" r:id="rId17"/>
    <p:sldId id="1343" r:id="rId18"/>
    <p:sldId id="1344" r:id="rId19"/>
    <p:sldId id="1346" r:id="rId20"/>
    <p:sldId id="1347" r:id="rId21"/>
    <p:sldId id="1348" r:id="rId22"/>
    <p:sldId id="1349" r:id="rId23"/>
  </p:sldIdLst>
  <p:sldSz cx="9144000" cy="6858000" type="screen4x3"/>
  <p:notesSz cx="6858000" cy="9144000"/>
  <p:custDataLst>
    <p:tags r:id="rId2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924" y="72"/>
      </p:cViewPr>
      <p:guideLst>
        <p:guide orient="horz" pos="2078"/>
        <p:guide pos="28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5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9.emf"/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emf"/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panose="02010509060101010101" pitchFamily="1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grpSp>
        <p:nvGrpSpPr>
          <p:cNvPr id="8" name="组合 7"/>
          <p:cNvGrpSpPr/>
          <p:nvPr>
            <p:custDataLst>
              <p:tags r:id="rId3"/>
            </p:custDataLst>
          </p:nvPr>
        </p:nvGrpSpPr>
        <p:grpSpPr>
          <a:xfrm>
            <a:off x="8420443" y="243228"/>
            <a:ext cx="580177" cy="391049"/>
            <a:chOff x="831851" y="1143000"/>
            <a:chExt cx="2768600" cy="1262063"/>
          </a:xfrm>
          <a:solidFill>
            <a:schemeClr val="accent1"/>
          </a:solidFill>
        </p:grpSpPr>
        <p:sp>
          <p:nvSpPr>
            <p:cNvPr id="9" name="Freeform 5"/>
            <p:cNvSpPr/>
            <p:nvPr/>
          </p:nvSpPr>
          <p:spPr bwMode="auto">
            <a:xfrm>
              <a:off x="936626" y="1143000"/>
              <a:ext cx="2663825" cy="1262063"/>
            </a:xfrm>
            <a:custGeom>
              <a:avLst/>
              <a:gdLst>
                <a:gd name="T0" fmla="*/ 99 w 179"/>
                <a:gd name="T1" fmla="*/ 37 h 83"/>
                <a:gd name="T2" fmla="*/ 124 w 179"/>
                <a:gd name="T3" fmla="*/ 39 h 83"/>
                <a:gd name="T4" fmla="*/ 133 w 179"/>
                <a:gd name="T5" fmla="*/ 51 h 83"/>
                <a:gd name="T6" fmla="*/ 121 w 179"/>
                <a:gd name="T7" fmla="*/ 57 h 83"/>
                <a:gd name="T8" fmla="*/ 80 w 179"/>
                <a:gd name="T9" fmla="*/ 76 h 83"/>
                <a:gd name="T10" fmla="*/ 122 w 179"/>
                <a:gd name="T11" fmla="*/ 68 h 83"/>
                <a:gd name="T12" fmla="*/ 142 w 179"/>
                <a:gd name="T13" fmla="*/ 59 h 83"/>
                <a:gd name="T14" fmla="*/ 154 w 179"/>
                <a:gd name="T15" fmla="*/ 72 h 83"/>
                <a:gd name="T16" fmla="*/ 142 w 179"/>
                <a:gd name="T17" fmla="*/ 70 h 83"/>
                <a:gd name="T18" fmla="*/ 158 w 179"/>
                <a:gd name="T19" fmla="*/ 82 h 83"/>
                <a:gd name="T20" fmla="*/ 168 w 179"/>
                <a:gd name="T21" fmla="*/ 61 h 83"/>
                <a:gd name="T22" fmla="*/ 157 w 179"/>
                <a:gd name="T23" fmla="*/ 46 h 83"/>
                <a:gd name="T24" fmla="*/ 145 w 179"/>
                <a:gd name="T25" fmla="*/ 49 h 83"/>
                <a:gd name="T26" fmla="*/ 134 w 179"/>
                <a:gd name="T27" fmla="*/ 41 h 83"/>
                <a:gd name="T28" fmla="*/ 145 w 179"/>
                <a:gd name="T29" fmla="*/ 34 h 83"/>
                <a:gd name="T30" fmla="*/ 136 w 179"/>
                <a:gd name="T31" fmla="*/ 41 h 83"/>
                <a:gd name="T32" fmla="*/ 153 w 179"/>
                <a:gd name="T33" fmla="*/ 44 h 83"/>
                <a:gd name="T34" fmla="*/ 146 w 179"/>
                <a:gd name="T35" fmla="*/ 29 h 83"/>
                <a:gd name="T36" fmla="*/ 130 w 179"/>
                <a:gd name="T37" fmla="*/ 16 h 83"/>
                <a:gd name="T38" fmla="*/ 102 w 179"/>
                <a:gd name="T39" fmla="*/ 11 h 83"/>
                <a:gd name="T40" fmla="*/ 86 w 179"/>
                <a:gd name="T41" fmla="*/ 17 h 83"/>
                <a:gd name="T42" fmla="*/ 94 w 179"/>
                <a:gd name="T43" fmla="*/ 30 h 83"/>
                <a:gd name="T44" fmla="*/ 95 w 179"/>
                <a:gd name="T45" fmla="*/ 18 h 83"/>
                <a:gd name="T46" fmla="*/ 101 w 179"/>
                <a:gd name="T47" fmla="*/ 28 h 83"/>
                <a:gd name="T48" fmla="*/ 92 w 179"/>
                <a:gd name="T49" fmla="*/ 32 h 83"/>
                <a:gd name="T50" fmla="*/ 84 w 179"/>
                <a:gd name="T51" fmla="*/ 22 h 83"/>
                <a:gd name="T52" fmla="*/ 72 w 179"/>
                <a:gd name="T53" fmla="*/ 19 h 83"/>
                <a:gd name="T54" fmla="*/ 58 w 179"/>
                <a:gd name="T55" fmla="*/ 32 h 83"/>
                <a:gd name="T56" fmla="*/ 51 w 179"/>
                <a:gd name="T57" fmla="*/ 47 h 83"/>
                <a:gd name="T58" fmla="*/ 65 w 179"/>
                <a:gd name="T59" fmla="*/ 45 h 83"/>
                <a:gd name="T60" fmla="*/ 58 w 179"/>
                <a:gd name="T61" fmla="*/ 39 h 83"/>
                <a:gd name="T62" fmla="*/ 56 w 179"/>
                <a:gd name="T63" fmla="*/ 44 h 83"/>
                <a:gd name="T64" fmla="*/ 57 w 179"/>
                <a:gd name="T65" fmla="*/ 37 h 83"/>
                <a:gd name="T66" fmla="*/ 68 w 179"/>
                <a:gd name="T67" fmla="*/ 43 h 83"/>
                <a:gd name="T68" fmla="*/ 59 w 179"/>
                <a:gd name="T69" fmla="*/ 52 h 83"/>
                <a:gd name="T70" fmla="*/ 42 w 179"/>
                <a:gd name="T71" fmla="*/ 44 h 83"/>
                <a:gd name="T72" fmla="*/ 18 w 179"/>
                <a:gd name="T73" fmla="*/ 48 h 83"/>
                <a:gd name="T74" fmla="*/ 0 w 179"/>
                <a:gd name="T75" fmla="*/ 58 h 83"/>
                <a:gd name="T76" fmla="*/ 31 w 179"/>
                <a:gd name="T77" fmla="*/ 48 h 83"/>
                <a:gd name="T78" fmla="*/ 51 w 179"/>
                <a:gd name="T79" fmla="*/ 56 h 83"/>
                <a:gd name="T80" fmla="*/ 83 w 179"/>
                <a:gd name="T81" fmla="*/ 58 h 83"/>
                <a:gd name="T82" fmla="*/ 83 w 179"/>
                <a:gd name="T83" fmla="*/ 39 h 83"/>
                <a:gd name="T84" fmla="*/ 99 w 179"/>
                <a:gd name="T85" fmla="*/ 37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79" h="83">
                  <a:moveTo>
                    <a:pt x="99" y="37"/>
                  </a:moveTo>
                  <a:cubicBezTo>
                    <a:pt x="104" y="25"/>
                    <a:pt x="122" y="29"/>
                    <a:pt x="124" y="39"/>
                  </a:cubicBezTo>
                  <a:cubicBezTo>
                    <a:pt x="131" y="40"/>
                    <a:pt x="133" y="47"/>
                    <a:pt x="133" y="51"/>
                  </a:cubicBezTo>
                  <a:cubicBezTo>
                    <a:pt x="132" y="56"/>
                    <a:pt x="126" y="60"/>
                    <a:pt x="121" y="57"/>
                  </a:cubicBezTo>
                  <a:cubicBezTo>
                    <a:pt x="113" y="73"/>
                    <a:pt x="100" y="76"/>
                    <a:pt x="80" y="76"/>
                  </a:cubicBezTo>
                  <a:cubicBezTo>
                    <a:pt x="104" y="81"/>
                    <a:pt x="113" y="77"/>
                    <a:pt x="122" y="68"/>
                  </a:cubicBezTo>
                  <a:cubicBezTo>
                    <a:pt x="128" y="62"/>
                    <a:pt x="137" y="59"/>
                    <a:pt x="142" y="59"/>
                  </a:cubicBezTo>
                  <a:cubicBezTo>
                    <a:pt x="152" y="60"/>
                    <a:pt x="160" y="65"/>
                    <a:pt x="154" y="72"/>
                  </a:cubicBezTo>
                  <a:cubicBezTo>
                    <a:pt x="158" y="61"/>
                    <a:pt x="143" y="62"/>
                    <a:pt x="142" y="70"/>
                  </a:cubicBezTo>
                  <a:cubicBezTo>
                    <a:pt x="141" y="78"/>
                    <a:pt x="149" y="83"/>
                    <a:pt x="158" y="82"/>
                  </a:cubicBezTo>
                  <a:cubicBezTo>
                    <a:pt x="170" y="81"/>
                    <a:pt x="171" y="66"/>
                    <a:pt x="168" y="61"/>
                  </a:cubicBezTo>
                  <a:cubicBezTo>
                    <a:pt x="179" y="52"/>
                    <a:pt x="163" y="41"/>
                    <a:pt x="157" y="46"/>
                  </a:cubicBezTo>
                  <a:cubicBezTo>
                    <a:pt x="153" y="50"/>
                    <a:pt x="148" y="50"/>
                    <a:pt x="145" y="49"/>
                  </a:cubicBezTo>
                  <a:cubicBezTo>
                    <a:pt x="140" y="49"/>
                    <a:pt x="134" y="46"/>
                    <a:pt x="134" y="41"/>
                  </a:cubicBezTo>
                  <a:cubicBezTo>
                    <a:pt x="134" y="31"/>
                    <a:pt x="143" y="31"/>
                    <a:pt x="145" y="34"/>
                  </a:cubicBezTo>
                  <a:cubicBezTo>
                    <a:pt x="141" y="33"/>
                    <a:pt x="136" y="35"/>
                    <a:pt x="136" y="41"/>
                  </a:cubicBezTo>
                  <a:cubicBezTo>
                    <a:pt x="136" y="47"/>
                    <a:pt x="150" y="50"/>
                    <a:pt x="153" y="44"/>
                  </a:cubicBezTo>
                  <a:cubicBezTo>
                    <a:pt x="156" y="39"/>
                    <a:pt x="156" y="31"/>
                    <a:pt x="146" y="29"/>
                  </a:cubicBezTo>
                  <a:cubicBezTo>
                    <a:pt x="150" y="22"/>
                    <a:pt x="140" y="12"/>
                    <a:pt x="130" y="16"/>
                  </a:cubicBezTo>
                  <a:cubicBezTo>
                    <a:pt x="127" y="6"/>
                    <a:pt x="111" y="0"/>
                    <a:pt x="102" y="11"/>
                  </a:cubicBezTo>
                  <a:cubicBezTo>
                    <a:pt x="96" y="7"/>
                    <a:pt x="89" y="8"/>
                    <a:pt x="86" y="17"/>
                  </a:cubicBezTo>
                  <a:cubicBezTo>
                    <a:pt x="84" y="25"/>
                    <a:pt x="88" y="30"/>
                    <a:pt x="94" y="30"/>
                  </a:cubicBezTo>
                  <a:cubicBezTo>
                    <a:pt x="99" y="30"/>
                    <a:pt x="104" y="22"/>
                    <a:pt x="95" y="18"/>
                  </a:cubicBezTo>
                  <a:cubicBezTo>
                    <a:pt x="101" y="18"/>
                    <a:pt x="104" y="23"/>
                    <a:pt x="101" y="28"/>
                  </a:cubicBezTo>
                  <a:cubicBezTo>
                    <a:pt x="100" y="30"/>
                    <a:pt x="97" y="33"/>
                    <a:pt x="92" y="32"/>
                  </a:cubicBezTo>
                  <a:cubicBezTo>
                    <a:pt x="86" y="31"/>
                    <a:pt x="84" y="27"/>
                    <a:pt x="84" y="22"/>
                  </a:cubicBezTo>
                  <a:cubicBezTo>
                    <a:pt x="83" y="12"/>
                    <a:pt x="73" y="15"/>
                    <a:pt x="72" y="19"/>
                  </a:cubicBezTo>
                  <a:cubicBezTo>
                    <a:pt x="63" y="15"/>
                    <a:pt x="54" y="21"/>
                    <a:pt x="58" y="32"/>
                  </a:cubicBezTo>
                  <a:cubicBezTo>
                    <a:pt x="48" y="31"/>
                    <a:pt x="44" y="43"/>
                    <a:pt x="51" y="47"/>
                  </a:cubicBezTo>
                  <a:cubicBezTo>
                    <a:pt x="58" y="52"/>
                    <a:pt x="64" y="49"/>
                    <a:pt x="65" y="45"/>
                  </a:cubicBezTo>
                  <a:cubicBezTo>
                    <a:pt x="66" y="39"/>
                    <a:pt x="62" y="37"/>
                    <a:pt x="58" y="39"/>
                  </a:cubicBezTo>
                  <a:cubicBezTo>
                    <a:pt x="56" y="40"/>
                    <a:pt x="55" y="42"/>
                    <a:pt x="56" y="44"/>
                  </a:cubicBezTo>
                  <a:cubicBezTo>
                    <a:pt x="53" y="44"/>
                    <a:pt x="53" y="40"/>
                    <a:pt x="57" y="37"/>
                  </a:cubicBezTo>
                  <a:cubicBezTo>
                    <a:pt x="60" y="34"/>
                    <a:pt x="68" y="38"/>
                    <a:pt x="68" y="43"/>
                  </a:cubicBezTo>
                  <a:cubicBezTo>
                    <a:pt x="68" y="48"/>
                    <a:pt x="65" y="52"/>
                    <a:pt x="59" y="52"/>
                  </a:cubicBezTo>
                  <a:cubicBezTo>
                    <a:pt x="49" y="52"/>
                    <a:pt x="48" y="46"/>
                    <a:pt x="42" y="44"/>
                  </a:cubicBezTo>
                  <a:cubicBezTo>
                    <a:pt x="34" y="41"/>
                    <a:pt x="24" y="41"/>
                    <a:pt x="18" y="48"/>
                  </a:cubicBezTo>
                  <a:cubicBezTo>
                    <a:pt x="13" y="53"/>
                    <a:pt x="7" y="56"/>
                    <a:pt x="0" y="58"/>
                  </a:cubicBezTo>
                  <a:cubicBezTo>
                    <a:pt x="12" y="60"/>
                    <a:pt x="20" y="49"/>
                    <a:pt x="31" y="48"/>
                  </a:cubicBezTo>
                  <a:cubicBezTo>
                    <a:pt x="38" y="47"/>
                    <a:pt x="44" y="50"/>
                    <a:pt x="51" y="56"/>
                  </a:cubicBezTo>
                  <a:cubicBezTo>
                    <a:pt x="59" y="62"/>
                    <a:pt x="71" y="66"/>
                    <a:pt x="83" y="58"/>
                  </a:cubicBezTo>
                  <a:cubicBezTo>
                    <a:pt x="74" y="53"/>
                    <a:pt x="79" y="44"/>
                    <a:pt x="83" y="39"/>
                  </a:cubicBezTo>
                  <a:cubicBezTo>
                    <a:pt x="86" y="36"/>
                    <a:pt x="93" y="33"/>
                    <a:pt x="9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08" tIns="34254" rIns="68508" bIns="3425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" name="Freeform 6"/>
            <p:cNvSpPr/>
            <p:nvPr/>
          </p:nvSpPr>
          <p:spPr bwMode="auto">
            <a:xfrm>
              <a:off x="831851" y="1538288"/>
              <a:ext cx="2054225" cy="746125"/>
            </a:xfrm>
            <a:custGeom>
              <a:avLst/>
              <a:gdLst>
                <a:gd name="T0" fmla="*/ 127 w 138"/>
                <a:gd name="T1" fmla="*/ 27 h 49"/>
                <a:gd name="T2" fmla="*/ 136 w 138"/>
                <a:gd name="T3" fmla="*/ 26 h 49"/>
                <a:gd name="T4" fmla="*/ 129 w 138"/>
                <a:gd name="T5" fmla="*/ 15 h 49"/>
                <a:gd name="T6" fmla="*/ 106 w 138"/>
                <a:gd name="T7" fmla="*/ 13 h 49"/>
                <a:gd name="T8" fmla="*/ 88 w 138"/>
                <a:gd name="T9" fmla="*/ 23 h 49"/>
                <a:gd name="T10" fmla="*/ 100 w 138"/>
                <a:gd name="T11" fmla="*/ 30 h 49"/>
                <a:gd name="T12" fmla="*/ 98 w 138"/>
                <a:gd name="T13" fmla="*/ 23 h 49"/>
                <a:gd name="T14" fmla="*/ 94 w 138"/>
                <a:gd name="T15" fmla="*/ 27 h 49"/>
                <a:gd name="T16" fmla="*/ 97 w 138"/>
                <a:gd name="T17" fmla="*/ 20 h 49"/>
                <a:gd name="T18" fmla="*/ 103 w 138"/>
                <a:gd name="T19" fmla="*/ 30 h 49"/>
                <a:gd name="T20" fmla="*/ 91 w 138"/>
                <a:gd name="T21" fmla="*/ 34 h 49"/>
                <a:gd name="T22" fmla="*/ 75 w 138"/>
                <a:gd name="T23" fmla="*/ 39 h 49"/>
                <a:gd name="T24" fmla="*/ 53 w 138"/>
                <a:gd name="T25" fmla="*/ 29 h 49"/>
                <a:gd name="T26" fmla="*/ 30 w 138"/>
                <a:gd name="T27" fmla="*/ 26 h 49"/>
                <a:gd name="T28" fmla="*/ 0 w 138"/>
                <a:gd name="T29" fmla="*/ 33 h 49"/>
                <a:gd name="T30" fmla="*/ 23 w 138"/>
                <a:gd name="T31" fmla="*/ 36 h 49"/>
                <a:gd name="T32" fmla="*/ 42 w 138"/>
                <a:gd name="T33" fmla="*/ 31 h 49"/>
                <a:gd name="T34" fmla="*/ 68 w 138"/>
                <a:gd name="T35" fmla="*/ 45 h 49"/>
                <a:gd name="T36" fmla="*/ 102 w 138"/>
                <a:gd name="T37" fmla="*/ 47 h 49"/>
                <a:gd name="T38" fmla="*/ 127 w 138"/>
                <a:gd name="T39" fmla="*/ 2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8" h="49">
                  <a:moveTo>
                    <a:pt x="127" y="27"/>
                  </a:moveTo>
                  <a:cubicBezTo>
                    <a:pt x="131" y="31"/>
                    <a:pt x="135" y="30"/>
                    <a:pt x="136" y="26"/>
                  </a:cubicBezTo>
                  <a:cubicBezTo>
                    <a:pt x="138" y="22"/>
                    <a:pt x="136" y="16"/>
                    <a:pt x="129" y="15"/>
                  </a:cubicBezTo>
                  <a:cubicBezTo>
                    <a:pt x="129" y="8"/>
                    <a:pt x="114" y="0"/>
                    <a:pt x="106" y="13"/>
                  </a:cubicBezTo>
                  <a:cubicBezTo>
                    <a:pt x="98" y="10"/>
                    <a:pt x="90" y="14"/>
                    <a:pt x="88" y="23"/>
                  </a:cubicBezTo>
                  <a:cubicBezTo>
                    <a:pt x="86" y="30"/>
                    <a:pt x="97" y="35"/>
                    <a:pt x="100" y="30"/>
                  </a:cubicBezTo>
                  <a:cubicBezTo>
                    <a:pt x="102" y="28"/>
                    <a:pt x="102" y="23"/>
                    <a:pt x="98" y="23"/>
                  </a:cubicBezTo>
                  <a:cubicBezTo>
                    <a:pt x="96" y="22"/>
                    <a:pt x="93" y="24"/>
                    <a:pt x="94" y="27"/>
                  </a:cubicBezTo>
                  <a:cubicBezTo>
                    <a:pt x="92" y="26"/>
                    <a:pt x="94" y="20"/>
                    <a:pt x="97" y="20"/>
                  </a:cubicBezTo>
                  <a:cubicBezTo>
                    <a:pt x="102" y="19"/>
                    <a:pt x="105" y="26"/>
                    <a:pt x="103" y="30"/>
                  </a:cubicBezTo>
                  <a:cubicBezTo>
                    <a:pt x="101" y="35"/>
                    <a:pt x="97" y="36"/>
                    <a:pt x="91" y="34"/>
                  </a:cubicBezTo>
                  <a:cubicBezTo>
                    <a:pt x="86" y="37"/>
                    <a:pt x="82" y="39"/>
                    <a:pt x="75" y="39"/>
                  </a:cubicBezTo>
                  <a:cubicBezTo>
                    <a:pt x="64" y="38"/>
                    <a:pt x="60" y="35"/>
                    <a:pt x="53" y="29"/>
                  </a:cubicBezTo>
                  <a:cubicBezTo>
                    <a:pt x="44" y="22"/>
                    <a:pt x="35" y="23"/>
                    <a:pt x="30" y="26"/>
                  </a:cubicBezTo>
                  <a:cubicBezTo>
                    <a:pt x="23" y="31"/>
                    <a:pt x="15" y="37"/>
                    <a:pt x="0" y="33"/>
                  </a:cubicBezTo>
                  <a:cubicBezTo>
                    <a:pt x="8" y="37"/>
                    <a:pt x="16" y="39"/>
                    <a:pt x="23" y="36"/>
                  </a:cubicBezTo>
                  <a:cubicBezTo>
                    <a:pt x="31" y="32"/>
                    <a:pt x="36" y="30"/>
                    <a:pt x="42" y="31"/>
                  </a:cubicBezTo>
                  <a:cubicBezTo>
                    <a:pt x="48" y="32"/>
                    <a:pt x="55" y="41"/>
                    <a:pt x="68" y="45"/>
                  </a:cubicBezTo>
                  <a:cubicBezTo>
                    <a:pt x="79" y="48"/>
                    <a:pt x="90" y="49"/>
                    <a:pt x="102" y="47"/>
                  </a:cubicBezTo>
                  <a:cubicBezTo>
                    <a:pt x="111" y="45"/>
                    <a:pt x="121" y="41"/>
                    <a:pt x="127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08" tIns="34254" rIns="68508" bIns="3425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1" name="Freeform 7"/>
            <p:cNvSpPr/>
            <p:nvPr/>
          </p:nvSpPr>
          <p:spPr bwMode="auto">
            <a:xfrm>
              <a:off x="1158876" y="1508125"/>
              <a:ext cx="373063" cy="365125"/>
            </a:xfrm>
            <a:custGeom>
              <a:avLst/>
              <a:gdLst>
                <a:gd name="T0" fmla="*/ 20 w 25"/>
                <a:gd name="T1" fmla="*/ 11 h 24"/>
                <a:gd name="T2" fmla="*/ 18 w 25"/>
                <a:gd name="T3" fmla="*/ 3 h 24"/>
                <a:gd name="T4" fmla="*/ 25 w 25"/>
                <a:gd name="T5" fmla="*/ 9 h 24"/>
                <a:gd name="T6" fmla="*/ 19 w 25"/>
                <a:gd name="T7" fmla="*/ 16 h 24"/>
                <a:gd name="T8" fmla="*/ 0 w 25"/>
                <a:gd name="T9" fmla="*/ 24 h 24"/>
                <a:gd name="T10" fmla="*/ 9 w 25"/>
                <a:gd name="T11" fmla="*/ 14 h 24"/>
                <a:gd name="T12" fmla="*/ 15 w 25"/>
                <a:gd name="T13" fmla="*/ 9 h 24"/>
                <a:gd name="T14" fmla="*/ 11 w 25"/>
                <a:gd name="T15" fmla="*/ 4 h 24"/>
                <a:gd name="T16" fmla="*/ 8 w 25"/>
                <a:gd name="T17" fmla="*/ 8 h 24"/>
                <a:gd name="T18" fmla="*/ 10 w 25"/>
                <a:gd name="T19" fmla="*/ 6 h 24"/>
                <a:gd name="T20" fmla="*/ 13 w 25"/>
                <a:gd name="T21" fmla="*/ 10 h 24"/>
                <a:gd name="T22" fmla="*/ 6 w 25"/>
                <a:gd name="T23" fmla="*/ 11 h 24"/>
                <a:gd name="T24" fmla="*/ 4 w 25"/>
                <a:gd name="T25" fmla="*/ 5 h 24"/>
                <a:gd name="T26" fmla="*/ 12 w 25"/>
                <a:gd name="T27" fmla="*/ 1 h 24"/>
                <a:gd name="T28" fmla="*/ 20 w 25"/>
                <a:gd name="T29" fmla="*/ 1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" h="24">
                  <a:moveTo>
                    <a:pt x="20" y="11"/>
                  </a:moveTo>
                  <a:cubicBezTo>
                    <a:pt x="23" y="8"/>
                    <a:pt x="20" y="5"/>
                    <a:pt x="18" y="3"/>
                  </a:cubicBezTo>
                  <a:cubicBezTo>
                    <a:pt x="22" y="1"/>
                    <a:pt x="25" y="6"/>
                    <a:pt x="25" y="9"/>
                  </a:cubicBezTo>
                  <a:cubicBezTo>
                    <a:pt x="24" y="13"/>
                    <a:pt x="23" y="16"/>
                    <a:pt x="19" y="16"/>
                  </a:cubicBezTo>
                  <a:cubicBezTo>
                    <a:pt x="15" y="16"/>
                    <a:pt x="5" y="17"/>
                    <a:pt x="0" y="24"/>
                  </a:cubicBezTo>
                  <a:cubicBezTo>
                    <a:pt x="1" y="19"/>
                    <a:pt x="6" y="14"/>
                    <a:pt x="9" y="14"/>
                  </a:cubicBezTo>
                  <a:cubicBezTo>
                    <a:pt x="13" y="13"/>
                    <a:pt x="15" y="12"/>
                    <a:pt x="15" y="9"/>
                  </a:cubicBezTo>
                  <a:cubicBezTo>
                    <a:pt x="15" y="7"/>
                    <a:pt x="13" y="4"/>
                    <a:pt x="11" y="4"/>
                  </a:cubicBezTo>
                  <a:cubicBezTo>
                    <a:pt x="9" y="4"/>
                    <a:pt x="8" y="6"/>
                    <a:pt x="8" y="8"/>
                  </a:cubicBezTo>
                  <a:cubicBezTo>
                    <a:pt x="9" y="7"/>
                    <a:pt x="9" y="6"/>
                    <a:pt x="10" y="6"/>
                  </a:cubicBezTo>
                  <a:cubicBezTo>
                    <a:pt x="13" y="6"/>
                    <a:pt x="14" y="8"/>
                    <a:pt x="13" y="10"/>
                  </a:cubicBezTo>
                  <a:cubicBezTo>
                    <a:pt x="12" y="13"/>
                    <a:pt x="8" y="13"/>
                    <a:pt x="6" y="11"/>
                  </a:cubicBezTo>
                  <a:cubicBezTo>
                    <a:pt x="4" y="10"/>
                    <a:pt x="3" y="8"/>
                    <a:pt x="4" y="5"/>
                  </a:cubicBezTo>
                  <a:cubicBezTo>
                    <a:pt x="5" y="2"/>
                    <a:pt x="8" y="0"/>
                    <a:pt x="12" y="1"/>
                  </a:cubicBezTo>
                  <a:cubicBezTo>
                    <a:pt x="17" y="2"/>
                    <a:pt x="21" y="7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08" tIns="34254" rIns="68508" bIns="3425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" name="日期占位符 2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60110" y="6350000"/>
            <a:ext cx="202433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panose="02010509060101010101" pitchFamily="1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60FBDFE-C587-4B4C-A407-44438C67B59E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隶书" panose="02010509060101010101" pitchFamily="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隶书" panose="02010509060101010101" pitchFamily="1" charset="-122"/>
              <a:cs typeface="+mn-cs"/>
            </a:endParaRPr>
          </a:p>
        </p:txBody>
      </p:sp>
      <p:sp>
        <p:nvSpPr>
          <p:cNvPr id="13" name="页脚占位符 3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3086457" y="6350000"/>
            <a:ext cx="2971086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隶书" panose="02010509060101010101" pitchFamily="1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隶书" panose="02010509060101010101" pitchFamily="1" charset="-122"/>
              <a:cs typeface="+mn-cs"/>
            </a:endParaRPr>
          </a:p>
        </p:txBody>
      </p:sp>
      <p:sp>
        <p:nvSpPr>
          <p:cNvPr id="14" name="灯片编号占位符 4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6458366" y="6350000"/>
            <a:ext cx="2024335" cy="31591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zh-CN" altLang="en-US">
                <a:solidFill>
                  <a:srgbClr val="262626"/>
                </a:solidFill>
                <a:ea typeface="隶书" panose="02010509060101010101" pitchFamily="1" charset="-122"/>
              </a:rPr>
            </a:fld>
            <a:endParaRPr lang="zh-CN" altLang="en-US">
              <a:solidFill>
                <a:srgbClr val="262626"/>
              </a:solidFill>
              <a:ea typeface="隶书" panose="02010509060101010101" pitchFamily="1" charset="-122"/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命题调研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同侧圆角矩形 6"/>
          <p:cNvSpPr/>
          <p:nvPr userDrawn="1"/>
        </p:nvSpPr>
        <p:spPr>
          <a:xfrm>
            <a:off x="3736975" y="538163"/>
            <a:ext cx="844550" cy="371475"/>
          </a:xfrm>
          <a:prstGeom prst="round2SameRect">
            <a:avLst/>
          </a:prstGeom>
          <a:gradFill flip="none" rotWithShape="1">
            <a:gsLst>
              <a:gs pos="0">
                <a:srgbClr val="FFD85D"/>
              </a:gs>
              <a:gs pos="100000">
                <a:srgbClr val="FFEDAB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r>
              <a:rPr lang="zh-CN" altLang="en-US" sz="1200" strike="noStrike" noProof="1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考点一</a:t>
            </a:r>
            <a:endParaRPr lang="zh-CN" altLang="en-US" sz="1200" strike="noStrike" noProof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3829050" y="874713"/>
            <a:ext cx="660400" cy="0"/>
          </a:xfrm>
          <a:prstGeom prst="line">
            <a:avLst/>
          </a:prstGeom>
          <a:ln w="19050">
            <a:solidFill>
              <a:srgbClr val="FF8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172450" y="508000"/>
            <a:ext cx="97155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 fontAlgn="auto"/>
            <a:r>
              <a:rPr lang="en-US" altLang="zh-CN" strike="noStrike" noProof="1" smtClean="0">
                <a:latin typeface="+mj-ea"/>
                <a:ea typeface="+mj-ea"/>
                <a:cs typeface="+mn-cs"/>
              </a:rPr>
              <a:t>-</a:t>
            </a:r>
            <a:fld id="{4BF17FCF-D4DA-449D-A468-DDB7E43619E6}" type="slidenum">
              <a:rPr lang="zh-CN" altLang="en-US" strike="noStrike" noProof="1" smtClean="0">
                <a:latin typeface="+mj-ea"/>
                <a:ea typeface="+mj-ea"/>
                <a:cs typeface="+mn-cs"/>
              </a:rPr>
            </a:fld>
            <a:r>
              <a:rPr lang="en-US" altLang="zh-CN" strike="noStrike" noProof="1" smtClean="0">
                <a:latin typeface="+mj-ea"/>
                <a:ea typeface="+mj-ea"/>
                <a:cs typeface="+mn-cs"/>
              </a:rPr>
              <a:t>-</a:t>
            </a: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3429159"/>
            <a:ext cx="9144239" cy="3429159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4149106"/>
            <a:ext cx="9144239" cy="2709212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4509079"/>
            <a:ext cx="9144239" cy="2349239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4869052"/>
            <a:ext cx="9144239" cy="1989266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2709212"/>
            <a:ext cx="9144239" cy="4149106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9144239" cy="6858318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3789132"/>
            <a:ext cx="9144239" cy="3069186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5229026"/>
            <a:ext cx="9144239" cy="1629292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3069186"/>
            <a:ext cx="9144239" cy="3789132"/>
          </a:xfrm>
          <a:prstGeom prst="rect">
            <a:avLst/>
          </a:prstGeom>
          <a:solidFill>
            <a:schemeClr val="accent1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19200"/>
            <a:endParaRPr lang="zh-CN" altLang="en-US" sz="1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ransition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1" Type="http://schemas.openxmlformats.org/officeDocument/2006/relationships/oleObject" Target="../embeddings/Document10.doc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oleObject" Target="../embeddings/Document13.doc"/><Relationship Id="rId4" Type="http://schemas.openxmlformats.org/officeDocument/2006/relationships/image" Target="../media/image13.emf"/><Relationship Id="rId3" Type="http://schemas.openxmlformats.org/officeDocument/2006/relationships/oleObject" Target="../embeddings/Document12.doc"/><Relationship Id="rId2" Type="http://schemas.openxmlformats.org/officeDocument/2006/relationships/image" Target="../media/image12.emf"/><Relationship Id="rId1" Type="http://schemas.openxmlformats.org/officeDocument/2006/relationships/oleObject" Target="../embeddings/Document11.doc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5.emf"/><Relationship Id="rId1" Type="http://schemas.openxmlformats.org/officeDocument/2006/relationships/oleObject" Target="../embeddings/Document14.doc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9.emf"/><Relationship Id="rId7" Type="http://schemas.openxmlformats.org/officeDocument/2006/relationships/oleObject" Target="../embeddings/Document18.doc"/><Relationship Id="rId6" Type="http://schemas.openxmlformats.org/officeDocument/2006/relationships/image" Target="../media/image18.emf"/><Relationship Id="rId5" Type="http://schemas.openxmlformats.org/officeDocument/2006/relationships/oleObject" Target="../embeddings/Document17.doc"/><Relationship Id="rId4" Type="http://schemas.openxmlformats.org/officeDocument/2006/relationships/image" Target="../media/image17.emf"/><Relationship Id="rId3" Type="http://schemas.openxmlformats.org/officeDocument/2006/relationships/oleObject" Target="../embeddings/Document16.doc"/><Relationship Id="rId2" Type="http://schemas.openxmlformats.org/officeDocument/2006/relationships/image" Target="../media/image16.emf"/><Relationship Id="rId10" Type="http://schemas.openxmlformats.org/officeDocument/2006/relationships/vmlDrawing" Target="../drawings/vmlDrawing12.vml"/><Relationship Id="rId1" Type="http://schemas.openxmlformats.org/officeDocument/2006/relationships/oleObject" Target="../embeddings/Document15.doc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3.emf"/><Relationship Id="rId7" Type="http://schemas.openxmlformats.org/officeDocument/2006/relationships/oleObject" Target="../embeddings/Document22.doc"/><Relationship Id="rId6" Type="http://schemas.openxmlformats.org/officeDocument/2006/relationships/image" Target="../media/image22.emf"/><Relationship Id="rId5" Type="http://schemas.openxmlformats.org/officeDocument/2006/relationships/oleObject" Target="../embeddings/Document21.doc"/><Relationship Id="rId4" Type="http://schemas.openxmlformats.org/officeDocument/2006/relationships/image" Target="../media/image21.emf"/><Relationship Id="rId3" Type="http://schemas.openxmlformats.org/officeDocument/2006/relationships/oleObject" Target="../embeddings/Document20.doc"/><Relationship Id="rId2" Type="http://schemas.openxmlformats.org/officeDocument/2006/relationships/image" Target="../media/image20.emf"/><Relationship Id="rId10" Type="http://schemas.openxmlformats.org/officeDocument/2006/relationships/vmlDrawing" Target="../drawings/vmlDrawing13.vml"/><Relationship Id="rId1" Type="http://schemas.openxmlformats.org/officeDocument/2006/relationships/oleObject" Target="../embeddings/Document19.doc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6.emf"/><Relationship Id="rId5" Type="http://schemas.openxmlformats.org/officeDocument/2006/relationships/oleObject" Target="../embeddings/Document25.doc"/><Relationship Id="rId4" Type="http://schemas.openxmlformats.org/officeDocument/2006/relationships/image" Target="../media/image25.emf"/><Relationship Id="rId3" Type="http://schemas.openxmlformats.org/officeDocument/2006/relationships/oleObject" Target="../embeddings/Document24.doc"/><Relationship Id="rId2" Type="http://schemas.openxmlformats.org/officeDocument/2006/relationships/image" Target="../media/image24.emf"/><Relationship Id="rId1" Type="http://schemas.openxmlformats.org/officeDocument/2006/relationships/oleObject" Target="../embeddings/Document23.doc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7.emf"/><Relationship Id="rId1" Type="http://schemas.openxmlformats.org/officeDocument/2006/relationships/oleObject" Target="../embeddings/Document26.doc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8.emf"/><Relationship Id="rId1" Type="http://schemas.openxmlformats.org/officeDocument/2006/relationships/oleObject" Target="../embeddings/Document27.doc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7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9.emf"/><Relationship Id="rId1" Type="http://schemas.openxmlformats.org/officeDocument/2006/relationships/oleObject" Target="../embeddings/Document28.doc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8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0.emf"/><Relationship Id="rId1" Type="http://schemas.openxmlformats.org/officeDocument/2006/relationships/oleObject" Target="../embeddings/Document29.doc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emf"/><Relationship Id="rId1" Type="http://schemas.openxmlformats.org/officeDocument/2006/relationships/oleObject" Target="../embeddings/Document1.doc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1.emf"/><Relationship Id="rId1" Type="http://schemas.openxmlformats.org/officeDocument/2006/relationships/oleObject" Target="../embeddings/Document30.doc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0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3.png"/><Relationship Id="rId2" Type="http://schemas.openxmlformats.org/officeDocument/2006/relationships/image" Target="../media/image32.emf"/><Relationship Id="rId1" Type="http://schemas.openxmlformats.org/officeDocument/2006/relationships/oleObject" Target="../embeddings/Document31.doc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1" Type="http://schemas.openxmlformats.org/officeDocument/2006/relationships/oleObject" Target="../embeddings/Document2.doc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emf"/><Relationship Id="rId1" Type="http://schemas.openxmlformats.org/officeDocument/2006/relationships/oleObject" Target="../embeddings/Document3.doc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1" Type="http://schemas.openxmlformats.org/officeDocument/2006/relationships/oleObject" Target="../embeddings/Document4.doc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emf"/><Relationship Id="rId1" Type="http://schemas.openxmlformats.org/officeDocument/2006/relationships/oleObject" Target="../embeddings/Document5.doc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emf"/><Relationship Id="rId1" Type="http://schemas.openxmlformats.org/officeDocument/2006/relationships/oleObject" Target="../embeddings/Document6.doc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emf"/><Relationship Id="rId3" Type="http://schemas.openxmlformats.org/officeDocument/2006/relationships/oleObject" Target="../embeddings/Document8.doc"/><Relationship Id="rId2" Type="http://schemas.openxmlformats.org/officeDocument/2006/relationships/image" Target="../media/image8.emf"/><Relationship Id="rId1" Type="http://schemas.openxmlformats.org/officeDocument/2006/relationships/oleObject" Target="../embeddings/Document7.doc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emf"/><Relationship Id="rId1" Type="http://schemas.openxmlformats.org/officeDocument/2006/relationships/oleObject" Target="../embeddings/Document9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83768" y="2780928"/>
            <a:ext cx="4968552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速率常数学习课件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62" name="对象 808961"/>
          <p:cNvGraphicFramePr>
            <a:graphicFrameLocks noChangeAspect="1"/>
          </p:cNvGraphicFramePr>
          <p:nvPr/>
        </p:nvGraphicFramePr>
        <p:xfrm>
          <a:off x="323850" y="1052513"/>
          <a:ext cx="8448675" cy="552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" r:id="rId1" imgW="8558530" imgH="5614670" progId="Word.Document.8">
                  <p:embed/>
                </p:oleObj>
              </mc:Choice>
              <mc:Fallback>
                <p:oleObj name="" r:id="rId1" imgW="85585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1052513"/>
                        <a:ext cx="8448675" cy="5529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986" name="对象 809985"/>
          <p:cNvGraphicFramePr>
            <a:graphicFrameLocks noChangeAspect="1"/>
          </p:cNvGraphicFramePr>
          <p:nvPr/>
        </p:nvGraphicFramePr>
        <p:xfrm>
          <a:off x="395288" y="620713"/>
          <a:ext cx="8483600" cy="553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" r:id="rId1" imgW="8571230" imgH="5614670" progId="Word.Document.8">
                  <p:embed/>
                </p:oleObj>
              </mc:Choice>
              <mc:Fallback>
                <p:oleObj name="" r:id="rId1" imgW="85712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620713"/>
                        <a:ext cx="8483600" cy="553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987" name="对象 809986"/>
          <p:cNvGraphicFramePr>
            <a:graphicFrameLocks noChangeAspect="1"/>
          </p:cNvGraphicFramePr>
          <p:nvPr/>
        </p:nvGraphicFramePr>
        <p:xfrm>
          <a:off x="323850" y="115888"/>
          <a:ext cx="8712200" cy="565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" r:id="rId3" imgW="8927465" imgH="5794375" progId="Word.Document.8">
                  <p:embed/>
                </p:oleObj>
              </mc:Choice>
              <mc:Fallback>
                <p:oleObj name="" r:id="rId3" imgW="8927465" imgH="57943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850" y="115888"/>
                        <a:ext cx="8712200" cy="565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988" name="对象 809987"/>
          <p:cNvGraphicFramePr>
            <a:graphicFrameLocks noChangeAspect="1"/>
          </p:cNvGraphicFramePr>
          <p:nvPr/>
        </p:nvGraphicFramePr>
        <p:xfrm>
          <a:off x="323850" y="5300663"/>
          <a:ext cx="85344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" r:id="rId5" imgW="8537575" imgH="1661160" progId="Word.Document.8">
                  <p:embed/>
                </p:oleObj>
              </mc:Choice>
              <mc:Fallback>
                <p:oleObj name="" r:id="rId5" imgW="8537575" imgH="166116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3850" y="5300663"/>
                        <a:ext cx="8534400" cy="1651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1010" name="对象 811009"/>
          <p:cNvGraphicFramePr>
            <a:graphicFrameLocks noChangeAspect="1"/>
          </p:cNvGraphicFramePr>
          <p:nvPr/>
        </p:nvGraphicFramePr>
        <p:xfrm>
          <a:off x="250825" y="214313"/>
          <a:ext cx="8432800" cy="551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" r:id="rId1" imgW="8568055" imgH="5605145" progId="Word.Document.8">
                  <p:embed/>
                </p:oleObj>
              </mc:Choice>
              <mc:Fallback>
                <p:oleObj name="" r:id="rId1" imgW="8568055" imgH="560514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0825" y="214313"/>
                        <a:ext cx="8432800" cy="5519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1038" name="表格 811037"/>
          <p:cNvGraphicFramePr>
            <a:graphicFrameLocks noGrp="1"/>
          </p:cNvGraphicFramePr>
          <p:nvPr/>
        </p:nvGraphicFramePr>
        <p:xfrm>
          <a:off x="144463" y="3789362"/>
          <a:ext cx="8820150" cy="2516505"/>
        </p:xfrm>
        <a:graphic>
          <a:graphicData uri="http://schemas.openxmlformats.org/drawingml/2006/table">
            <a:tbl>
              <a:tblPr/>
              <a:tblGrid>
                <a:gridCol w="900113"/>
                <a:gridCol w="1584325"/>
                <a:gridCol w="2159000"/>
                <a:gridCol w="1657350"/>
                <a:gridCol w="2519362"/>
              </a:tblGrid>
              <a:tr h="411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序号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Ⅰ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Ⅱ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Ⅲ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Ⅳ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试剂组成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  mol</a:t>
                      </a:r>
                      <a:r>
                        <a:rPr lang="en-US" altLang="zh-CN" sz="2100" b="1"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·</a:t>
                      </a:r>
                      <a:endParaRPr lang="en-US" altLang="zh-CN" sz="2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en-US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KI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pt-BR" altLang="zh-CN" sz="2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mol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·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pt-BR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pt-BR" altLang="zh-CN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KI</a:t>
                      </a:r>
                      <a:r>
                        <a:rPr lang="zh-CN" altLang="pt-BR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 mol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·</a:t>
                      </a:r>
                      <a:endParaRPr lang="pt-BR" altLang="zh-CN" sz="2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pt-BR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pt-BR" altLang="zh-CN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pt-BR" altLang="zh-CN" sz="21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pt-BR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pt-BR" altLang="zh-CN" sz="21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BR" altLang="zh-CN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 mol</a:t>
                      </a:r>
                      <a:r>
                        <a:rPr lang="en-US" altLang="zh-CN" sz="2100" b="1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·</a:t>
                      </a:r>
                      <a:endParaRPr lang="en-US" altLang="zh-CN" sz="2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en-US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en-US" altLang="zh-CN" sz="21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altLang="zh-CN" sz="21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it-IT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 mol</a:t>
                      </a:r>
                      <a:r>
                        <a:rPr lang="it-IT" altLang="zh-CN" sz="2100" b="1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·</a:t>
                      </a:r>
                      <a:r>
                        <a:rPr lang="it-IT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it-IT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it-IT" altLang="zh-CN" sz="21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t-IT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KI</a:t>
                      </a:r>
                      <a:r>
                        <a:rPr lang="zh-CN" altLang="it-IT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、</a:t>
                      </a:r>
                      <a:endParaRPr lang="zh-CN" altLang="it-IT" sz="2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it-IT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 2 mol I</a:t>
                      </a:r>
                      <a:r>
                        <a:rPr lang="it-IT" altLang="zh-CN" sz="21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it-IT" altLang="zh-CN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实验现象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just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溶液变黄，一段时间后出现浑浊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just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溶液变黄，出现浑浊较</a:t>
                      </a:r>
                      <a:r>
                        <a:rPr lang="en-US" altLang="zh-CN" sz="21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Ⅰ</a:t>
                      </a: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快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just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无明显现象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just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溶液由棕褐色很快褪色，变成黄色，出现浑浊较 </a:t>
                      </a:r>
                      <a:r>
                        <a:rPr lang="en-US" altLang="zh-CN" sz="21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Ⅰ</a:t>
                      </a:r>
                      <a:r>
                        <a:rPr lang="en-US" altLang="zh-CN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CN" alt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快</a:t>
                      </a:r>
                      <a:endParaRPr lang="zh-CN" altLang="en-US" sz="21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3058" name="对象 813057"/>
          <p:cNvGraphicFramePr>
            <a:graphicFrameLocks noChangeAspect="1"/>
          </p:cNvGraphicFramePr>
          <p:nvPr/>
        </p:nvGraphicFramePr>
        <p:xfrm>
          <a:off x="398463" y="617538"/>
          <a:ext cx="8448675" cy="151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" r:id="rId1" imgW="8528050" imgH="1539240" progId="Word.Document.8">
                  <p:embed/>
                </p:oleObj>
              </mc:Choice>
              <mc:Fallback>
                <p:oleObj name="" r:id="rId1" imgW="8528050" imgH="153924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8463" y="617538"/>
                        <a:ext cx="8448675" cy="1516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3059" name="对象 813058"/>
          <p:cNvGraphicFramePr>
            <a:graphicFrameLocks noChangeAspect="1"/>
          </p:cNvGraphicFramePr>
          <p:nvPr/>
        </p:nvGraphicFramePr>
        <p:xfrm>
          <a:off x="1042988" y="1844675"/>
          <a:ext cx="7154862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" r:id="rId3" imgW="7220585" imgH="1676400" progId="Word.Document.8">
                  <p:embed/>
                </p:oleObj>
              </mc:Choice>
              <mc:Fallback>
                <p:oleObj name="" r:id="rId3" imgW="7220585" imgH="167640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1844675"/>
                        <a:ext cx="7154862" cy="1651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3060" name="对象 813059"/>
          <p:cNvGraphicFramePr>
            <a:graphicFrameLocks noChangeAspect="1"/>
          </p:cNvGraphicFramePr>
          <p:nvPr/>
        </p:nvGraphicFramePr>
        <p:xfrm>
          <a:off x="1042988" y="2997200"/>
          <a:ext cx="7119937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" r:id="rId5" imgW="7226935" imgH="1676400" progId="Word.Document.8">
                  <p:embed/>
                </p:oleObj>
              </mc:Choice>
              <mc:Fallback>
                <p:oleObj name="" r:id="rId5" imgW="7226935" imgH="167640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2988" y="2997200"/>
                        <a:ext cx="7119937" cy="1643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3061" name="对象 813060"/>
          <p:cNvGraphicFramePr>
            <a:graphicFrameLocks noChangeAspect="1"/>
          </p:cNvGraphicFramePr>
          <p:nvPr/>
        </p:nvGraphicFramePr>
        <p:xfrm>
          <a:off x="971550" y="4149725"/>
          <a:ext cx="7789863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" r:id="rId7" imgW="7955280" imgH="2365375" progId="Word.Document.8">
                  <p:embed/>
                </p:oleObj>
              </mc:Choice>
              <mc:Fallback>
                <p:oleObj name="" r:id="rId7" imgW="7955280" imgH="23653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550" y="4149725"/>
                        <a:ext cx="7789863" cy="2311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4082" name="对象 814081"/>
          <p:cNvGraphicFramePr>
            <a:graphicFrameLocks noChangeAspect="1"/>
          </p:cNvGraphicFramePr>
          <p:nvPr/>
        </p:nvGraphicFramePr>
        <p:xfrm>
          <a:off x="182563" y="60325"/>
          <a:ext cx="8448675" cy="552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" r:id="rId1" imgW="8558530" imgH="5614670" progId="Word.Document.8">
                  <p:embed/>
                </p:oleObj>
              </mc:Choice>
              <mc:Fallback>
                <p:oleObj name="" r:id="rId1" imgW="85585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2563" y="60325"/>
                        <a:ext cx="8448675" cy="5529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4083" name="对象 814082"/>
          <p:cNvGraphicFramePr>
            <a:graphicFrameLocks noChangeAspect="1"/>
          </p:cNvGraphicFramePr>
          <p:nvPr/>
        </p:nvGraphicFramePr>
        <p:xfrm>
          <a:off x="757238" y="549275"/>
          <a:ext cx="760412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" r:id="rId3" imgW="7623175" imgH="2401570" progId="Word.Document.8">
                  <p:embed/>
                </p:oleObj>
              </mc:Choice>
              <mc:Fallback>
                <p:oleObj name="" r:id="rId3" imgW="7623175" imgH="24015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7238" y="549275"/>
                        <a:ext cx="7604125" cy="2387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4084" name="对象 814083"/>
          <p:cNvGraphicFramePr>
            <a:graphicFrameLocks noChangeAspect="1"/>
          </p:cNvGraphicFramePr>
          <p:nvPr/>
        </p:nvGraphicFramePr>
        <p:xfrm>
          <a:off x="755650" y="2273300"/>
          <a:ext cx="7586663" cy="237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" r:id="rId5" imgW="7613015" imgH="2390775" progId="Word.Document.8">
                  <p:embed/>
                </p:oleObj>
              </mc:Choice>
              <mc:Fallback>
                <p:oleObj name="" r:id="rId5" imgW="7613015" imgH="23907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650" y="2273300"/>
                        <a:ext cx="7586663" cy="2379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4085" name="对象 814084"/>
          <p:cNvGraphicFramePr>
            <a:graphicFrameLocks noChangeAspect="1"/>
          </p:cNvGraphicFramePr>
          <p:nvPr/>
        </p:nvGraphicFramePr>
        <p:xfrm>
          <a:off x="755650" y="3946525"/>
          <a:ext cx="8085138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" r:id="rId7" imgW="8156575" imgH="3562985" progId="Word.Document.8">
                  <p:embed/>
                </p:oleObj>
              </mc:Choice>
              <mc:Fallback>
                <p:oleObj name="" r:id="rId7" imgW="8156575" imgH="356298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5650" y="3946525"/>
                        <a:ext cx="8085138" cy="3514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5106" name="对象 815105"/>
          <p:cNvGraphicFramePr>
            <a:graphicFrameLocks noChangeAspect="1"/>
          </p:cNvGraphicFramePr>
          <p:nvPr/>
        </p:nvGraphicFramePr>
        <p:xfrm>
          <a:off x="177800" y="0"/>
          <a:ext cx="8585200" cy="587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" r:id="rId1" imgW="8741410" imgH="6010910" progId="Word.Document.8">
                  <p:embed/>
                </p:oleObj>
              </mc:Choice>
              <mc:Fallback>
                <p:oleObj name="" r:id="rId1" imgW="8741410" imgH="601091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7800" y="0"/>
                        <a:ext cx="8585200" cy="5875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5107" name="对象 815106"/>
          <p:cNvGraphicFramePr>
            <a:graphicFrameLocks noChangeAspect="1"/>
          </p:cNvGraphicFramePr>
          <p:nvPr/>
        </p:nvGraphicFramePr>
        <p:xfrm>
          <a:off x="684213" y="5589588"/>
          <a:ext cx="8255000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" r:id="rId3" imgW="8275320" imgH="1447800" progId="Word.Document.8">
                  <p:embed/>
                </p:oleObj>
              </mc:Choice>
              <mc:Fallback>
                <p:oleObj name="" r:id="rId3" imgW="8275320" imgH="144780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4213" y="5589588"/>
                        <a:ext cx="8255000" cy="1438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5109" name="对象 815108"/>
          <p:cNvGraphicFramePr>
            <a:graphicFrameLocks noChangeAspect="1"/>
          </p:cNvGraphicFramePr>
          <p:nvPr/>
        </p:nvGraphicFramePr>
        <p:xfrm>
          <a:off x="7092950" y="6237288"/>
          <a:ext cx="17764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" r:id="rId5" imgW="1789430" imgH="744220" progId="Word.Document.8">
                  <p:embed/>
                </p:oleObj>
              </mc:Choice>
              <mc:Fallback>
                <p:oleObj name="" r:id="rId5" imgW="1789430" imgH="74422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92950" y="6237288"/>
                        <a:ext cx="1776413" cy="742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6130" name="对象 816129"/>
          <p:cNvGraphicFramePr>
            <a:graphicFrameLocks noChangeAspect="1"/>
          </p:cNvGraphicFramePr>
          <p:nvPr/>
        </p:nvGraphicFramePr>
        <p:xfrm>
          <a:off x="323850" y="492125"/>
          <a:ext cx="8448675" cy="552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" r:id="rId1" imgW="8558530" imgH="5614670" progId="Word.Document.8">
                  <p:embed/>
                </p:oleObj>
              </mc:Choice>
              <mc:Fallback>
                <p:oleObj name="" r:id="rId1" imgW="85585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492125"/>
                        <a:ext cx="8448675" cy="5529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6373" name="表格 816372"/>
          <p:cNvGraphicFramePr>
            <a:graphicFrameLocks noGrp="1"/>
          </p:cNvGraphicFramePr>
          <p:nvPr/>
        </p:nvGraphicFramePr>
        <p:xfrm>
          <a:off x="395288" y="2406650"/>
          <a:ext cx="8424863" cy="3688080"/>
        </p:xfrm>
        <a:graphic>
          <a:graphicData uri="http://schemas.openxmlformats.org/drawingml/2006/table">
            <a:tbl>
              <a:tblPr/>
              <a:tblGrid>
                <a:gridCol w="647700"/>
                <a:gridCol w="2016125"/>
                <a:gridCol w="1152525"/>
                <a:gridCol w="1439863"/>
                <a:gridCol w="1008062"/>
                <a:gridCol w="1079500"/>
                <a:gridCol w="1081088"/>
              </a:tblGrid>
              <a:tr h="10048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锥形瓶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 mol</a:t>
                      </a:r>
                      <a:r>
                        <a:rPr lang="pt-BR" altLang="zh-CN" sz="2000" b="1"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·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pt-BR" sz="20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pt-BR" altLang="zh-CN" sz="20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</a:t>
                      </a:r>
                      <a:r>
                        <a:rPr lang="pt-BR" altLang="zh-CN" sz="20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pt-BR" altLang="zh-CN" sz="20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pt-BR" altLang="zh-CN" sz="20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pt-BR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溶液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/mL</a:t>
                      </a:r>
                      <a:endParaRPr lang="pt-BR" altLang="zh-CN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蒸馏水</a:t>
                      </a: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/mL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 mol</a:t>
                      </a:r>
                      <a:r>
                        <a:rPr lang="pt-BR" altLang="zh-CN" sz="2000" b="1"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·</a:t>
                      </a:r>
                      <a:endParaRPr lang="pt-BR" altLang="zh-CN" sz="2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pt-BR" sz="20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pt-BR" altLang="zh-CN" sz="20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pt-BR" altLang="zh-CN" sz="20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pt-BR" altLang="zh-CN" sz="20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pt-BR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溶液</a:t>
                      </a:r>
                      <a:r>
                        <a:rPr lang="pt-BR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/mL</a:t>
                      </a:r>
                      <a:endParaRPr lang="pt-BR" altLang="zh-CN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反应温度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出现浑浊的时间</a:t>
                      </a: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/s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备注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℃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℃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96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℃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just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s</a:t>
                      </a: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开始，浑浊不再增多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℃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endParaRPr lang="zh-CN" altLang="en-US" sz="20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7154" name="对象 817153"/>
          <p:cNvGraphicFramePr>
            <a:graphicFrameLocks noChangeAspect="1"/>
          </p:cNvGraphicFramePr>
          <p:nvPr/>
        </p:nvGraphicFramePr>
        <p:xfrm>
          <a:off x="107950" y="836613"/>
          <a:ext cx="8448675" cy="552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" r:id="rId1" imgW="8558530" imgH="5614670" progId="Word.Document.8">
                  <p:embed/>
                </p:oleObj>
              </mc:Choice>
              <mc:Fallback>
                <p:oleObj name="" r:id="rId1" imgW="85585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7950" y="836613"/>
                        <a:ext cx="8448675" cy="5529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02" name="对象 819201"/>
          <p:cNvGraphicFramePr>
            <a:graphicFrameLocks noChangeAspect="1"/>
          </p:cNvGraphicFramePr>
          <p:nvPr/>
        </p:nvGraphicFramePr>
        <p:xfrm>
          <a:off x="179388" y="323850"/>
          <a:ext cx="8770937" cy="857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" r:id="rId1" imgW="8900160" imgH="8705215" progId="Word.Document.8">
                  <p:embed/>
                </p:oleObj>
              </mc:Choice>
              <mc:Fallback>
                <p:oleObj name="" r:id="rId1" imgW="8900160" imgH="870521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388" y="323850"/>
                        <a:ext cx="8770937" cy="8577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8594" name="对象 878593"/>
          <p:cNvGraphicFramePr>
            <a:graphicFrameLocks noChangeAspect="1"/>
          </p:cNvGraphicFramePr>
          <p:nvPr/>
        </p:nvGraphicFramePr>
        <p:xfrm>
          <a:off x="395288" y="333375"/>
          <a:ext cx="8448675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" r:id="rId1" imgW="8558530" imgH="6144895" progId="Word.Document.8">
                  <p:embed/>
                </p:oleObj>
              </mc:Choice>
              <mc:Fallback>
                <p:oleObj name="" r:id="rId1" imgW="8558530" imgH="614489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333375"/>
                        <a:ext cx="8448675" cy="6248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4516" name="对象 704515"/>
          <p:cNvGraphicFramePr>
            <a:graphicFrameLocks noChangeAspect="1"/>
          </p:cNvGraphicFramePr>
          <p:nvPr/>
        </p:nvGraphicFramePr>
        <p:xfrm>
          <a:off x="468313" y="620713"/>
          <a:ext cx="8102600" cy="551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1" imgW="8217535" imgH="5605145" progId="Word.Document.8">
                  <p:embed/>
                </p:oleObj>
              </mc:Choice>
              <mc:Fallback>
                <p:oleObj name="" r:id="rId1" imgW="8217535" imgH="560514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8313" y="620713"/>
                        <a:ext cx="8102600" cy="5519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9618" name="对象 879617"/>
          <p:cNvGraphicFramePr>
            <a:graphicFrameLocks noChangeAspect="1"/>
          </p:cNvGraphicFramePr>
          <p:nvPr/>
        </p:nvGraphicFramePr>
        <p:xfrm>
          <a:off x="395288" y="549275"/>
          <a:ext cx="8585200" cy="605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" r:id="rId1" imgW="8659495" imgH="6144895" progId="Word.Document.8">
                  <p:embed/>
                </p:oleObj>
              </mc:Choice>
              <mc:Fallback>
                <p:oleObj name="" r:id="rId1" imgW="8659495" imgH="614489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549275"/>
                        <a:ext cx="8585200" cy="6054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642" name="对象 880641"/>
          <p:cNvGraphicFramePr>
            <a:graphicFrameLocks noChangeAspect="1"/>
          </p:cNvGraphicFramePr>
          <p:nvPr/>
        </p:nvGraphicFramePr>
        <p:xfrm>
          <a:off x="395288" y="2060575"/>
          <a:ext cx="8448675" cy="304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" r:id="rId1" imgW="8528050" imgH="3081655" progId="Word.Document.8">
                  <p:embed/>
                </p:oleObj>
              </mc:Choice>
              <mc:Fallback>
                <p:oleObj name="" r:id="rId1" imgW="8528050" imgH="308165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2060575"/>
                        <a:ext cx="8448675" cy="3040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0643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585700" y="12687300"/>
            <a:ext cx="304800" cy="228600"/>
          </a:xfrm>
          <a:prstGeom prst="cube">
            <a:avLst/>
          </a:prstGeom>
        </p:spPr>
      </p:pic>
    </p:spTree>
  </p:cSld>
  <p:clrMapOvr>
    <a:masterClrMapping/>
  </p:clrMapOvr>
  <p:transition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0770" name="对象 800769"/>
          <p:cNvGraphicFramePr>
            <a:graphicFrameLocks noChangeAspect="1"/>
          </p:cNvGraphicFramePr>
          <p:nvPr/>
        </p:nvGraphicFramePr>
        <p:xfrm>
          <a:off x="398463" y="762000"/>
          <a:ext cx="8440737" cy="552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1" imgW="8557260" imgH="5612765" progId="Word.Document.8">
                  <p:embed/>
                </p:oleObj>
              </mc:Choice>
              <mc:Fallback>
                <p:oleObj name="" r:id="rId1" imgW="8557260" imgH="561276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8463" y="762000"/>
                        <a:ext cx="8440737" cy="5529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1794" name="对象 801793"/>
          <p:cNvGraphicFramePr>
            <a:graphicFrameLocks noChangeAspect="1"/>
          </p:cNvGraphicFramePr>
          <p:nvPr/>
        </p:nvGraphicFramePr>
        <p:xfrm>
          <a:off x="468313" y="1484313"/>
          <a:ext cx="8448675" cy="309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1" imgW="8528050" imgH="3133090" progId="Word.Document.8">
                  <p:embed/>
                </p:oleObj>
              </mc:Choice>
              <mc:Fallback>
                <p:oleObj name="" r:id="rId1" imgW="8528050" imgH="313309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8313" y="1484313"/>
                        <a:ext cx="8448675" cy="3090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2818" name="对象 802817"/>
          <p:cNvGraphicFramePr>
            <a:graphicFrameLocks noChangeAspect="1"/>
          </p:cNvGraphicFramePr>
          <p:nvPr/>
        </p:nvGraphicFramePr>
        <p:xfrm>
          <a:off x="323850" y="981075"/>
          <a:ext cx="8448675" cy="552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" r:id="rId1" imgW="8558530" imgH="5614670" progId="Word.Document.8">
                  <p:embed/>
                </p:oleObj>
              </mc:Choice>
              <mc:Fallback>
                <p:oleObj name="" r:id="rId1" imgW="85585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981075"/>
                        <a:ext cx="8448675" cy="5529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3842" name="对象 803841"/>
          <p:cNvGraphicFramePr>
            <a:graphicFrameLocks noChangeAspect="1"/>
          </p:cNvGraphicFramePr>
          <p:nvPr/>
        </p:nvGraphicFramePr>
        <p:xfrm>
          <a:off x="323850" y="0"/>
          <a:ext cx="8262938" cy="511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" r:id="rId1" imgW="8537575" imgH="5288280" progId="Word.Document.8">
                  <p:embed/>
                </p:oleObj>
              </mc:Choice>
              <mc:Fallback>
                <p:oleObj name="" r:id="rId1" imgW="8537575" imgH="528828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0"/>
                        <a:ext cx="8262938" cy="5113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3843" name="表格 803842"/>
          <p:cNvGraphicFramePr>
            <a:graphicFrameLocks noGrp="1"/>
          </p:cNvGraphicFramePr>
          <p:nvPr/>
        </p:nvGraphicFramePr>
        <p:xfrm>
          <a:off x="684213" y="4025900"/>
          <a:ext cx="8137525" cy="2651760"/>
        </p:xfrm>
        <a:graphic>
          <a:graphicData uri="http://schemas.openxmlformats.org/drawingml/2006/table">
            <a:tbl>
              <a:tblPr/>
              <a:tblGrid>
                <a:gridCol w="982663"/>
                <a:gridCol w="2454275"/>
                <a:gridCol w="2290762"/>
                <a:gridCol w="2409825"/>
              </a:tblGrid>
              <a:tr h="8207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序号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 i="1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2400" b="1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(NO)/(mol</a:t>
                      </a:r>
                      <a:r>
                        <a:rPr lang="en-US" altLang="zh-CN" sz="2400" b="1"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·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</a:t>
                      </a:r>
                      <a:r>
                        <a:rPr lang="en-US" altLang="zh-CN" sz="2400" b="1" baseline="-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)/(mol</a:t>
                      </a:r>
                      <a:r>
                        <a:rPr lang="en-US" altLang="zh-CN" sz="2400" b="1"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·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速率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/(mol</a:t>
                      </a:r>
                      <a:r>
                        <a:rPr lang="en-US" altLang="zh-CN" sz="2400" b="1"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·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·</a:t>
                      </a:r>
                      <a:endParaRPr lang="en-US" altLang="zh-CN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Ⅰ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Ⅱ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0.002 0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Ⅲ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Ⅳ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0.002 0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0.006 0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defTabSz="914400">
                        <a:spcBef>
                          <a:spcPct val="0"/>
                        </a:spcBef>
                        <a:buNone/>
                        <a:tabLst>
                          <a:tab pos="2667000" algn="l"/>
                        </a:tabLst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r>
                        <a:rPr lang="en-US" altLang="zh-CN" sz="2400" b="1">
                          <a:latin typeface="宋体" panose="02010600030101010101" pitchFamily="2" charset="-122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en-US" altLang="zh-CN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altLang="en-US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zh-CN" sz="2400" b="1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1800"/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5890" name="对象 805889"/>
          <p:cNvGraphicFramePr>
            <a:graphicFrameLocks noChangeAspect="1"/>
          </p:cNvGraphicFramePr>
          <p:nvPr/>
        </p:nvGraphicFramePr>
        <p:xfrm>
          <a:off x="395288" y="836613"/>
          <a:ext cx="8448675" cy="552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" r:id="rId1" imgW="8558530" imgH="5614670" progId="Word.Document.8">
                  <p:embed/>
                </p:oleObj>
              </mc:Choice>
              <mc:Fallback>
                <p:oleObj name="" r:id="rId1" imgW="8558530" imgH="561467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836613"/>
                        <a:ext cx="8448675" cy="5529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6914" name="对象 806913"/>
          <p:cNvGraphicFramePr>
            <a:graphicFrameLocks noChangeAspect="1"/>
          </p:cNvGraphicFramePr>
          <p:nvPr/>
        </p:nvGraphicFramePr>
        <p:xfrm>
          <a:off x="323850" y="247650"/>
          <a:ext cx="8618538" cy="663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" r:id="rId1" imgW="8738870" imgH="6739255" progId="Word.Document.8">
                  <p:embed/>
                </p:oleObj>
              </mc:Choice>
              <mc:Fallback>
                <p:oleObj name="" r:id="rId1" imgW="8738870" imgH="673925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247650"/>
                        <a:ext cx="8618538" cy="6637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6915" name="对象 806914"/>
          <p:cNvGraphicFramePr>
            <a:graphicFrameLocks noChangeAspect="1"/>
          </p:cNvGraphicFramePr>
          <p:nvPr/>
        </p:nvGraphicFramePr>
        <p:xfrm>
          <a:off x="4284663" y="6165850"/>
          <a:ext cx="5332412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" r:id="rId3" imgW="5337175" imgH="399415" progId="Word.Document.8">
                  <p:embed/>
                </p:oleObj>
              </mc:Choice>
              <mc:Fallback>
                <p:oleObj name="" r:id="rId3" imgW="5337175" imgH="39941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4663" y="6165850"/>
                        <a:ext cx="5332412" cy="395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7938" name="对象 807937"/>
          <p:cNvGraphicFramePr>
            <a:graphicFrameLocks noChangeAspect="1"/>
          </p:cNvGraphicFramePr>
          <p:nvPr/>
        </p:nvGraphicFramePr>
        <p:xfrm>
          <a:off x="323850" y="0"/>
          <a:ext cx="8448675" cy="663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" r:id="rId1" imgW="8558530" imgH="6739255" progId="Word.Document.8">
                  <p:embed/>
                </p:oleObj>
              </mc:Choice>
              <mc:Fallback>
                <p:oleObj name="" r:id="rId1" imgW="8558530" imgH="673925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0"/>
                        <a:ext cx="8448675" cy="6638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tags/tag1.xml><?xml version="1.0" encoding="utf-8"?>
<p:tagLst xmlns:p="http://schemas.openxmlformats.org/presentationml/2006/main"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6"/>
  <p:tag name="KSO_WM_UNIT_INDEX" val="6"/>
  <p:tag name="KSO_WM_UNIT_LAYERLEVEL" val="1"/>
  <p:tag name="KSO_WM_UNIT_TYPE" val="i"/>
</p:tagLst>
</file>

<file path=ppt/tags/tag2.xml><?xml version="1.0" encoding="utf-8"?>
<p:tagLst xmlns:p="http://schemas.openxmlformats.org/presentationml/2006/main"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5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WPS 演示</Application>
  <PresentationFormat>全屏显示(4:3)</PresentationFormat>
  <Paragraphs>148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31</vt:i4>
      </vt:variant>
      <vt:variant>
        <vt:lpstr>幻灯片标题</vt:lpstr>
      </vt:variant>
      <vt:variant>
        <vt:i4>21</vt:i4>
      </vt:variant>
    </vt:vector>
  </HeadingPairs>
  <TitlesOfParts>
    <vt:vector size="63" baseType="lpstr">
      <vt:lpstr>Arial</vt:lpstr>
      <vt:lpstr>宋体</vt:lpstr>
      <vt:lpstr>Wingdings</vt:lpstr>
      <vt:lpstr>隶书</vt:lpstr>
      <vt:lpstr>微软雅黑</vt:lpstr>
      <vt:lpstr>黑体</vt:lpstr>
      <vt:lpstr>Times New Roman</vt:lpstr>
      <vt:lpstr>Courier New</vt:lpstr>
      <vt:lpstr>Arial Unicode MS</vt:lpstr>
      <vt:lpstr>Calibri</vt:lpstr>
      <vt:lpstr>默认设计模板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rbm.xkw.com</dc:creator>
  <cp:lastModifiedBy>静心室主人</cp:lastModifiedBy>
  <cp:revision>3</cp:revision>
  <cp:lastPrinted>2021-05-20T16:03:00Z</cp:lastPrinted>
  <dcterms:created xsi:type="dcterms:W3CDTF">2021-05-20T16:03:00Z</dcterms:created>
  <dcterms:modified xsi:type="dcterms:W3CDTF">2021-06-17T23:57:22Z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98F8940AC0044C21A578CE457C9CCC8B</vt:lpwstr>
  </property>
  <property fmtid="{D5CDD505-2E9C-101B-9397-08002B2CF9AE}" pid="7" name="KSOProductBuildVer">
    <vt:lpwstr>2052-11.1.0.10577</vt:lpwstr>
  </property>
</Properties>
</file>