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3"/>
    <p:sldMasterId id="2147483706" r:id="rId4"/>
    <p:sldMasterId id="2147483735" r:id="rId5"/>
    <p:sldMasterId id="2147483764" r:id="rId6"/>
    <p:sldMasterId id="2147483793" r:id="rId7"/>
    <p:sldMasterId id="2147483822" r:id="rId8"/>
    <p:sldMasterId id="2147483851" r:id="rId9"/>
    <p:sldMasterId id="2147483880" r:id="rId10"/>
    <p:sldMasterId id="2147483909" r:id="rId11"/>
    <p:sldMasterId id="2147483938" r:id="rId12"/>
    <p:sldMasterId id="2147483967" r:id="rId13"/>
    <p:sldMasterId id="2147483996" r:id="rId14"/>
    <p:sldMasterId id="2147484025" r:id="rId15"/>
    <p:sldMasterId id="2147484054" r:id="rId16"/>
    <p:sldMasterId id="2147484083" r:id="rId17"/>
    <p:sldMasterId id="2147484112" r:id="rId18"/>
    <p:sldMasterId id="2147484141" r:id="rId19"/>
    <p:sldMasterId id="2147484170" r:id="rId20"/>
    <p:sldMasterId id="2147484199" r:id="rId21"/>
    <p:sldMasterId id="2147484228" r:id="rId22"/>
    <p:sldMasterId id="2147484257" r:id="rId23"/>
    <p:sldMasterId id="2147484286" r:id="rId24"/>
  </p:sldMasterIdLst>
  <p:notesMasterIdLst>
    <p:notesMasterId r:id="rId26"/>
  </p:notesMasterIdLst>
  <p:handoutMasterIdLst>
    <p:handoutMasterId r:id="rId55"/>
  </p:handoutMasterIdLst>
  <p:sldIdLst>
    <p:sldId id="2825" r:id="rId25"/>
    <p:sldId id="3165" r:id="rId27"/>
    <p:sldId id="3127" r:id="rId28"/>
    <p:sldId id="3167" r:id="rId29"/>
    <p:sldId id="3168" r:id="rId30"/>
    <p:sldId id="3169" r:id="rId31"/>
    <p:sldId id="3170" r:id="rId32"/>
    <p:sldId id="3172" r:id="rId33"/>
    <p:sldId id="3173" r:id="rId34"/>
    <p:sldId id="3174" r:id="rId35"/>
    <p:sldId id="3175" r:id="rId36"/>
    <p:sldId id="3176" r:id="rId37"/>
    <p:sldId id="3177" r:id="rId38"/>
    <p:sldId id="3179" r:id="rId39"/>
    <p:sldId id="3180" r:id="rId40"/>
    <p:sldId id="3181" r:id="rId41"/>
    <p:sldId id="3182" r:id="rId42"/>
    <p:sldId id="3183" r:id="rId43"/>
    <p:sldId id="3184" r:id="rId44"/>
    <p:sldId id="3185" r:id="rId45"/>
    <p:sldId id="3187" r:id="rId46"/>
    <p:sldId id="3188" r:id="rId47"/>
    <p:sldId id="3189" r:id="rId48"/>
    <p:sldId id="3190" r:id="rId49"/>
    <p:sldId id="3191" r:id="rId50"/>
    <p:sldId id="3192" r:id="rId51"/>
    <p:sldId id="3193" r:id="rId52"/>
    <p:sldId id="3194" r:id="rId53"/>
    <p:sldId id="3195" r:id="rId54"/>
  </p:sldIdLst>
  <p:sldSz cx="12190095" cy="6859270"/>
  <p:notesSz cx="6858000" cy="9144000"/>
  <p:custDataLst>
    <p:tags r:id="rId59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48780"/>
    <a:srgbClr val="C2D7D8"/>
    <a:srgbClr val="95B1AC"/>
    <a:srgbClr val="116CB2"/>
    <a:srgbClr val="E9EFEE"/>
    <a:srgbClr val="228EB0"/>
    <a:srgbClr val="93AFAA"/>
    <a:srgbClr val="EAEBEF"/>
    <a:srgbClr val="ECE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29" autoAdjust="0"/>
  </p:normalViewPr>
  <p:slideViewPr>
    <p:cSldViewPr>
      <p:cViewPr varScale="1">
        <p:scale>
          <a:sx n="112" d="100"/>
          <a:sy n="112" d="100"/>
        </p:scale>
        <p:origin x="456" y="84"/>
      </p:cViewPr>
      <p:guideLst>
        <p:guide orient="horz" pos="2705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9" Type="http://schemas.openxmlformats.org/officeDocument/2006/relationships/tags" Target="tags/tag1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29.xml"/><Relationship Id="rId53" Type="http://schemas.openxmlformats.org/officeDocument/2006/relationships/slide" Target="slides/slide28.xml"/><Relationship Id="rId52" Type="http://schemas.openxmlformats.org/officeDocument/2006/relationships/slide" Target="slides/slide27.xml"/><Relationship Id="rId51" Type="http://schemas.openxmlformats.org/officeDocument/2006/relationships/slide" Target="slides/slide26.xml"/><Relationship Id="rId50" Type="http://schemas.openxmlformats.org/officeDocument/2006/relationships/slide" Target="slides/slide25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4.xml"/><Relationship Id="rId48" Type="http://schemas.openxmlformats.org/officeDocument/2006/relationships/slide" Target="slides/slide23.xml"/><Relationship Id="rId47" Type="http://schemas.openxmlformats.org/officeDocument/2006/relationships/slide" Target="slides/slide22.xml"/><Relationship Id="rId46" Type="http://schemas.openxmlformats.org/officeDocument/2006/relationships/slide" Target="slides/slide21.xml"/><Relationship Id="rId45" Type="http://schemas.openxmlformats.org/officeDocument/2006/relationships/slide" Target="slides/slide20.xml"/><Relationship Id="rId44" Type="http://schemas.openxmlformats.org/officeDocument/2006/relationships/slide" Target="slides/slide19.xml"/><Relationship Id="rId43" Type="http://schemas.openxmlformats.org/officeDocument/2006/relationships/slide" Target="slides/slide18.xml"/><Relationship Id="rId42" Type="http://schemas.openxmlformats.org/officeDocument/2006/relationships/slide" Target="slides/slide17.xml"/><Relationship Id="rId41" Type="http://schemas.openxmlformats.org/officeDocument/2006/relationships/slide" Target="slides/slide16.xml"/><Relationship Id="rId40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4.xml"/><Relationship Id="rId38" Type="http://schemas.openxmlformats.org/officeDocument/2006/relationships/slide" Target="slides/slide13.xml"/><Relationship Id="rId37" Type="http://schemas.openxmlformats.org/officeDocument/2006/relationships/slide" Target="slides/slide12.xml"/><Relationship Id="rId36" Type="http://schemas.openxmlformats.org/officeDocument/2006/relationships/slide" Target="slides/slide11.xml"/><Relationship Id="rId35" Type="http://schemas.openxmlformats.org/officeDocument/2006/relationships/slide" Target="slides/slide10.xml"/><Relationship Id="rId34" Type="http://schemas.openxmlformats.org/officeDocument/2006/relationships/slide" Target="slides/slide9.xml"/><Relationship Id="rId33" Type="http://schemas.openxmlformats.org/officeDocument/2006/relationships/slide" Target="slides/slide8.xml"/><Relationship Id="rId32" Type="http://schemas.openxmlformats.org/officeDocument/2006/relationships/slide" Target="slides/slide7.xml"/><Relationship Id="rId31" Type="http://schemas.openxmlformats.org/officeDocument/2006/relationships/slide" Target="slides/slide6.xml"/><Relationship Id="rId30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4.xml"/><Relationship Id="rId28" Type="http://schemas.openxmlformats.org/officeDocument/2006/relationships/slide" Target="slides/slide3.xml"/><Relationship Id="rId27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1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6.xml"/><Relationship Id="rId30" Type="http://schemas.openxmlformats.org/officeDocument/2006/relationships/theme" Target="../theme/theme10.xml"/><Relationship Id="rId3" Type="http://schemas.openxmlformats.org/officeDocument/2006/relationships/slideLayout" Target="../slideLayouts/slideLayout255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280.xml"/><Relationship Id="rId27" Type="http://schemas.openxmlformats.org/officeDocument/2006/relationships/slideLayout" Target="../slideLayouts/slideLayout279.xml"/><Relationship Id="rId26" Type="http://schemas.openxmlformats.org/officeDocument/2006/relationships/slideLayout" Target="../slideLayouts/slideLayout278.xml"/><Relationship Id="rId25" Type="http://schemas.openxmlformats.org/officeDocument/2006/relationships/slideLayout" Target="../slideLayouts/slideLayout277.xml"/><Relationship Id="rId24" Type="http://schemas.openxmlformats.org/officeDocument/2006/relationships/slideLayout" Target="../slideLayouts/slideLayout276.xml"/><Relationship Id="rId23" Type="http://schemas.openxmlformats.org/officeDocument/2006/relationships/slideLayout" Target="../slideLayouts/slideLayout275.xml"/><Relationship Id="rId22" Type="http://schemas.openxmlformats.org/officeDocument/2006/relationships/slideLayout" Target="../slideLayouts/slideLayout274.xml"/><Relationship Id="rId21" Type="http://schemas.openxmlformats.org/officeDocument/2006/relationships/slideLayout" Target="../slideLayouts/slideLayout273.xml"/><Relationship Id="rId20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71.xml"/><Relationship Id="rId18" Type="http://schemas.openxmlformats.org/officeDocument/2006/relationships/slideLayout" Target="../slideLayouts/slideLayout270.xml"/><Relationship Id="rId17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68.xml"/><Relationship Id="rId15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53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9.xml"/><Relationship Id="rId8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84.xml"/><Relationship Id="rId30" Type="http://schemas.openxmlformats.org/officeDocument/2006/relationships/theme" Target="../theme/theme11.xml"/><Relationship Id="rId3" Type="http://schemas.openxmlformats.org/officeDocument/2006/relationships/slideLayout" Target="../slideLayouts/slideLayout283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308.xml"/><Relationship Id="rId27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05.xml"/><Relationship Id="rId24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02.xml"/><Relationship Id="rId21" Type="http://schemas.openxmlformats.org/officeDocument/2006/relationships/slideLayout" Target="../slideLayouts/slideLayout301.xml"/><Relationship Id="rId20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82.xml"/><Relationship Id="rId19" Type="http://schemas.openxmlformats.org/officeDocument/2006/relationships/slideLayout" Target="../slideLayouts/slideLayout299.xml"/><Relationship Id="rId18" Type="http://schemas.openxmlformats.org/officeDocument/2006/relationships/slideLayout" Target="../slideLayouts/slideLayout298.xml"/><Relationship Id="rId17" Type="http://schemas.openxmlformats.org/officeDocument/2006/relationships/slideLayout" Target="../slideLayouts/slideLayout297.xml"/><Relationship Id="rId16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295.xml"/><Relationship Id="rId14" Type="http://schemas.openxmlformats.org/officeDocument/2006/relationships/slideLayout" Target="../slideLayouts/slideLayout294.xml"/><Relationship Id="rId1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7.xml"/><Relationship Id="rId8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12.xml"/><Relationship Id="rId30" Type="http://schemas.openxmlformats.org/officeDocument/2006/relationships/theme" Target="../theme/theme12.xml"/><Relationship Id="rId3" Type="http://schemas.openxmlformats.org/officeDocument/2006/relationships/slideLayout" Target="../slideLayouts/slideLayout311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336.xml"/><Relationship Id="rId27" Type="http://schemas.openxmlformats.org/officeDocument/2006/relationships/slideLayout" Target="../slideLayouts/slideLayout335.xml"/><Relationship Id="rId26" Type="http://schemas.openxmlformats.org/officeDocument/2006/relationships/slideLayout" Target="../slideLayouts/slideLayout334.xml"/><Relationship Id="rId25" Type="http://schemas.openxmlformats.org/officeDocument/2006/relationships/slideLayout" Target="../slideLayouts/slideLayout333.xml"/><Relationship Id="rId24" Type="http://schemas.openxmlformats.org/officeDocument/2006/relationships/slideLayout" Target="../slideLayouts/slideLayout332.xml"/><Relationship Id="rId23" Type="http://schemas.openxmlformats.org/officeDocument/2006/relationships/slideLayout" Target="../slideLayouts/slideLayout331.xml"/><Relationship Id="rId22" Type="http://schemas.openxmlformats.org/officeDocument/2006/relationships/slideLayout" Target="../slideLayouts/slideLayout330.xml"/><Relationship Id="rId21" Type="http://schemas.openxmlformats.org/officeDocument/2006/relationships/slideLayout" Target="../slideLayouts/slideLayout329.xml"/><Relationship Id="rId20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10.xml"/><Relationship Id="rId19" Type="http://schemas.openxmlformats.org/officeDocument/2006/relationships/slideLayout" Target="../slideLayouts/slideLayout327.xml"/><Relationship Id="rId18" Type="http://schemas.openxmlformats.org/officeDocument/2006/relationships/slideLayout" Target="../slideLayouts/slideLayout326.xml"/><Relationship Id="rId17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24.xml"/><Relationship Id="rId15" Type="http://schemas.openxmlformats.org/officeDocument/2006/relationships/slideLayout" Target="../slideLayouts/slideLayout323.xml"/><Relationship Id="rId14" Type="http://schemas.openxmlformats.org/officeDocument/2006/relationships/slideLayout" Target="../slideLayouts/slideLayout322.xml"/><Relationship Id="rId13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09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40.xml"/><Relationship Id="rId30" Type="http://schemas.openxmlformats.org/officeDocument/2006/relationships/theme" Target="../theme/theme13.xml"/><Relationship Id="rId3" Type="http://schemas.openxmlformats.org/officeDocument/2006/relationships/slideLayout" Target="../slideLayouts/slideLayout339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364.xml"/><Relationship Id="rId27" Type="http://schemas.openxmlformats.org/officeDocument/2006/relationships/slideLayout" Target="../slideLayouts/slideLayout363.xml"/><Relationship Id="rId26" Type="http://schemas.openxmlformats.org/officeDocument/2006/relationships/slideLayout" Target="../slideLayouts/slideLayout362.xml"/><Relationship Id="rId25" Type="http://schemas.openxmlformats.org/officeDocument/2006/relationships/slideLayout" Target="../slideLayouts/slideLayout361.xml"/><Relationship Id="rId24" Type="http://schemas.openxmlformats.org/officeDocument/2006/relationships/slideLayout" Target="../slideLayouts/slideLayout360.xml"/><Relationship Id="rId23" Type="http://schemas.openxmlformats.org/officeDocument/2006/relationships/slideLayout" Target="../slideLayouts/slideLayout359.xml"/><Relationship Id="rId22" Type="http://schemas.openxmlformats.org/officeDocument/2006/relationships/slideLayout" Target="../slideLayouts/slideLayout358.xml"/><Relationship Id="rId21" Type="http://schemas.openxmlformats.org/officeDocument/2006/relationships/slideLayout" Target="../slideLayouts/slideLayout357.xml"/><Relationship Id="rId20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38.xml"/><Relationship Id="rId19" Type="http://schemas.openxmlformats.org/officeDocument/2006/relationships/slideLayout" Target="../slideLayouts/slideLayout355.xml"/><Relationship Id="rId18" Type="http://schemas.openxmlformats.org/officeDocument/2006/relationships/slideLayout" Target="../slideLayouts/slideLayout354.xml"/><Relationship Id="rId17" Type="http://schemas.openxmlformats.org/officeDocument/2006/relationships/slideLayout" Target="../slideLayouts/slideLayout353.xml"/><Relationship Id="rId16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51.xml"/><Relationship Id="rId14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37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3.xml"/><Relationship Id="rId8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8.xml"/><Relationship Id="rId30" Type="http://schemas.openxmlformats.org/officeDocument/2006/relationships/theme" Target="../theme/theme14.xml"/><Relationship Id="rId3" Type="http://schemas.openxmlformats.org/officeDocument/2006/relationships/slideLayout" Target="../slideLayouts/slideLayout367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392.xml"/><Relationship Id="rId27" Type="http://schemas.openxmlformats.org/officeDocument/2006/relationships/slideLayout" Target="../slideLayouts/slideLayout391.xml"/><Relationship Id="rId26" Type="http://schemas.openxmlformats.org/officeDocument/2006/relationships/slideLayout" Target="../slideLayouts/slideLayout390.xml"/><Relationship Id="rId25" Type="http://schemas.openxmlformats.org/officeDocument/2006/relationships/slideLayout" Target="../slideLayouts/slideLayout389.xml"/><Relationship Id="rId24" Type="http://schemas.openxmlformats.org/officeDocument/2006/relationships/slideLayout" Target="../slideLayouts/slideLayout388.xml"/><Relationship Id="rId23" Type="http://schemas.openxmlformats.org/officeDocument/2006/relationships/slideLayout" Target="../slideLayouts/slideLayout387.xml"/><Relationship Id="rId22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85.xml"/><Relationship Id="rId20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83.xml"/><Relationship Id="rId18" Type="http://schemas.openxmlformats.org/officeDocument/2006/relationships/slideLayout" Target="../slideLayouts/slideLayout382.xml"/><Relationship Id="rId17" Type="http://schemas.openxmlformats.org/officeDocument/2006/relationships/slideLayout" Target="../slideLayouts/slideLayout381.xml"/><Relationship Id="rId16" Type="http://schemas.openxmlformats.org/officeDocument/2006/relationships/slideLayout" Target="../slideLayouts/slideLayout380.xml"/><Relationship Id="rId15" Type="http://schemas.openxmlformats.org/officeDocument/2006/relationships/slideLayout" Target="../slideLayouts/slideLayout379.xml"/><Relationship Id="rId14" Type="http://schemas.openxmlformats.org/officeDocument/2006/relationships/slideLayout" Target="../slideLayouts/slideLayout378.xml"/><Relationship Id="rId13" Type="http://schemas.openxmlformats.org/officeDocument/2006/relationships/slideLayout" Target="../slideLayouts/slideLayout377.xml"/><Relationship Id="rId12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65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1.xml"/><Relationship Id="rId8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6.xml"/><Relationship Id="rId30" Type="http://schemas.openxmlformats.org/officeDocument/2006/relationships/theme" Target="../theme/theme15.xml"/><Relationship Id="rId3" Type="http://schemas.openxmlformats.org/officeDocument/2006/relationships/slideLayout" Target="../slideLayouts/slideLayout395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420.xml"/><Relationship Id="rId27" Type="http://schemas.openxmlformats.org/officeDocument/2006/relationships/slideLayout" Target="../slideLayouts/slideLayout419.xml"/><Relationship Id="rId26" Type="http://schemas.openxmlformats.org/officeDocument/2006/relationships/slideLayout" Target="../slideLayouts/slideLayout418.xml"/><Relationship Id="rId25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16.xml"/><Relationship Id="rId23" Type="http://schemas.openxmlformats.org/officeDocument/2006/relationships/slideLayout" Target="../slideLayouts/slideLayout415.xml"/><Relationship Id="rId22" Type="http://schemas.openxmlformats.org/officeDocument/2006/relationships/slideLayout" Target="../slideLayouts/slideLayout414.xml"/><Relationship Id="rId21" Type="http://schemas.openxmlformats.org/officeDocument/2006/relationships/slideLayout" Target="../slideLayouts/slideLayout413.xml"/><Relationship Id="rId20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394.xml"/><Relationship Id="rId19" Type="http://schemas.openxmlformats.org/officeDocument/2006/relationships/slideLayout" Target="../slideLayouts/slideLayout411.xml"/><Relationship Id="rId18" Type="http://schemas.openxmlformats.org/officeDocument/2006/relationships/slideLayout" Target="../slideLayouts/slideLayout410.xml"/><Relationship Id="rId17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08.xml"/><Relationship Id="rId15" Type="http://schemas.openxmlformats.org/officeDocument/2006/relationships/slideLayout" Target="../slideLayouts/slideLayout407.xml"/><Relationship Id="rId14" Type="http://schemas.openxmlformats.org/officeDocument/2006/relationships/slideLayout" Target="../slideLayouts/slideLayout406.xml"/><Relationship Id="rId13" Type="http://schemas.openxmlformats.org/officeDocument/2006/relationships/slideLayout" Target="../slideLayouts/slideLayout405.xml"/><Relationship Id="rId12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393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9.xml"/><Relationship Id="rId8" Type="http://schemas.openxmlformats.org/officeDocument/2006/relationships/slideLayout" Target="../slideLayouts/slideLayout428.xml"/><Relationship Id="rId7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425.xml"/><Relationship Id="rId4" Type="http://schemas.openxmlformats.org/officeDocument/2006/relationships/slideLayout" Target="../slideLayouts/slideLayout424.xml"/><Relationship Id="rId30" Type="http://schemas.openxmlformats.org/officeDocument/2006/relationships/theme" Target="../theme/theme16.xml"/><Relationship Id="rId3" Type="http://schemas.openxmlformats.org/officeDocument/2006/relationships/slideLayout" Target="../slideLayouts/slideLayout423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47.xml"/><Relationship Id="rId26" Type="http://schemas.openxmlformats.org/officeDocument/2006/relationships/slideLayout" Target="../slideLayouts/slideLayout446.xml"/><Relationship Id="rId25" Type="http://schemas.openxmlformats.org/officeDocument/2006/relationships/slideLayout" Target="../slideLayouts/slideLayout445.xml"/><Relationship Id="rId24" Type="http://schemas.openxmlformats.org/officeDocument/2006/relationships/slideLayout" Target="../slideLayouts/slideLayout444.xml"/><Relationship Id="rId23" Type="http://schemas.openxmlformats.org/officeDocument/2006/relationships/slideLayout" Target="../slideLayouts/slideLayout443.xml"/><Relationship Id="rId22" Type="http://schemas.openxmlformats.org/officeDocument/2006/relationships/slideLayout" Target="../slideLayouts/slideLayout442.xml"/><Relationship Id="rId21" Type="http://schemas.openxmlformats.org/officeDocument/2006/relationships/slideLayout" Target="../slideLayouts/slideLayout441.xml"/><Relationship Id="rId20" Type="http://schemas.openxmlformats.org/officeDocument/2006/relationships/slideLayout" Target="../slideLayouts/slideLayout440.xml"/><Relationship Id="rId2" Type="http://schemas.openxmlformats.org/officeDocument/2006/relationships/slideLayout" Target="../slideLayouts/slideLayout422.xml"/><Relationship Id="rId19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37.xml"/><Relationship Id="rId16" Type="http://schemas.openxmlformats.org/officeDocument/2006/relationships/slideLayout" Target="../slideLayouts/slideLayout436.xml"/><Relationship Id="rId15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1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7.xml"/><Relationship Id="rId8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53.xml"/><Relationship Id="rId4" Type="http://schemas.openxmlformats.org/officeDocument/2006/relationships/slideLayout" Target="../slideLayouts/slideLayout452.xml"/><Relationship Id="rId30" Type="http://schemas.openxmlformats.org/officeDocument/2006/relationships/theme" Target="../theme/theme17.xml"/><Relationship Id="rId3" Type="http://schemas.openxmlformats.org/officeDocument/2006/relationships/slideLayout" Target="../slideLayouts/slideLayout451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476.xml"/><Relationship Id="rId27" Type="http://schemas.openxmlformats.org/officeDocument/2006/relationships/slideLayout" Target="../slideLayouts/slideLayout475.xml"/><Relationship Id="rId26" Type="http://schemas.openxmlformats.org/officeDocument/2006/relationships/slideLayout" Target="../slideLayouts/slideLayout474.xml"/><Relationship Id="rId25" Type="http://schemas.openxmlformats.org/officeDocument/2006/relationships/slideLayout" Target="../slideLayouts/slideLayout473.xml"/><Relationship Id="rId24" Type="http://schemas.openxmlformats.org/officeDocument/2006/relationships/slideLayout" Target="../slideLayouts/slideLayout472.xml"/><Relationship Id="rId23" Type="http://schemas.openxmlformats.org/officeDocument/2006/relationships/slideLayout" Target="../slideLayouts/slideLayout471.xml"/><Relationship Id="rId22" Type="http://schemas.openxmlformats.org/officeDocument/2006/relationships/slideLayout" Target="../slideLayouts/slideLayout470.xml"/><Relationship Id="rId21" Type="http://schemas.openxmlformats.org/officeDocument/2006/relationships/slideLayout" Target="../slideLayouts/slideLayout469.xml"/><Relationship Id="rId20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0.xml"/><Relationship Id="rId19" Type="http://schemas.openxmlformats.org/officeDocument/2006/relationships/slideLayout" Target="../slideLayouts/slideLayout467.xml"/><Relationship Id="rId18" Type="http://schemas.openxmlformats.org/officeDocument/2006/relationships/slideLayout" Target="../slideLayouts/slideLayout466.xml"/><Relationship Id="rId17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64.xml"/><Relationship Id="rId15" Type="http://schemas.openxmlformats.org/officeDocument/2006/relationships/slideLayout" Target="../slideLayouts/slideLayout463.xml"/><Relationship Id="rId14" Type="http://schemas.openxmlformats.org/officeDocument/2006/relationships/slideLayout" Target="../slideLayouts/slideLayout462.xml"/><Relationship Id="rId13" Type="http://schemas.openxmlformats.org/officeDocument/2006/relationships/slideLayout" Target="../slideLayouts/slideLayout461.xml"/><Relationship Id="rId12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49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5.xml"/><Relationship Id="rId8" Type="http://schemas.openxmlformats.org/officeDocument/2006/relationships/slideLayout" Target="../slideLayouts/slideLayout484.xml"/><Relationship Id="rId7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80.xml"/><Relationship Id="rId30" Type="http://schemas.openxmlformats.org/officeDocument/2006/relationships/theme" Target="../theme/theme18.xml"/><Relationship Id="rId3" Type="http://schemas.openxmlformats.org/officeDocument/2006/relationships/slideLayout" Target="../slideLayouts/slideLayout479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504.xml"/><Relationship Id="rId27" Type="http://schemas.openxmlformats.org/officeDocument/2006/relationships/slideLayout" Target="../slideLayouts/slideLayout503.xml"/><Relationship Id="rId26" Type="http://schemas.openxmlformats.org/officeDocument/2006/relationships/slideLayout" Target="../slideLayouts/slideLayout502.xml"/><Relationship Id="rId25" Type="http://schemas.openxmlformats.org/officeDocument/2006/relationships/slideLayout" Target="../slideLayouts/slideLayout501.xml"/><Relationship Id="rId24" Type="http://schemas.openxmlformats.org/officeDocument/2006/relationships/slideLayout" Target="../slideLayouts/slideLayout500.xml"/><Relationship Id="rId23" Type="http://schemas.openxmlformats.org/officeDocument/2006/relationships/slideLayout" Target="../slideLayouts/slideLayout499.xml"/><Relationship Id="rId22" Type="http://schemas.openxmlformats.org/officeDocument/2006/relationships/slideLayout" Target="../slideLayouts/slideLayout498.xml"/><Relationship Id="rId21" Type="http://schemas.openxmlformats.org/officeDocument/2006/relationships/slideLayout" Target="../slideLayouts/slideLayout497.xml"/><Relationship Id="rId20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78.xml"/><Relationship Id="rId19" Type="http://schemas.openxmlformats.org/officeDocument/2006/relationships/slideLayout" Target="../slideLayouts/slideLayout495.xml"/><Relationship Id="rId18" Type="http://schemas.openxmlformats.org/officeDocument/2006/relationships/slideLayout" Target="../slideLayouts/slideLayout494.xml"/><Relationship Id="rId17" Type="http://schemas.openxmlformats.org/officeDocument/2006/relationships/slideLayout" Target="../slideLayouts/slideLayout493.xml"/><Relationship Id="rId16" Type="http://schemas.openxmlformats.org/officeDocument/2006/relationships/slideLayout" Target="../slideLayouts/slideLayout492.xml"/><Relationship Id="rId15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90.xml"/><Relationship Id="rId13" Type="http://schemas.openxmlformats.org/officeDocument/2006/relationships/slideLayout" Target="../slideLayouts/slideLayout489.xml"/><Relationship Id="rId12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77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3.xml"/><Relationship Id="rId8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08.xml"/><Relationship Id="rId30" Type="http://schemas.openxmlformats.org/officeDocument/2006/relationships/theme" Target="../theme/theme19.xml"/><Relationship Id="rId3" Type="http://schemas.openxmlformats.org/officeDocument/2006/relationships/slideLayout" Target="../slideLayouts/slideLayout507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532.xml"/><Relationship Id="rId27" Type="http://schemas.openxmlformats.org/officeDocument/2006/relationships/slideLayout" Target="../slideLayouts/slideLayout531.xml"/><Relationship Id="rId26" Type="http://schemas.openxmlformats.org/officeDocument/2006/relationships/slideLayout" Target="../slideLayouts/slideLayout530.xml"/><Relationship Id="rId25" Type="http://schemas.openxmlformats.org/officeDocument/2006/relationships/slideLayout" Target="../slideLayouts/slideLayout529.xml"/><Relationship Id="rId24" Type="http://schemas.openxmlformats.org/officeDocument/2006/relationships/slideLayout" Target="../slideLayouts/slideLayout528.xml"/><Relationship Id="rId23" Type="http://schemas.openxmlformats.org/officeDocument/2006/relationships/slideLayout" Target="../slideLayouts/slideLayout527.xml"/><Relationship Id="rId22" Type="http://schemas.openxmlformats.org/officeDocument/2006/relationships/slideLayout" Target="../slideLayouts/slideLayout526.xml"/><Relationship Id="rId21" Type="http://schemas.openxmlformats.org/officeDocument/2006/relationships/slideLayout" Target="../slideLayouts/slideLayout525.xml"/><Relationship Id="rId20" Type="http://schemas.openxmlformats.org/officeDocument/2006/relationships/slideLayout" Target="../slideLayouts/slideLayout524.xml"/><Relationship Id="rId2" Type="http://schemas.openxmlformats.org/officeDocument/2006/relationships/slideLayout" Target="../slideLayouts/slideLayout506.xml"/><Relationship Id="rId19" Type="http://schemas.openxmlformats.org/officeDocument/2006/relationships/slideLayout" Target="../slideLayouts/slideLayout523.xml"/><Relationship Id="rId18" Type="http://schemas.openxmlformats.org/officeDocument/2006/relationships/slideLayout" Target="../slideLayouts/slideLayout522.xml"/><Relationship Id="rId17" Type="http://schemas.openxmlformats.org/officeDocument/2006/relationships/slideLayout" Target="../slideLayouts/slideLayout521.xml"/><Relationship Id="rId16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19.xml"/><Relationship Id="rId14" Type="http://schemas.openxmlformats.org/officeDocument/2006/relationships/slideLayout" Target="../slideLayouts/slideLayout518.xml"/><Relationship Id="rId13" Type="http://schemas.openxmlformats.org/officeDocument/2006/relationships/slideLayout" Target="../slideLayouts/slideLayout517.xml"/><Relationship Id="rId12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505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0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1.xml"/><Relationship Id="rId8" Type="http://schemas.openxmlformats.org/officeDocument/2006/relationships/slideLayout" Target="../slideLayouts/slideLayout540.xml"/><Relationship Id="rId7" Type="http://schemas.openxmlformats.org/officeDocument/2006/relationships/slideLayout" Target="../slideLayouts/slideLayout539.xml"/><Relationship Id="rId6" Type="http://schemas.openxmlformats.org/officeDocument/2006/relationships/slideLayout" Target="../slideLayouts/slideLayout538.xml"/><Relationship Id="rId5" Type="http://schemas.openxmlformats.org/officeDocument/2006/relationships/slideLayout" Target="../slideLayouts/slideLayout537.xml"/><Relationship Id="rId4" Type="http://schemas.openxmlformats.org/officeDocument/2006/relationships/slideLayout" Target="../slideLayouts/slideLayout536.xml"/><Relationship Id="rId30" Type="http://schemas.openxmlformats.org/officeDocument/2006/relationships/theme" Target="../theme/theme20.xml"/><Relationship Id="rId3" Type="http://schemas.openxmlformats.org/officeDocument/2006/relationships/slideLayout" Target="../slideLayouts/slideLayout535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560.xml"/><Relationship Id="rId27" Type="http://schemas.openxmlformats.org/officeDocument/2006/relationships/slideLayout" Target="../slideLayouts/slideLayout559.xml"/><Relationship Id="rId26" Type="http://schemas.openxmlformats.org/officeDocument/2006/relationships/slideLayout" Target="../slideLayouts/slideLayout558.xml"/><Relationship Id="rId25" Type="http://schemas.openxmlformats.org/officeDocument/2006/relationships/slideLayout" Target="../slideLayouts/slideLayout557.xml"/><Relationship Id="rId24" Type="http://schemas.openxmlformats.org/officeDocument/2006/relationships/slideLayout" Target="../slideLayouts/slideLayout556.xml"/><Relationship Id="rId23" Type="http://schemas.openxmlformats.org/officeDocument/2006/relationships/slideLayout" Target="../slideLayouts/slideLayout555.xml"/><Relationship Id="rId22" Type="http://schemas.openxmlformats.org/officeDocument/2006/relationships/slideLayout" Target="../slideLayouts/slideLayout554.xml"/><Relationship Id="rId21" Type="http://schemas.openxmlformats.org/officeDocument/2006/relationships/slideLayout" Target="../slideLayouts/slideLayout553.xml"/><Relationship Id="rId20" Type="http://schemas.openxmlformats.org/officeDocument/2006/relationships/slideLayout" Target="../slideLayouts/slideLayout552.xml"/><Relationship Id="rId2" Type="http://schemas.openxmlformats.org/officeDocument/2006/relationships/slideLayout" Target="../slideLayouts/slideLayout534.xml"/><Relationship Id="rId19" Type="http://schemas.openxmlformats.org/officeDocument/2006/relationships/slideLayout" Target="../slideLayouts/slideLayout551.xml"/><Relationship Id="rId18" Type="http://schemas.openxmlformats.org/officeDocument/2006/relationships/slideLayout" Target="../slideLayouts/slideLayout550.xml"/><Relationship Id="rId17" Type="http://schemas.openxmlformats.org/officeDocument/2006/relationships/slideLayout" Target="../slideLayouts/slideLayout549.xml"/><Relationship Id="rId16" Type="http://schemas.openxmlformats.org/officeDocument/2006/relationships/slideLayout" Target="../slideLayouts/slideLayout548.xml"/><Relationship Id="rId15" Type="http://schemas.openxmlformats.org/officeDocument/2006/relationships/slideLayout" Target="../slideLayouts/slideLayout547.xml"/><Relationship Id="rId14" Type="http://schemas.openxmlformats.org/officeDocument/2006/relationships/slideLayout" Target="../slideLayouts/slideLayout546.xml"/><Relationship Id="rId13" Type="http://schemas.openxmlformats.org/officeDocument/2006/relationships/slideLayout" Target="../slideLayouts/slideLayout545.xml"/><Relationship Id="rId12" Type="http://schemas.openxmlformats.org/officeDocument/2006/relationships/slideLayout" Target="../slideLayouts/slideLayout544.xml"/><Relationship Id="rId11" Type="http://schemas.openxmlformats.org/officeDocument/2006/relationships/slideLayout" Target="../slideLayouts/slideLayout543.xml"/><Relationship Id="rId10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33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9.xml"/><Relationship Id="rId8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66.xml"/><Relationship Id="rId5" Type="http://schemas.openxmlformats.org/officeDocument/2006/relationships/slideLayout" Target="../slideLayouts/slideLayout565.xml"/><Relationship Id="rId4" Type="http://schemas.openxmlformats.org/officeDocument/2006/relationships/slideLayout" Target="../slideLayouts/slideLayout564.xml"/><Relationship Id="rId30" Type="http://schemas.openxmlformats.org/officeDocument/2006/relationships/theme" Target="../theme/theme21.xml"/><Relationship Id="rId3" Type="http://schemas.openxmlformats.org/officeDocument/2006/relationships/slideLayout" Target="../slideLayouts/slideLayout563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588.xml"/><Relationship Id="rId27" Type="http://schemas.openxmlformats.org/officeDocument/2006/relationships/slideLayout" Target="../slideLayouts/slideLayout587.xml"/><Relationship Id="rId26" Type="http://schemas.openxmlformats.org/officeDocument/2006/relationships/slideLayout" Target="../slideLayouts/slideLayout586.xml"/><Relationship Id="rId25" Type="http://schemas.openxmlformats.org/officeDocument/2006/relationships/slideLayout" Target="../slideLayouts/slideLayout585.xml"/><Relationship Id="rId24" Type="http://schemas.openxmlformats.org/officeDocument/2006/relationships/slideLayout" Target="../slideLayouts/slideLayout584.xml"/><Relationship Id="rId23" Type="http://schemas.openxmlformats.org/officeDocument/2006/relationships/slideLayout" Target="../slideLayouts/slideLayout583.xml"/><Relationship Id="rId22" Type="http://schemas.openxmlformats.org/officeDocument/2006/relationships/slideLayout" Target="../slideLayouts/slideLayout582.xml"/><Relationship Id="rId21" Type="http://schemas.openxmlformats.org/officeDocument/2006/relationships/slideLayout" Target="../slideLayouts/slideLayout581.xml"/><Relationship Id="rId20" Type="http://schemas.openxmlformats.org/officeDocument/2006/relationships/slideLayout" Target="../slideLayouts/slideLayout580.xml"/><Relationship Id="rId2" Type="http://schemas.openxmlformats.org/officeDocument/2006/relationships/slideLayout" Target="../slideLayouts/slideLayout562.xml"/><Relationship Id="rId19" Type="http://schemas.openxmlformats.org/officeDocument/2006/relationships/slideLayout" Target="../slideLayouts/slideLayout579.xml"/><Relationship Id="rId18" Type="http://schemas.openxmlformats.org/officeDocument/2006/relationships/slideLayout" Target="../slideLayouts/slideLayout578.xml"/><Relationship Id="rId17" Type="http://schemas.openxmlformats.org/officeDocument/2006/relationships/slideLayout" Target="../slideLayouts/slideLayout577.xml"/><Relationship Id="rId16" Type="http://schemas.openxmlformats.org/officeDocument/2006/relationships/slideLayout" Target="../slideLayouts/slideLayout576.xml"/><Relationship Id="rId15" Type="http://schemas.openxmlformats.org/officeDocument/2006/relationships/slideLayout" Target="../slideLayouts/slideLayout575.xml"/><Relationship Id="rId14" Type="http://schemas.openxmlformats.org/officeDocument/2006/relationships/slideLayout" Target="../slideLayouts/slideLayout574.xml"/><Relationship Id="rId13" Type="http://schemas.openxmlformats.org/officeDocument/2006/relationships/slideLayout" Target="../slideLayouts/slideLayout573.xml"/><Relationship Id="rId12" Type="http://schemas.openxmlformats.org/officeDocument/2006/relationships/slideLayout" Target="../slideLayouts/slideLayout572.xml"/><Relationship Id="rId11" Type="http://schemas.openxmlformats.org/officeDocument/2006/relationships/slideLayout" Target="../slideLayouts/slideLayout571.xml"/><Relationship Id="rId10" Type="http://schemas.openxmlformats.org/officeDocument/2006/relationships/slideLayout" Target="../slideLayouts/slideLayout570.xml"/><Relationship Id="rId1" Type="http://schemas.openxmlformats.org/officeDocument/2006/relationships/slideLayout" Target="../slideLayouts/slideLayout561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7.xml"/><Relationship Id="rId8" Type="http://schemas.openxmlformats.org/officeDocument/2006/relationships/slideLayout" Target="../slideLayouts/slideLayout596.xml"/><Relationship Id="rId7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92.xml"/><Relationship Id="rId30" Type="http://schemas.openxmlformats.org/officeDocument/2006/relationships/theme" Target="../theme/theme22.xml"/><Relationship Id="rId3" Type="http://schemas.openxmlformats.org/officeDocument/2006/relationships/slideLayout" Target="../slideLayouts/slideLayout591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616.xml"/><Relationship Id="rId27" Type="http://schemas.openxmlformats.org/officeDocument/2006/relationships/slideLayout" Target="../slideLayouts/slideLayout615.xml"/><Relationship Id="rId26" Type="http://schemas.openxmlformats.org/officeDocument/2006/relationships/slideLayout" Target="../slideLayouts/slideLayout614.xml"/><Relationship Id="rId25" Type="http://schemas.openxmlformats.org/officeDocument/2006/relationships/slideLayout" Target="../slideLayouts/slideLayout613.xml"/><Relationship Id="rId24" Type="http://schemas.openxmlformats.org/officeDocument/2006/relationships/slideLayout" Target="../slideLayouts/slideLayout612.xml"/><Relationship Id="rId23" Type="http://schemas.openxmlformats.org/officeDocument/2006/relationships/slideLayout" Target="../slideLayouts/slideLayout611.xml"/><Relationship Id="rId22" Type="http://schemas.openxmlformats.org/officeDocument/2006/relationships/slideLayout" Target="../slideLayouts/slideLayout610.xml"/><Relationship Id="rId21" Type="http://schemas.openxmlformats.org/officeDocument/2006/relationships/slideLayout" Target="../slideLayouts/slideLayout609.xml"/><Relationship Id="rId20" Type="http://schemas.openxmlformats.org/officeDocument/2006/relationships/slideLayout" Target="../slideLayouts/slideLayout608.xml"/><Relationship Id="rId2" Type="http://schemas.openxmlformats.org/officeDocument/2006/relationships/slideLayout" Target="../slideLayouts/slideLayout590.xml"/><Relationship Id="rId19" Type="http://schemas.openxmlformats.org/officeDocument/2006/relationships/slideLayout" Target="../slideLayouts/slideLayout607.xml"/><Relationship Id="rId18" Type="http://schemas.openxmlformats.org/officeDocument/2006/relationships/slideLayout" Target="../slideLayouts/slideLayout606.xml"/><Relationship Id="rId17" Type="http://schemas.openxmlformats.org/officeDocument/2006/relationships/slideLayout" Target="../slideLayouts/slideLayout605.xml"/><Relationship Id="rId16" Type="http://schemas.openxmlformats.org/officeDocument/2006/relationships/slideLayout" Target="../slideLayouts/slideLayout604.xml"/><Relationship Id="rId15" Type="http://schemas.openxmlformats.org/officeDocument/2006/relationships/slideLayout" Target="../slideLayouts/slideLayout603.xml"/><Relationship Id="rId14" Type="http://schemas.openxmlformats.org/officeDocument/2006/relationships/slideLayout" Target="../slideLayouts/slideLayout602.xml"/><Relationship Id="rId13" Type="http://schemas.openxmlformats.org/officeDocument/2006/relationships/slideLayout" Target="../slideLayouts/slideLayout601.xml"/><Relationship Id="rId12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598.xml"/><Relationship Id="rId1" Type="http://schemas.openxmlformats.org/officeDocument/2006/relationships/slideLayout" Target="../slideLayouts/slideLayout589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5.xml"/><Relationship Id="rId8" Type="http://schemas.openxmlformats.org/officeDocument/2006/relationships/slideLayout" Target="../slideLayouts/slideLayout624.xml"/><Relationship Id="rId7" Type="http://schemas.openxmlformats.org/officeDocument/2006/relationships/slideLayout" Target="../slideLayouts/slideLayout623.xml"/><Relationship Id="rId6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20.xml"/><Relationship Id="rId30" Type="http://schemas.openxmlformats.org/officeDocument/2006/relationships/theme" Target="../theme/theme23.xml"/><Relationship Id="rId3" Type="http://schemas.openxmlformats.org/officeDocument/2006/relationships/slideLayout" Target="../slideLayouts/slideLayout619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644.xml"/><Relationship Id="rId27" Type="http://schemas.openxmlformats.org/officeDocument/2006/relationships/slideLayout" Target="../slideLayouts/slideLayout643.xml"/><Relationship Id="rId26" Type="http://schemas.openxmlformats.org/officeDocument/2006/relationships/slideLayout" Target="../slideLayouts/slideLayout642.xml"/><Relationship Id="rId25" Type="http://schemas.openxmlformats.org/officeDocument/2006/relationships/slideLayout" Target="../slideLayouts/slideLayout641.xml"/><Relationship Id="rId24" Type="http://schemas.openxmlformats.org/officeDocument/2006/relationships/slideLayout" Target="../slideLayouts/slideLayout640.xml"/><Relationship Id="rId23" Type="http://schemas.openxmlformats.org/officeDocument/2006/relationships/slideLayout" Target="../slideLayouts/slideLayout639.xml"/><Relationship Id="rId22" Type="http://schemas.openxmlformats.org/officeDocument/2006/relationships/slideLayout" Target="../slideLayouts/slideLayout638.xml"/><Relationship Id="rId21" Type="http://schemas.openxmlformats.org/officeDocument/2006/relationships/slideLayout" Target="../slideLayouts/slideLayout637.xml"/><Relationship Id="rId20" Type="http://schemas.openxmlformats.org/officeDocument/2006/relationships/slideLayout" Target="../slideLayouts/slideLayout636.xml"/><Relationship Id="rId2" Type="http://schemas.openxmlformats.org/officeDocument/2006/relationships/slideLayout" Target="../slideLayouts/slideLayout618.xml"/><Relationship Id="rId19" Type="http://schemas.openxmlformats.org/officeDocument/2006/relationships/slideLayout" Target="../slideLayouts/slideLayout635.xml"/><Relationship Id="rId18" Type="http://schemas.openxmlformats.org/officeDocument/2006/relationships/slideLayout" Target="../slideLayouts/slideLayout634.xml"/><Relationship Id="rId17" Type="http://schemas.openxmlformats.org/officeDocument/2006/relationships/slideLayout" Target="../slideLayouts/slideLayout633.xml"/><Relationship Id="rId16" Type="http://schemas.openxmlformats.org/officeDocument/2006/relationships/slideLayout" Target="../slideLayouts/slideLayout632.xml"/><Relationship Id="rId15" Type="http://schemas.openxmlformats.org/officeDocument/2006/relationships/slideLayout" Target="../slideLayouts/slideLayout631.xml"/><Relationship Id="rId14" Type="http://schemas.openxmlformats.org/officeDocument/2006/relationships/slideLayout" Target="../slideLayouts/slideLayout630.xml"/><Relationship Id="rId13" Type="http://schemas.openxmlformats.org/officeDocument/2006/relationships/slideLayout" Target="../slideLayouts/slideLayout629.xml"/><Relationship Id="rId12" Type="http://schemas.openxmlformats.org/officeDocument/2006/relationships/slideLayout" Target="../slideLayouts/slideLayout628.xml"/><Relationship Id="rId11" Type="http://schemas.openxmlformats.org/officeDocument/2006/relationships/slideLayout" Target="../slideLayouts/slideLayout627.xml"/><Relationship Id="rId10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61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0" Type="http://schemas.openxmlformats.org/officeDocument/2006/relationships/theme" Target="../theme/theme3.xml"/><Relationship Id="rId3" Type="http://schemas.openxmlformats.org/officeDocument/2006/relationships/slideLayout" Target="../slideLayouts/slideLayout59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0" Type="http://schemas.openxmlformats.org/officeDocument/2006/relationships/theme" Target="../theme/theme4.xml"/><Relationship Id="rId3" Type="http://schemas.openxmlformats.org/officeDocument/2006/relationships/slideLayout" Target="../slideLayouts/slideLayout87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30" Type="http://schemas.openxmlformats.org/officeDocument/2006/relationships/theme" Target="../theme/theme5.xml"/><Relationship Id="rId3" Type="http://schemas.openxmlformats.org/officeDocument/2006/relationships/slideLayout" Target="../slideLayouts/slideLayout115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1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4.xml"/><Relationship Id="rId30" Type="http://schemas.openxmlformats.org/officeDocument/2006/relationships/theme" Target="../theme/theme6.xml"/><Relationship Id="rId3" Type="http://schemas.openxmlformats.org/officeDocument/2006/relationships/slideLayout" Target="../slideLayouts/slideLayout143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67.xml"/><Relationship Id="rId26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2.xml"/><Relationship Id="rId30" Type="http://schemas.openxmlformats.org/officeDocument/2006/relationships/theme" Target="../theme/theme7.xml"/><Relationship Id="rId3" Type="http://schemas.openxmlformats.org/officeDocument/2006/relationships/slideLayout" Target="../slideLayouts/slideLayout171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195.xml"/><Relationship Id="rId26" Type="http://schemas.openxmlformats.org/officeDocument/2006/relationships/slideLayout" Target="../slideLayouts/slideLayout194.xml"/><Relationship Id="rId25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192.xml"/><Relationship Id="rId23" Type="http://schemas.openxmlformats.org/officeDocument/2006/relationships/slideLayout" Target="../slideLayouts/slideLayout191.xml"/><Relationship Id="rId22" Type="http://schemas.openxmlformats.org/officeDocument/2006/relationships/slideLayout" Target="../slideLayouts/slideLayout190.xml"/><Relationship Id="rId21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6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0.xml"/><Relationship Id="rId30" Type="http://schemas.openxmlformats.org/officeDocument/2006/relationships/theme" Target="../theme/theme8.xml"/><Relationship Id="rId3" Type="http://schemas.openxmlformats.org/officeDocument/2006/relationships/slideLayout" Target="../slideLayouts/slideLayout199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224.xml"/><Relationship Id="rId27" Type="http://schemas.openxmlformats.org/officeDocument/2006/relationships/slideLayout" Target="../slideLayouts/slideLayout223.xml"/><Relationship Id="rId26" Type="http://schemas.openxmlformats.org/officeDocument/2006/relationships/slideLayout" Target="../slideLayouts/slideLayout222.xml"/><Relationship Id="rId25" Type="http://schemas.openxmlformats.org/officeDocument/2006/relationships/slideLayout" Target="../slideLayouts/slideLayout221.xml"/><Relationship Id="rId24" Type="http://schemas.openxmlformats.org/officeDocument/2006/relationships/slideLayout" Target="../slideLayouts/slideLayout220.xml"/><Relationship Id="rId23" Type="http://schemas.openxmlformats.org/officeDocument/2006/relationships/slideLayout" Target="../slideLayouts/slideLayout219.xml"/><Relationship Id="rId22" Type="http://schemas.openxmlformats.org/officeDocument/2006/relationships/slideLayout" Target="../slideLayouts/slideLayout218.xml"/><Relationship Id="rId21" Type="http://schemas.openxmlformats.org/officeDocument/2006/relationships/slideLayout" Target="../slideLayouts/slideLayout217.xml"/><Relationship Id="rId20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15.xml"/><Relationship Id="rId18" Type="http://schemas.openxmlformats.org/officeDocument/2006/relationships/slideLayout" Target="../slideLayouts/slideLayout214.xml"/><Relationship Id="rId17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97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8.xml"/><Relationship Id="rId30" Type="http://schemas.openxmlformats.org/officeDocument/2006/relationships/theme" Target="../theme/theme9.xml"/><Relationship Id="rId3" Type="http://schemas.openxmlformats.org/officeDocument/2006/relationships/slideLayout" Target="../slideLayouts/slideLayout227.xml"/><Relationship Id="rId29" Type="http://schemas.openxmlformats.org/officeDocument/2006/relationships/image" Target="../media/image1.jpeg"/><Relationship Id="rId28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49.xml"/><Relationship Id="rId24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46.xml"/><Relationship Id="rId21" Type="http://schemas.openxmlformats.org/officeDocument/2006/relationships/slideLayout" Target="../slideLayouts/slideLayout245.xml"/><Relationship Id="rId20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1.xml"/><Relationship Id="rId16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  <p:sldLayoutId id="2147483929" r:id="rId20"/>
    <p:sldLayoutId id="2147483930" r:id="rId21"/>
    <p:sldLayoutId id="2147483931" r:id="rId22"/>
    <p:sldLayoutId id="2147483932" r:id="rId23"/>
    <p:sldLayoutId id="2147483933" r:id="rId24"/>
    <p:sldLayoutId id="2147483934" r:id="rId25"/>
    <p:sldLayoutId id="2147483935" r:id="rId26"/>
    <p:sldLayoutId id="2147483936" r:id="rId27"/>
    <p:sldLayoutId id="2147483937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  <p:sldLayoutId id="2147483956" r:id="rId18"/>
    <p:sldLayoutId id="2147483957" r:id="rId19"/>
    <p:sldLayoutId id="2147483958" r:id="rId20"/>
    <p:sldLayoutId id="2147483959" r:id="rId21"/>
    <p:sldLayoutId id="2147483960" r:id="rId22"/>
    <p:sldLayoutId id="2147483961" r:id="rId23"/>
    <p:sldLayoutId id="2147483962" r:id="rId24"/>
    <p:sldLayoutId id="2147483963" r:id="rId25"/>
    <p:sldLayoutId id="2147483964" r:id="rId26"/>
    <p:sldLayoutId id="2147483965" r:id="rId27"/>
    <p:sldLayoutId id="2147483966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  <p:sldLayoutId id="2147483984" r:id="rId17"/>
    <p:sldLayoutId id="2147483985" r:id="rId18"/>
    <p:sldLayoutId id="2147483986" r:id="rId19"/>
    <p:sldLayoutId id="2147483987" r:id="rId20"/>
    <p:sldLayoutId id="2147483988" r:id="rId21"/>
    <p:sldLayoutId id="2147483989" r:id="rId22"/>
    <p:sldLayoutId id="2147483990" r:id="rId23"/>
    <p:sldLayoutId id="2147483991" r:id="rId24"/>
    <p:sldLayoutId id="2147483992" r:id="rId25"/>
    <p:sldLayoutId id="2147483993" r:id="rId26"/>
    <p:sldLayoutId id="2147483994" r:id="rId27"/>
    <p:sldLayoutId id="2147483995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  <p:sldLayoutId id="2147484015" r:id="rId19"/>
    <p:sldLayoutId id="2147484016" r:id="rId20"/>
    <p:sldLayoutId id="2147484017" r:id="rId21"/>
    <p:sldLayoutId id="2147484018" r:id="rId22"/>
    <p:sldLayoutId id="2147484019" r:id="rId23"/>
    <p:sldLayoutId id="2147484020" r:id="rId24"/>
    <p:sldLayoutId id="2147484021" r:id="rId25"/>
    <p:sldLayoutId id="2147484022" r:id="rId26"/>
    <p:sldLayoutId id="2147484023" r:id="rId27"/>
    <p:sldLayoutId id="2147484024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  <p:sldLayoutId id="2147484043" r:id="rId18"/>
    <p:sldLayoutId id="2147484044" r:id="rId19"/>
    <p:sldLayoutId id="2147484045" r:id="rId20"/>
    <p:sldLayoutId id="2147484046" r:id="rId21"/>
    <p:sldLayoutId id="2147484047" r:id="rId22"/>
    <p:sldLayoutId id="2147484048" r:id="rId23"/>
    <p:sldLayoutId id="2147484049" r:id="rId24"/>
    <p:sldLayoutId id="2147484050" r:id="rId25"/>
    <p:sldLayoutId id="2147484051" r:id="rId26"/>
    <p:sldLayoutId id="2147484052" r:id="rId27"/>
    <p:sldLayoutId id="2147484053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  <p:sldLayoutId id="2147484072" r:id="rId18"/>
    <p:sldLayoutId id="2147484073" r:id="rId19"/>
    <p:sldLayoutId id="2147484074" r:id="rId20"/>
    <p:sldLayoutId id="2147484075" r:id="rId21"/>
    <p:sldLayoutId id="2147484076" r:id="rId22"/>
    <p:sldLayoutId id="2147484077" r:id="rId23"/>
    <p:sldLayoutId id="2147484078" r:id="rId24"/>
    <p:sldLayoutId id="2147484079" r:id="rId25"/>
    <p:sldLayoutId id="2147484080" r:id="rId26"/>
    <p:sldLayoutId id="2147484081" r:id="rId27"/>
    <p:sldLayoutId id="2147484082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  <p:sldLayoutId id="2147484104" r:id="rId21"/>
    <p:sldLayoutId id="2147484105" r:id="rId22"/>
    <p:sldLayoutId id="2147484106" r:id="rId23"/>
    <p:sldLayoutId id="2147484107" r:id="rId24"/>
    <p:sldLayoutId id="2147484108" r:id="rId25"/>
    <p:sldLayoutId id="2147484109" r:id="rId26"/>
    <p:sldLayoutId id="2147484110" r:id="rId27"/>
    <p:sldLayoutId id="2147484111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  <p:sldLayoutId id="2147484129" r:id="rId17"/>
    <p:sldLayoutId id="2147484130" r:id="rId18"/>
    <p:sldLayoutId id="2147484131" r:id="rId19"/>
    <p:sldLayoutId id="2147484132" r:id="rId20"/>
    <p:sldLayoutId id="2147484133" r:id="rId21"/>
    <p:sldLayoutId id="2147484134" r:id="rId22"/>
    <p:sldLayoutId id="2147484135" r:id="rId23"/>
    <p:sldLayoutId id="2147484136" r:id="rId24"/>
    <p:sldLayoutId id="2147484137" r:id="rId25"/>
    <p:sldLayoutId id="2147484138" r:id="rId26"/>
    <p:sldLayoutId id="2147484139" r:id="rId27"/>
    <p:sldLayoutId id="2147484140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  <p:sldLayoutId id="2147484158" r:id="rId17"/>
    <p:sldLayoutId id="2147484159" r:id="rId18"/>
    <p:sldLayoutId id="2147484160" r:id="rId19"/>
    <p:sldLayoutId id="2147484161" r:id="rId20"/>
    <p:sldLayoutId id="2147484162" r:id="rId21"/>
    <p:sldLayoutId id="2147484163" r:id="rId22"/>
    <p:sldLayoutId id="2147484164" r:id="rId23"/>
    <p:sldLayoutId id="2147484165" r:id="rId24"/>
    <p:sldLayoutId id="2147484166" r:id="rId25"/>
    <p:sldLayoutId id="2147484167" r:id="rId26"/>
    <p:sldLayoutId id="2147484168" r:id="rId27"/>
    <p:sldLayoutId id="2147484169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  <p:sldLayoutId id="2147484188" r:id="rId18"/>
    <p:sldLayoutId id="2147484189" r:id="rId19"/>
    <p:sldLayoutId id="2147484190" r:id="rId20"/>
    <p:sldLayoutId id="2147484191" r:id="rId21"/>
    <p:sldLayoutId id="2147484192" r:id="rId22"/>
    <p:sldLayoutId id="2147484193" r:id="rId23"/>
    <p:sldLayoutId id="2147484194" r:id="rId24"/>
    <p:sldLayoutId id="2147484195" r:id="rId25"/>
    <p:sldLayoutId id="2147484196" r:id="rId26"/>
    <p:sldLayoutId id="2147484197" r:id="rId27"/>
    <p:sldLayoutId id="2147484198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  <p:sldLayoutId id="2147484217" r:id="rId18"/>
    <p:sldLayoutId id="2147484218" r:id="rId19"/>
    <p:sldLayoutId id="2147484219" r:id="rId20"/>
    <p:sldLayoutId id="2147484220" r:id="rId21"/>
    <p:sldLayoutId id="2147484221" r:id="rId22"/>
    <p:sldLayoutId id="2147484222" r:id="rId23"/>
    <p:sldLayoutId id="2147484223" r:id="rId24"/>
    <p:sldLayoutId id="2147484224" r:id="rId25"/>
    <p:sldLayoutId id="2147484225" r:id="rId26"/>
    <p:sldLayoutId id="2147484226" r:id="rId27"/>
    <p:sldLayoutId id="2147484227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1" r:id="rId23"/>
    <p:sldLayoutId id="2147484252" r:id="rId24"/>
    <p:sldLayoutId id="2147484253" r:id="rId25"/>
    <p:sldLayoutId id="2147484254" r:id="rId26"/>
    <p:sldLayoutId id="2147484255" r:id="rId27"/>
    <p:sldLayoutId id="2147484256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  <p:sldLayoutId id="2147484271" r:id="rId14"/>
    <p:sldLayoutId id="2147484272" r:id="rId15"/>
    <p:sldLayoutId id="2147484273" r:id="rId16"/>
    <p:sldLayoutId id="2147484274" r:id="rId17"/>
    <p:sldLayoutId id="2147484275" r:id="rId18"/>
    <p:sldLayoutId id="2147484276" r:id="rId19"/>
    <p:sldLayoutId id="2147484277" r:id="rId20"/>
    <p:sldLayoutId id="2147484278" r:id="rId21"/>
    <p:sldLayoutId id="2147484279" r:id="rId22"/>
    <p:sldLayoutId id="2147484280" r:id="rId23"/>
    <p:sldLayoutId id="2147484281" r:id="rId24"/>
    <p:sldLayoutId id="2147484282" r:id="rId25"/>
    <p:sldLayoutId id="2147484283" r:id="rId26"/>
    <p:sldLayoutId id="2147484284" r:id="rId27"/>
    <p:sldLayoutId id="2147484285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299" r:id="rId13"/>
    <p:sldLayoutId id="2147484300" r:id="rId14"/>
    <p:sldLayoutId id="2147484301" r:id="rId15"/>
    <p:sldLayoutId id="2147484302" r:id="rId16"/>
    <p:sldLayoutId id="2147484303" r:id="rId17"/>
    <p:sldLayoutId id="2147484304" r:id="rId18"/>
    <p:sldLayoutId id="2147484305" r:id="rId19"/>
    <p:sldLayoutId id="2147484306" r:id="rId20"/>
    <p:sldLayoutId id="2147484307" r:id="rId21"/>
    <p:sldLayoutId id="2147484308" r:id="rId22"/>
    <p:sldLayoutId id="2147484309" r:id="rId23"/>
    <p:sldLayoutId id="2147484310" r:id="rId24"/>
    <p:sldLayoutId id="2147484311" r:id="rId25"/>
    <p:sldLayoutId id="2147484312" r:id="rId26"/>
    <p:sldLayoutId id="2147484313" r:id="rId27"/>
    <p:sldLayoutId id="2147484314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  <p:sldLayoutId id="2147483821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  <p:sldLayoutId id="2147483849" r:id="rId27"/>
    <p:sldLayoutId id="2147483850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9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2" r:id="rId22"/>
    <p:sldLayoutId id="2147483903" r:id="rId23"/>
    <p:sldLayoutId id="2147483904" r:id="rId24"/>
    <p:sldLayoutId id="2147483905" r:id="rId25"/>
    <p:sldLayoutId id="2147483906" r:id="rId26"/>
    <p:sldLayoutId id="2147483907" r:id="rId27"/>
    <p:sldLayoutId id="2147483908" r:id="rId2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86.xml"/><Relationship Id="rId2" Type="http://schemas.openxmlformats.org/officeDocument/2006/relationships/image" Target="../media/image5.emf"/><Relationship Id="rId1" Type="http://schemas.openxmlformats.org/officeDocument/2006/relationships/package" Target="../embeddings/Document3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8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6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94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50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06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0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8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1" Type="http://schemas.openxmlformats.org/officeDocument/2006/relationships/package" Target="../embeddings/Document2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4605" y="2309813"/>
            <a:ext cx="11495807" cy="1584176"/>
          </a:xfrm>
          <a:prstGeom prst="rect">
            <a:avLst/>
          </a:prstGeom>
          <a:solidFill>
            <a:srgbClr val="64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87126" y="2575603"/>
            <a:ext cx="11084744" cy="10509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tabLst>
                <a:tab pos="2250440" algn="l"/>
              </a:tabLst>
            </a:pPr>
            <a:r>
              <a:rPr lang="zh-CN" altLang="en-US" sz="4800" b="1" spc="-100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表格实验中的逻辑关系正误判断</a:t>
            </a:r>
            <a:r>
              <a:rPr lang="en-US" altLang="zh-CN" sz="4800" b="1" spc="-100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4800" b="1" spc="-100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endParaRPr lang="zh-CN" altLang="zh-CN" sz="4800" b="1" spc="-100" dirty="0">
              <a:ln w="2857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446"/>
            <a:ext cx="4295006" cy="2868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6575" y="261442"/>
          <a:ext cx="11376660" cy="6400800"/>
        </p:xfrm>
        <a:graphic>
          <a:graphicData uri="http://schemas.openxmlformats.org/drawingml/2006/table">
            <a:tbl>
              <a:tblPr/>
              <a:tblGrid>
                <a:gridCol w="891540"/>
                <a:gridCol w="6176645"/>
                <a:gridCol w="3556000"/>
                <a:gridCol w="752475"/>
              </a:tblGrid>
              <a:tr h="1248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向含有酚酞的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溶液中加入少量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BaCl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固体，溶液红色变浅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证明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溶液中存在水解平衡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分别测定室温下等物质的量浓度的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，后者较大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证明非金属性：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S&gt;C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溶液滴入某溶液中加热，放出的气体能使湿润的红色石蕊试纸变蓝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证明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分别通入硝酸银溶液中，产生淡黄色沉淀的是溴蒸气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鉴别溴蒸气和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在醋酸钠溶液中滴入酚酞溶液，加热后红色加深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证明盐类水解是吸热反应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1063758" y="621482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63758" y="1917626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05722" y="3131543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63757" y="4437906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63757" y="5679976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047179" y="3240601"/>
          <a:ext cx="8588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文档" r:id="rId1" imgW="859790" imgH="640080" progId="Word.Document.12">
                  <p:embed/>
                </p:oleObj>
              </mc:Choice>
              <mc:Fallback>
                <p:oleObj name="文档" r:id="rId1" imgW="859790" imgH="640080" progId="Word.Document.12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47179" y="3240601"/>
                        <a:ext cx="858838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06573" y="333450"/>
          <a:ext cx="11449050" cy="6163310"/>
        </p:xfrm>
        <a:graphic>
          <a:graphicData uri="http://schemas.openxmlformats.org/drawingml/2006/table">
            <a:tbl>
              <a:tblPr/>
              <a:tblGrid>
                <a:gridCol w="720090"/>
                <a:gridCol w="6552565"/>
                <a:gridCol w="3419475"/>
                <a:gridCol w="756920"/>
              </a:tblGrid>
              <a:tr h="14814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将硫酸酸化的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溶液滴入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Fe(NO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溶液中，溶液变黄色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证明氧化性：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比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强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往黄色固体难溶物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PbI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中加水，振荡，静置。取上层清液，然后加入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NaI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固体，产生黄色沉淀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证明难溶物存在沉淀溶解平衡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AgCl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悬浊液中加入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NaI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溶液时出现黄色沉淀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(AgCl)&lt;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(AgI)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4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先在托盘上各放一张滤纸，然后在右盘上添加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g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砝码，左盘上添加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固体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称取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2.0 g NaOH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固体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1137507" y="837506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37506" y="5374010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37507" y="3935591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70899" y="2312715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78582" y="549474"/>
          <a:ext cx="11304905" cy="5300980"/>
        </p:xfrm>
        <a:graphic>
          <a:graphicData uri="http://schemas.openxmlformats.org/drawingml/2006/table">
            <a:tbl>
              <a:tblPr/>
              <a:tblGrid>
                <a:gridCol w="720090"/>
                <a:gridCol w="6407785"/>
                <a:gridCol w="3429000"/>
                <a:gridCol w="748030"/>
              </a:tblGrid>
              <a:tr h="803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FeCl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固体溶解于适量蒸馏水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配制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FeCl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4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向沸水中逐滴加入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mL FeCl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饱和溶液，搅拌并继续煮沸出现浑浊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制备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Fe(OH)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胶体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测定等物质的量浓度的盐酸、硝酸的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比较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的非金属性强弱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4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用熔融氧化铝、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CCl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做导电性实验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证明二者是离子化合物还是共价化合物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065499" y="563191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065499" y="2075359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73283" y="4581922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37024" y="3286648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06575" y="476325"/>
          <a:ext cx="11376660" cy="5760720"/>
        </p:xfrm>
        <a:graphic>
          <a:graphicData uri="http://schemas.openxmlformats.org/drawingml/2006/table">
            <a:tbl>
              <a:tblPr/>
              <a:tblGrid>
                <a:gridCol w="891540"/>
                <a:gridCol w="6020435"/>
                <a:gridCol w="3712210"/>
                <a:gridCol w="752475"/>
              </a:tblGrid>
              <a:tr h="1260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向含有少量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MgCl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溶液中加入足量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Mg(OH)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粉末，搅拌一段时间后过滤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除去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MgCl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溶液中少量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Br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溶液共热，冷却后，取出上层水溶液，加入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AgNO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溶液，观察是否产生淡黄色沉淀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检验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Br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中存在的溴元素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取一定质量的样品与足量盐酸反应，用碱石灰吸收产生的气体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测定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含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NaCl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样品纯度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将洗净的容量瓶放在烘箱中烘干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缩短容量瓶干燥的时间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1065499" y="2852589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65499" y="4664055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63758" y="1125538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73283" y="5565651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4605" y="2309813"/>
            <a:ext cx="11495807" cy="1584176"/>
          </a:xfrm>
          <a:prstGeom prst="rect">
            <a:avLst/>
          </a:prstGeom>
          <a:solidFill>
            <a:srgbClr val="64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66614" y="2748792"/>
            <a:ext cx="11305256" cy="7708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tabLst>
                <a:tab pos="2250440" algn="l"/>
              </a:tabLst>
            </a:pPr>
            <a:r>
              <a:rPr lang="zh-CN" altLang="en-US" sz="3400" b="1" spc="-100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表格实验中实验操作与仪器</a:t>
            </a:r>
            <a:r>
              <a:rPr lang="en-US" altLang="zh-CN" sz="3400" b="1" spc="-100" dirty="0">
                <a:ln w="28575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400" b="1" spc="-100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或试剂</a:t>
            </a:r>
            <a:r>
              <a:rPr lang="en-US" altLang="zh-CN" sz="3400" b="1" spc="-100" dirty="0">
                <a:ln w="28575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400" b="1" spc="-100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选择正误判断</a:t>
            </a:r>
            <a:r>
              <a:rPr lang="en-US" altLang="zh-CN" sz="3400" b="1" spc="-100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3400" b="1" spc="-100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endParaRPr lang="zh-CN" altLang="zh-CN" sz="3400" b="1" spc="-100" dirty="0">
              <a:ln w="2857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446"/>
            <a:ext cx="4295006" cy="2868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6574" y="376883"/>
          <a:ext cx="11384915" cy="5760720"/>
        </p:xfrm>
        <a:graphic>
          <a:graphicData uri="http://schemas.openxmlformats.org/drawingml/2006/table">
            <a:tbl>
              <a:tblPr/>
              <a:tblGrid>
                <a:gridCol w="935990"/>
                <a:gridCol w="3528695"/>
                <a:gridCol w="3023870"/>
                <a:gridCol w="3024505"/>
                <a:gridCol w="871855"/>
              </a:tblGrid>
              <a:tr h="524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主要仪器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试剂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实验目的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正误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烧杯、玻璃棒、胶头滴管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溶液、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制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Fe(OH)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胶体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圆底烧瓶、导气管、烧杯、铁架台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干燥的二氧化碳、蒸馏水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模拟喷泉实验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酸式滴定管</a:t>
                      </a:r>
                      <a:r>
                        <a:rPr lang="zh-CN" sz="2800" kern="100" spc="-7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锥形瓶、铁架台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带铁夹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已知浓度的盐酸，待测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测定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溶液的物质的量浓度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酒精灯、玻璃棒、蒸发皿、三脚架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NaCl</a:t>
                      </a:r>
                      <a:r>
                        <a:rPr lang="zh-CN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800" kern="100" spc="-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蒸发溶液得到晶体</a:t>
                      </a:r>
                      <a:endParaRPr lang="zh-CN" sz="28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0991750" y="1384994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91750" y="2681138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91750" y="3967757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91749" y="5148461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06574" y="677297"/>
          <a:ext cx="11344910" cy="5120640"/>
        </p:xfrm>
        <a:graphic>
          <a:graphicData uri="http://schemas.openxmlformats.org/drawingml/2006/table">
            <a:tbl>
              <a:tblPr/>
              <a:tblGrid>
                <a:gridCol w="648335"/>
                <a:gridCol w="3240405"/>
                <a:gridCol w="3743325"/>
                <a:gridCol w="3024505"/>
                <a:gridCol w="688340"/>
              </a:tblGrid>
              <a:tr h="1054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分液漏斗、烧杯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Br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混合物、蒸馏水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分离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Br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混合物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spc="-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试管、烧杯、酒精灯</a:t>
                      </a:r>
                      <a:endParaRPr lang="zh-CN" sz="28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葡萄糖溶液、蔗糖溶液、银氨溶液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鉴</a:t>
                      </a:r>
                      <a:r>
                        <a:rPr lang="zh-CN" sz="2800" kern="100" spc="-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别葡萄糖和蔗糖</a:t>
                      </a:r>
                      <a:endParaRPr lang="zh-CN" sz="28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试管、带导管的橡皮塞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锌粒、稀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HNO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实验室制取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烧杯、酒精灯、玻璃棒、分液漏斗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分离硝酸钾和氯化钠混合物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1063758" y="909514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05722" y="2133650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063756" y="3354041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063754" y="4625355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6574" y="549475"/>
          <a:ext cx="11410315" cy="5760720"/>
        </p:xfrm>
        <a:graphic>
          <a:graphicData uri="http://schemas.openxmlformats.org/drawingml/2006/table">
            <a:tbl>
              <a:tblPr/>
              <a:tblGrid>
                <a:gridCol w="1151890"/>
                <a:gridCol w="4013200"/>
                <a:gridCol w="1962785"/>
                <a:gridCol w="3240405"/>
                <a:gridCol w="1042035"/>
              </a:tblGrid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 mL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容量瓶、烧杯、玻璃棒、量筒、胶头滴管、托盘天平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配制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450 mL2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·</a:t>
                      </a:r>
                      <a:endParaRPr lang="en-US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氯化钠溶液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烧瓶、酒精灯、导管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软锰矿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浓盐酸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制取并收集干燥的氯气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胶头滴管、温度计、玻璃棒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探究镁、铝金属的活动性顺序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漏斗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带滤纸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、烧杯、玻璃棒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除去氢氧化铝胶体中的泥沙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0991750" y="4042732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74796" y="2781722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91750" y="1197546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91750" y="5283601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06574" y="477466"/>
          <a:ext cx="11376660" cy="5798820"/>
        </p:xfrm>
        <a:graphic>
          <a:graphicData uri="http://schemas.openxmlformats.org/drawingml/2006/table">
            <a:tbl>
              <a:tblPr/>
              <a:tblGrid>
                <a:gridCol w="1008380"/>
                <a:gridCol w="3888105"/>
                <a:gridCol w="2827655"/>
                <a:gridCol w="2574925"/>
                <a:gridCol w="1077595"/>
              </a:tblGrid>
              <a:tr h="1292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洗气瓶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两只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饱和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溶液、浓硫酸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除去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中的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HCl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和水蒸气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铂丝或铁丝、蓝色钴玻璃、酒精灯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稀盐酸、待测液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焰色</a:t>
                      </a:r>
                      <a:r>
                        <a:rPr lang="zh-CN" alt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试验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烧杯、分液漏斗、胶头滴管、铁架台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待提纯的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AlCl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溶液、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提纯混有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MgCl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杂质的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AlCl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分液漏斗、烧瓶、锥形瓶、导管及橡胶塞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盐酸、大理石、硅酸钠溶液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证明非金属性：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&gt;C&gt;Si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0938792" y="829722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19642" y="3586657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93249" y="2038586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19742" y="5231735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6574" y="299233"/>
          <a:ext cx="11312525" cy="6184900"/>
        </p:xfrm>
        <a:graphic>
          <a:graphicData uri="http://schemas.openxmlformats.org/drawingml/2006/table">
            <a:tbl>
              <a:tblPr/>
              <a:tblGrid>
                <a:gridCol w="575945"/>
                <a:gridCol w="3528695"/>
                <a:gridCol w="4247515"/>
                <a:gridCol w="2304415"/>
                <a:gridCol w="655955"/>
              </a:tblGrid>
              <a:tr h="1406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大烧杯、小烧杯、量筒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个、泡沫塑料、硬纸板、温度计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spc="-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0.50 </a:t>
                      </a:r>
                      <a:r>
                        <a:rPr lang="en-US" sz="2800" kern="100" spc="-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spc="-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spc="-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 spc="-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盐酸、</a:t>
                      </a:r>
                      <a:r>
                        <a:rPr lang="en-US" sz="2800" kern="100" spc="-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0.55mol·</a:t>
                      </a:r>
                      <a:endParaRPr lang="en-US" sz="2800" kern="100" spc="-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测定中和反应的反应热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7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烧杯、玻璃棒、胶头滴管、容量瓶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固体氯化钠、蒸馏水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配制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1.0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·</a:t>
                      </a:r>
                      <a:endParaRPr lang="en-US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100 mL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NaCl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4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酸式滴定管、碱式滴定管、滴定管夹、烧杯、锥形瓶、铁架台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0.100 0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草酸溶液、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0.100 0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溶液、甲基橙溶液、蒸馏水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测定草酸是二元酸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1073283" y="981522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73283" y="2718159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73282" y="4754513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06571" y="477467"/>
          <a:ext cx="11305258" cy="5904655"/>
        </p:xfrm>
        <a:graphic>
          <a:graphicData uri="http://schemas.openxmlformats.org/drawingml/2006/table">
            <a:tbl>
              <a:tblPr/>
              <a:tblGrid>
                <a:gridCol w="1080123"/>
                <a:gridCol w="4037158"/>
                <a:gridCol w="2371554"/>
                <a:gridCol w="2376264"/>
                <a:gridCol w="1440159"/>
              </a:tblGrid>
              <a:tr h="656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解释与结论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正误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用洁净铂丝蘸取溶液进行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焰色</a:t>
                      </a:r>
                      <a:r>
                        <a:rPr lang="zh-CN" alt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火焰呈黄色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原溶液中有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无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滴加几滴稀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溶液，将湿润红色石蕊试纸置于试管口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试纸不变蓝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原溶液中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用坩埚钳夹住一小块用砂纸仔细打磨过的铝箔在酒精灯上加热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熔化后的液态铝滴落下来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金属铝的熔点较低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058472" y="3761259"/>
          <a:ext cx="11303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83" name="文档" r:id="rId1" imgW="1132205" imgH="597535" progId="Word.Document.12">
                  <p:embed/>
                </p:oleObj>
              </mc:Choice>
              <mc:Fallback>
                <p:oleObj name="文档" r:id="rId1" imgW="1132205" imgH="597535" progId="Word.Document.12">
                  <p:embed/>
                  <p:pic>
                    <p:nvPicPr>
                      <p:cNvPr id="0" name="图片 8437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58472" y="3761259"/>
                        <a:ext cx="113030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0607327" y="155758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03718" y="321377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50760" y="499666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06574" y="621482"/>
          <a:ext cx="11449050" cy="5616624"/>
        </p:xfrm>
        <a:graphic>
          <a:graphicData uri="http://schemas.openxmlformats.org/drawingml/2006/table">
            <a:tbl>
              <a:tblPr/>
              <a:tblGrid>
                <a:gridCol w="864235"/>
                <a:gridCol w="4032250"/>
                <a:gridCol w="2877185"/>
                <a:gridCol w="2591435"/>
                <a:gridCol w="1083945"/>
              </a:tblGrid>
              <a:tr h="5616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标准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溶液、待测盐酸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用标准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溶液滴定锥形瓶中的盐酸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0991750" y="3143503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6146" name="Picture 2" descr="T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4" y="766370"/>
            <a:ext cx="2923414" cy="519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4605" y="2309813"/>
            <a:ext cx="11495807" cy="1584176"/>
          </a:xfrm>
          <a:prstGeom prst="rect">
            <a:avLst/>
          </a:prstGeom>
          <a:solidFill>
            <a:srgbClr val="64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87126" y="2575603"/>
            <a:ext cx="10796712" cy="10509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tabLst>
                <a:tab pos="2250440" algn="l"/>
              </a:tabLst>
            </a:pPr>
            <a:r>
              <a:rPr lang="zh-CN" altLang="en-US" sz="4800" b="1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实验装置图与目的正误判断</a:t>
            </a:r>
            <a:r>
              <a:rPr lang="en-US" altLang="zh-CN" sz="4800" b="1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4800" b="1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endParaRPr lang="zh-CN" altLang="zh-CN" sz="4800" b="1" dirty="0">
              <a:ln w="2857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446"/>
            <a:ext cx="4295006" cy="2868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824583"/>
            <a:ext cx="1141200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该装置可测量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与浓硝酸反应产生气体的体积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装置可用于实验室制备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装置用于制备并收集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气体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33542" name="Picture 6" descr="++3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4" y="282416"/>
            <a:ext cx="2086900" cy="151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3543" name="Picture 7" descr="++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9" y="2095664"/>
            <a:ext cx="2588696" cy="236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3544" name="Picture 8" descr="++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1" y="4607203"/>
            <a:ext cx="4311868" cy="21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0271670" y="909514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15486" y="3456072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40070" y="5392182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6574" y="765498"/>
            <a:ext cx="11377264" cy="560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  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该装置用于除去碳酸氢钠固体中的少量碳酸钠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装置用于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和稀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反应制取少量的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气体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该装置加热硫酸铜晶体制备无水硫酸铜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38661" name="Picture 5" descr="++34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0" y="117426"/>
            <a:ext cx="1539970" cy="180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662" name="Picture 6" descr="++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0" y="1965742"/>
            <a:ext cx="1887840" cy="211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663" name="Picture 7" descr="++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23" y="4509914"/>
            <a:ext cx="1955846" cy="221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9589690" y="837506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04301" y="3071495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66524" y="5636590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721549"/>
            <a:ext cx="1141200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该装置分离氢氧化钙固体中混有的少量氯化铵固体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装置可用于吸收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气体，并防止倒吸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装置可用于分离石油，得到汽油、煤油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柴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43778" name="Picture 2" descr="++37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2" y="84659"/>
            <a:ext cx="1864136" cy="179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3779" name="Picture 3" descr="++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" y="2172891"/>
            <a:ext cx="1399973" cy="160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3780" name="Picture 4" descr="++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3855189"/>
            <a:ext cx="3275853" cy="214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06105" y="5989315"/>
            <a:ext cx="326390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各种纯净物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10800" y="765498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67614" y="2706707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29408" y="6065573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9206" y="548544"/>
            <a:ext cx="1141200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装置可用于制备并收集乙酸乙酯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装置可用于制备并收集氨气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装置可用于分离乙酸与乙醇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34566" name="Picture 6" descr="++40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50" y="117426"/>
            <a:ext cx="3765704" cy="218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4567" name="Picture 7" descr="++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2341610"/>
            <a:ext cx="2547156" cy="20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4568" name="Picture 8" descr="++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35" y="4495267"/>
            <a:ext cx="3705098" cy="229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0199662" y="564121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70887" y="3180033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26624" y="5085978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9206" y="499061"/>
            <a:ext cx="11412000" cy="484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如图洗气瓶中产生的白色沉淀为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 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用图中方法不能检查此装置的气密性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 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844802" name="Picture 2" descr="++4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73" y="1318795"/>
            <a:ext cx="4422266" cy="170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4803" name="Picture 3" descr="++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53" y="4218485"/>
            <a:ext cx="1761907" cy="19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976160" y="564109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43278" y="3389404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9206" y="261442"/>
            <a:ext cx="114120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如图所示装置用于石灰石与稀盐酸反应制取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气体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44804" name="Picture 4" descr="++4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04" y="980068"/>
            <a:ext cx="1851805" cy="23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5826" name="Picture 2" descr="T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8" y="3712500"/>
            <a:ext cx="4914877" cy="230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89206" y="4332419"/>
            <a:ext cx="114120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利用该装置可证明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有漂白性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33868" y="306662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35183" y="4424752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9206" y="1724789"/>
            <a:ext cx="114120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17.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模拟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外加电流的阴极保护法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206" y="4332419"/>
            <a:ext cx="114120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利用该装置合成氨并检验氨的存在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70887" y="1780028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87694" y="4456313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846850" name="Picture 2" descr="T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85" y="689569"/>
            <a:ext cx="2799960" cy="23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6851" name="Picture 3" descr="T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6" y="3423919"/>
            <a:ext cx="4003726" cy="214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9206" y="1437360"/>
            <a:ext cx="114120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                     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利用该装置验证牺牲阳极的阴极保护法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206" y="4044990"/>
            <a:ext cx="11412000" cy="226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20.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该装置测定一定质量的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混合物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的质量分数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30327" y="5597108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15686" y="1492599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847874" name="Picture 2" descr="T1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4" y="388126"/>
            <a:ext cx="3300535" cy="21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7875" name="Picture 3" descr="T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2877024"/>
            <a:ext cx="2725831" cy="247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78582" y="585036"/>
          <a:ext cx="11233248" cy="5374563"/>
        </p:xfrm>
        <a:graphic>
          <a:graphicData uri="http://schemas.openxmlformats.org/drawingml/2006/table">
            <a:tbl>
              <a:tblPr/>
              <a:tblGrid>
                <a:gridCol w="792088"/>
                <a:gridCol w="4464496"/>
                <a:gridCol w="2952328"/>
                <a:gridCol w="2232248"/>
                <a:gridCol w="792088"/>
              </a:tblGrid>
              <a:tr h="1534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硝酸银溶液中加入足量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NaCl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溶液，再加入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KI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先出现白色沉淀，后变为黄色沉淀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AgCl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</a:t>
                      </a:r>
                      <a:endParaRPr lang="en-US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kern="1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AgI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5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mL 2% CuSO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溶液中加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滴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2%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溶液，振荡后加入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0.5 mL X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溶液，加热煮沸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未出现红色沉淀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不含有醛基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7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等体积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HB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两种酸分别与足量的锌反应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相同时间内，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收集到的氢气多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是强酸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0978633" y="123145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78633" y="321377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73572" y="494370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6571" y="198959"/>
          <a:ext cx="11377266" cy="6328765"/>
        </p:xfrm>
        <a:graphic>
          <a:graphicData uri="http://schemas.openxmlformats.org/drawingml/2006/table">
            <a:tbl>
              <a:tblPr/>
              <a:tblGrid>
                <a:gridCol w="792091"/>
                <a:gridCol w="4752528"/>
                <a:gridCol w="2272629"/>
                <a:gridCol w="2263875"/>
                <a:gridCol w="1296143"/>
              </a:tblGrid>
              <a:tr h="1848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将铝片和镁条作为电极，插入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1.0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电流表指针偏向镁片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金属铝比镁活泼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1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1.0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NaHCO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溶液中滴加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滴甲基橙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溶液呈黄色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NaHCO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溶液呈碱性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1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NaBr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溶液中加入氯水，再加入淀粉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-KI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溶液变蓝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氧化性：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&gt;Br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&gt;I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1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将浓硫酸滴到蔗糖表面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固体变黑膨胀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浓硫酸有脱水性和强氧化性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0847734" y="98152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47734" y="234967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47734" y="371782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51826" y="528295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54199" y="208484"/>
          <a:ext cx="11305256" cy="6141814"/>
        </p:xfrm>
        <a:graphic>
          <a:graphicData uri="http://schemas.openxmlformats.org/drawingml/2006/table">
            <a:tbl>
              <a:tblPr/>
              <a:tblGrid>
                <a:gridCol w="864096"/>
                <a:gridCol w="3528392"/>
                <a:gridCol w="3816424"/>
                <a:gridCol w="2163423"/>
                <a:gridCol w="932921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配制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固体溶解于适量硫酸溶液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抑制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水解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常温下，相同的铝片分别投入足量的稀、浓硫酸中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浓硫酸中铝片先溶解完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反应物浓度越大，反应速率越快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CuSO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溶液中通入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气体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有黑色沉淀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CuS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不溶于稀硫酸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CuSO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溶液中加入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KI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溶液，再加入苯，振荡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有白色沉淀生成，苯层呈紫色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白色沉淀可能为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CuI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0989399" y="47746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89399" y="198963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93491" y="357555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91750" y="522999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6571" y="693490"/>
          <a:ext cx="11377266" cy="5208632"/>
        </p:xfrm>
        <a:graphic>
          <a:graphicData uri="http://schemas.openxmlformats.org/drawingml/2006/table">
            <a:tbl>
              <a:tblPr/>
              <a:tblGrid>
                <a:gridCol w="1008115"/>
                <a:gridCol w="4141760"/>
                <a:gridCol w="2667373"/>
                <a:gridCol w="2621155"/>
                <a:gridCol w="938863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15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向硝酸亚铁溶液中滴入稀硫酸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无明显现象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硝酸亚铁与硫酸不反应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常温下，用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试纸测定一定浓度的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NaHCO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比对后，测得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水解程度小于其电离程度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向一定量的浓硫酸中加入过量的锌粒，微热至反应结束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产生气泡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该气体成分仅为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346504" y="2105075"/>
          <a:ext cx="1463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27" name="文档" r:id="rId1" imgW="1466215" imgH="597535" progId="Word.Document.12">
                  <p:embed/>
                </p:oleObj>
              </mc:Choice>
              <mc:Fallback>
                <p:oleObj name="文档" r:id="rId1" imgW="1466215" imgH="597535" progId="Word.Document.12">
                  <p:embed/>
                  <p:pic>
                    <p:nvPicPr>
                      <p:cNvPr id="0" name="图片 8499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46504" y="2105075"/>
                        <a:ext cx="14636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0989399" y="112553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91750" y="270971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94101" y="452118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06571" y="309394"/>
          <a:ext cx="11377266" cy="6144736"/>
        </p:xfrm>
        <a:graphic>
          <a:graphicData uri="http://schemas.openxmlformats.org/drawingml/2006/table">
            <a:tbl>
              <a:tblPr/>
              <a:tblGrid>
                <a:gridCol w="720083"/>
                <a:gridCol w="4104456"/>
                <a:gridCol w="2232248"/>
                <a:gridCol w="3528392"/>
                <a:gridCol w="792087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18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将澄清石灰水滴入可能混有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NaHCO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有白色沉淀产生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该溶液中一定含有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表面变黑的银器浸泡到盛有食盐水的铝制容器中，银器与铝接触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银器变得光亮如新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构成原电池，铝作负极，硫化银得电子被还原成单质银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向足量的浓硝酸中加入铁片，一段时间后加入铜粉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zh-CN" sz="2800" kern="100" spc="-15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气体生成，溶液呈蓝绿色</a:t>
                      </a:r>
                      <a:endParaRPr lang="zh-CN" sz="2800" kern="100" spc="-15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浓硝酸将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氧化成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，生成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反应生成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1061407" y="98152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65499" y="285547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61406" y="49419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4605" y="2309813"/>
            <a:ext cx="11495807" cy="1584176"/>
          </a:xfrm>
          <a:prstGeom prst="rect">
            <a:avLst/>
          </a:prstGeom>
          <a:solidFill>
            <a:srgbClr val="64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66614" y="2575603"/>
            <a:ext cx="11305256" cy="891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tabLst>
                <a:tab pos="2250440" algn="l"/>
              </a:tabLst>
            </a:pPr>
            <a:r>
              <a:rPr lang="zh-CN" altLang="en-US" sz="4000" b="1" spc="-100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表格实验中实验操作与实验目的正误判断</a:t>
            </a:r>
            <a:r>
              <a:rPr lang="en-US" altLang="zh-CN" sz="4000" b="1" spc="-100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4000" b="1" spc="-100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endParaRPr lang="zh-CN" altLang="zh-CN" sz="4000" b="1" spc="-100" dirty="0">
              <a:ln w="2857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446"/>
            <a:ext cx="4295006" cy="2868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06574" y="219571"/>
          <a:ext cx="11520805" cy="6427470"/>
        </p:xfrm>
        <a:graphic>
          <a:graphicData uri="http://schemas.openxmlformats.org/drawingml/2006/table">
            <a:tbl>
              <a:tblPr/>
              <a:tblGrid>
                <a:gridCol w="902335"/>
                <a:gridCol w="6141720"/>
                <a:gridCol w="3612515"/>
                <a:gridCol w="864235"/>
              </a:tblGrid>
              <a:tr h="105219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实验目的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正误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97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mL 1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溶液中先加入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 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滴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FeCl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溶液，再加入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滴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MgCl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证明</a:t>
                      </a:r>
                      <a:r>
                        <a:rPr lang="en-US" sz="2800" i="1" kern="1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[Mg(OH)</a:t>
                      </a:r>
                      <a:r>
                        <a:rPr lang="en-US" sz="2800" kern="100" baseline="-250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]&gt;</a:t>
                      </a:r>
                      <a:endParaRPr lang="en-US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[Fe(OH)</a:t>
                      </a:r>
                      <a:r>
                        <a:rPr lang="en-US" sz="2800" kern="100" baseline="-250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]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33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相同温度下，向两支盛有相同体积不同浓度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溶液的试管中分别滴入适量相同浓度的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CuSO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溶液和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探究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对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分解速率的影响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97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spc="7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室温下，用</a:t>
                      </a:r>
                      <a:r>
                        <a:rPr lang="en-US" sz="2800" kern="100" spc="7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800" kern="100" spc="7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试纸分别测定浓度</a:t>
                      </a:r>
                      <a:r>
                        <a:rPr lang="zh-CN" sz="2800" kern="100" spc="7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</a:t>
                      </a:r>
                      <a:endParaRPr lang="en-US" altLang="zh-CN" sz="2800" kern="100" spc="70" baseline="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NaClO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溶液和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CH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COONa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spc="-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比较</a:t>
                      </a:r>
                      <a:r>
                        <a:rPr lang="en-US" sz="2800" kern="100" spc="-1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HClO</a:t>
                      </a:r>
                      <a:r>
                        <a:rPr lang="zh-CN" sz="2800" kern="100" spc="-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800" kern="100" spc="-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spc="-100" baseline="-250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spc="-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COOH</a:t>
                      </a:r>
                      <a:endParaRPr lang="en-US" sz="2800" kern="100" spc="-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spc="-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kern="100" spc="-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酸性强弱</a:t>
                      </a:r>
                      <a:endParaRPr lang="zh-CN" sz="2800" kern="100" spc="-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175607" y="1864668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90465" y="3647559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45291" y="5313268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COMMONDATA" val="eyJoZGlkIjoiMGI5NTFhZWJiZmQzMzQzZTYwZjVmMGM2ZDJlNzdmYjA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9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0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4122</Words>
  <Application>WPS 演示</Application>
  <PresentationFormat>自定义</PresentationFormat>
  <Paragraphs>825</Paragraphs>
  <Slides>29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66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华文细黑</vt:lpstr>
      <vt:lpstr>黑体</vt:lpstr>
      <vt:lpstr>Arial Unicode MS</vt:lpstr>
      <vt:lpstr>Calibri</vt:lpstr>
      <vt:lpstr>7_Office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17_Office 主题</vt:lpstr>
      <vt:lpstr>18_Office 主题</vt:lpstr>
      <vt:lpstr>19_Office 主题</vt:lpstr>
      <vt:lpstr>20_Office 主题</vt:lpstr>
      <vt:lpstr>21_Office 主题</vt:lpstr>
      <vt:lpstr>22_Office 主题</vt:lpstr>
      <vt:lpstr>23_Office 主题</vt:lpstr>
      <vt:lpstr>24_Office 主题</vt:lpstr>
      <vt:lpstr>25_Office 主题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橙子橙</cp:lastModifiedBy>
  <cp:revision>7578</cp:revision>
  <dcterms:created xsi:type="dcterms:W3CDTF">2014-11-27T01:03:00Z</dcterms:created>
  <dcterms:modified xsi:type="dcterms:W3CDTF">2022-04-30T23:23:27Z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A7F5079BFBA947B689D112DEC6504BF5</vt:lpwstr>
  </property>
</Properties>
</file>