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emf" ContentType="image/x-emf"/>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5" r:id="rId4"/>
  </p:sldMasterIdLst>
  <p:notesMasterIdLst>
    <p:notesMasterId r:id="rId13"/>
  </p:notesMasterIdLst>
  <p:sldIdLst>
    <p:sldId id="827" r:id="rId5"/>
    <p:sldId id="860" r:id="rId6"/>
    <p:sldId id="1022" r:id="rId7"/>
    <p:sldId id="1023" r:id="rId8"/>
    <p:sldId id="1024" r:id="rId9"/>
    <p:sldId id="963" r:id="rId10"/>
    <p:sldId id="1015" r:id="rId11"/>
    <p:sldId id="1016" r:id="rId12"/>
    <p:sldId id="983" r:id="rId14"/>
    <p:sldId id="984" r:id="rId15"/>
    <p:sldId id="986" r:id="rId16"/>
    <p:sldId id="987" r:id="rId17"/>
    <p:sldId id="988" r:id="rId18"/>
    <p:sldId id="990" r:id="rId19"/>
    <p:sldId id="991" r:id="rId20"/>
    <p:sldId id="992" r:id="rId21"/>
    <p:sldId id="993" r:id="rId22"/>
    <p:sldId id="1000" r:id="rId23"/>
    <p:sldId id="1020" r:id="rId24"/>
    <p:sldId id="1019" r:id="rId25"/>
    <p:sldId id="1021" r:id="rId26"/>
    <p:sldId id="1017" r:id="rId27"/>
    <p:sldId id="1018" r:id="rId28"/>
    <p:sldId id="1001" r:id="rId29"/>
    <p:sldId id="1002" r:id="rId30"/>
    <p:sldId id="985" r:id="rId31"/>
    <p:sldId id="994" r:id="rId32"/>
    <p:sldId id="995" r:id="rId33"/>
    <p:sldId id="996" r:id="rId34"/>
    <p:sldId id="997" r:id="rId35"/>
    <p:sldId id="998" r:id="rId36"/>
    <p:sldId id="999" r:id="rId37"/>
    <p:sldId id="1003" r:id="rId38"/>
    <p:sldId id="1004" r:id="rId39"/>
    <p:sldId id="1005" r:id="rId40"/>
    <p:sldId id="961"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notesMaster" Target="notesMasters/notesMaster1.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emf"/><Relationship Id="rId1" Type="http://schemas.openxmlformats.org/officeDocument/2006/relationships/image" Target="../media/image41.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emf"/><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5" Type="http://schemas.openxmlformats.org/officeDocument/2006/relationships/image" Target="../media/image15.emf"/><Relationship Id="rId4" Type="http://schemas.openxmlformats.org/officeDocument/2006/relationships/image" Target="../media/image14.emf"/><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5" Type="http://schemas.openxmlformats.org/officeDocument/2006/relationships/image" Target="../media/image20.emf"/><Relationship Id="rId4" Type="http://schemas.openxmlformats.org/officeDocument/2006/relationships/image" Target="../media/image19.emf"/><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253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1015"/>
            </a:lvl1pPr>
            <a:lvl2pPr marL="193040" indent="0" algn="ctr">
              <a:buNone/>
              <a:defRPr sz="845"/>
            </a:lvl2pPr>
            <a:lvl3pPr marL="386080" indent="0" algn="ctr">
              <a:buNone/>
              <a:defRPr sz="760"/>
            </a:lvl3pPr>
            <a:lvl4pPr marL="578485" indent="0" algn="ctr">
              <a:buNone/>
              <a:defRPr sz="675"/>
            </a:lvl4pPr>
            <a:lvl5pPr marL="771525" indent="0" algn="ctr">
              <a:buNone/>
              <a:defRPr sz="675"/>
            </a:lvl5pPr>
            <a:lvl6pPr marL="964565" indent="0" algn="ctr">
              <a:buNone/>
              <a:defRPr sz="675"/>
            </a:lvl6pPr>
            <a:lvl7pPr marL="1157605" indent="0" algn="ctr">
              <a:buNone/>
              <a:defRPr sz="675"/>
            </a:lvl7pPr>
            <a:lvl8pPr marL="1350010" indent="0" algn="ctr">
              <a:buNone/>
              <a:defRPr sz="675"/>
            </a:lvl8pPr>
            <a:lvl9pPr marL="1543050" indent="0" algn="ctr">
              <a:buNone/>
              <a:defRPr sz="675"/>
            </a:lvl9pPr>
          </a:lstStyle>
          <a:p>
            <a:r>
              <a:rPr lang="zh-CN" altLang="en-US" noProof="1"/>
              <a:t>单击此处编辑母版副标题样式</a:t>
            </a:r>
            <a:endParaRPr lang="zh-CN" altLang="en-US" noProof="1"/>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1600200"/>
            <a:ext cx="10972800" cy="4526280"/>
          </a:xfrm>
          <a:prstGeom prst="rect">
            <a:avLst/>
          </a:prstGeo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a:prstGeom prst="rect">
            <a:avLst/>
          </a:prstGeo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3" y="365125"/>
            <a:ext cx="7734300" cy="5811838"/>
          </a:xfrm>
          <a:prstGeom prst="rect">
            <a:avLst/>
          </a:prstGeo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2530"/>
            </a:lvl1p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1015"/>
            </a:lvl1pPr>
            <a:lvl2pPr marL="193040" indent="0" algn="ctr">
              <a:buNone/>
              <a:defRPr sz="845"/>
            </a:lvl2pPr>
            <a:lvl3pPr marL="386080" indent="0" algn="ctr">
              <a:buNone/>
              <a:defRPr sz="760"/>
            </a:lvl3pPr>
            <a:lvl4pPr marL="578485" indent="0" algn="ctr">
              <a:buNone/>
              <a:defRPr sz="675"/>
            </a:lvl4pPr>
            <a:lvl5pPr marL="771525" indent="0" algn="ctr">
              <a:buNone/>
              <a:defRPr sz="675"/>
            </a:lvl5pPr>
            <a:lvl6pPr marL="964565" indent="0" algn="ctr">
              <a:buNone/>
              <a:defRPr sz="675"/>
            </a:lvl6pPr>
            <a:lvl7pPr marL="1157605" indent="0" algn="ctr">
              <a:buNone/>
              <a:defRPr sz="675"/>
            </a:lvl7pPr>
            <a:lvl8pPr marL="1350010" indent="0" algn="ctr">
              <a:buNone/>
              <a:defRPr sz="675"/>
            </a:lvl8pPr>
            <a:lvl9pPr marL="1543050" indent="0" algn="ctr">
              <a:buNone/>
              <a:defRPr sz="675"/>
            </a:lvl9pPr>
          </a:lstStyle>
          <a:p>
            <a:r>
              <a:rPr lang="zh-CN" altLang="en-US" noProof="1"/>
              <a:t>单击此处编辑母版副标题样式</a:t>
            </a:r>
            <a:endParaRPr lang="zh-CN" altLang="en-US" noProof="1"/>
          </a:p>
        </p:txBody>
      </p:sp>
    </p:spTree>
  </p:cSld>
  <p:clrMapOvr>
    <a:masterClrMapping/>
  </p:clrMapOvr>
  <p:transition>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609600" y="1600200"/>
            <a:ext cx="10972800" cy="4526280"/>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3"/>
            <a:ext cx="10515600" cy="2852737"/>
          </a:xfrm>
          <a:prstGeom prst="rect">
            <a:avLst/>
          </a:prstGeom>
        </p:spPr>
        <p:txBody>
          <a:bodyPr anchor="b"/>
          <a:lstStyle>
            <a:lvl1pPr>
              <a:defRPr sz="253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1" y="4589468"/>
            <a:ext cx="10515600" cy="1500187"/>
          </a:xfrm>
          <a:prstGeom prst="rect">
            <a:avLst/>
          </a:prstGeom>
        </p:spPr>
        <p:txBody>
          <a:bodyPr/>
          <a:lstStyle>
            <a:lvl1pPr marL="0" indent="0">
              <a:buNone/>
              <a:defRPr sz="1015">
                <a:solidFill>
                  <a:schemeClr val="tx1">
                    <a:tint val="75000"/>
                  </a:schemeClr>
                </a:solidFill>
              </a:defRPr>
            </a:lvl1pPr>
            <a:lvl2pPr marL="193040" indent="0">
              <a:buNone/>
              <a:defRPr sz="845">
                <a:solidFill>
                  <a:schemeClr val="tx1">
                    <a:tint val="75000"/>
                  </a:schemeClr>
                </a:solidFill>
              </a:defRPr>
            </a:lvl2pPr>
            <a:lvl3pPr marL="386080" indent="0">
              <a:buNone/>
              <a:defRPr sz="760">
                <a:solidFill>
                  <a:schemeClr val="tx1">
                    <a:tint val="75000"/>
                  </a:schemeClr>
                </a:solidFill>
              </a:defRPr>
            </a:lvl3pPr>
            <a:lvl4pPr marL="578485" indent="0">
              <a:buNone/>
              <a:defRPr sz="675">
                <a:solidFill>
                  <a:schemeClr val="tx1">
                    <a:tint val="75000"/>
                  </a:schemeClr>
                </a:solidFill>
              </a:defRPr>
            </a:lvl4pPr>
            <a:lvl5pPr marL="771525" indent="0">
              <a:buNone/>
              <a:defRPr sz="675">
                <a:solidFill>
                  <a:schemeClr val="tx1">
                    <a:tint val="75000"/>
                  </a:schemeClr>
                </a:solidFill>
              </a:defRPr>
            </a:lvl5pPr>
            <a:lvl6pPr marL="964565" indent="0">
              <a:buNone/>
              <a:defRPr sz="675">
                <a:solidFill>
                  <a:schemeClr val="tx1">
                    <a:tint val="75000"/>
                  </a:schemeClr>
                </a:solidFill>
              </a:defRPr>
            </a:lvl6pPr>
            <a:lvl7pPr marL="1157605" indent="0">
              <a:buNone/>
              <a:defRPr sz="675">
                <a:solidFill>
                  <a:schemeClr val="tx1">
                    <a:tint val="75000"/>
                  </a:schemeClr>
                </a:solidFill>
              </a:defRPr>
            </a:lvl7pPr>
            <a:lvl8pPr marL="1350010"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zh-CN" altLang="en-US" noProof="1"/>
              <a:t>单击此处编辑母版文本样式</a:t>
            </a:r>
            <a:endParaRPr lang="zh-CN" altLang="en-US" noProof="1"/>
          </a:p>
        </p:txBody>
      </p:sp>
    </p:spTree>
  </p:cSld>
  <p:clrMapOvr>
    <a:masterClrMapping/>
  </p:clrMapOvr>
  <p:transition>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a:prstGeom prst="rect">
            <a:avLst/>
          </a:prstGeo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1186778" y="1778438"/>
            <a:ext cx="4873575" cy="823912"/>
          </a:xfrm>
          <a:prstGeom prst="rect">
            <a:avLst/>
          </a:prstGeom>
        </p:spPr>
        <p:txBody>
          <a:bodyPr anchor="ctr" anchorCtr="0"/>
          <a:lstStyle>
            <a:lvl1pPr marL="0" indent="0">
              <a:buNone/>
              <a:defRPr sz="1180"/>
            </a:lvl1pPr>
            <a:lvl2pPr marL="193040" indent="0">
              <a:buNone/>
              <a:defRPr sz="1015"/>
            </a:lvl2pPr>
            <a:lvl3pPr marL="386080" indent="0">
              <a:buNone/>
              <a:defRPr sz="845"/>
            </a:lvl3pPr>
            <a:lvl4pPr marL="578485" indent="0">
              <a:buNone/>
              <a:defRPr sz="760"/>
            </a:lvl4pPr>
            <a:lvl5pPr marL="771525" indent="0">
              <a:buNone/>
              <a:defRPr sz="760"/>
            </a:lvl5pPr>
            <a:lvl6pPr marL="964565" indent="0">
              <a:buNone/>
              <a:defRPr sz="760"/>
            </a:lvl6pPr>
            <a:lvl7pPr marL="1157605" indent="0">
              <a:buNone/>
              <a:defRPr sz="760"/>
            </a:lvl7pPr>
            <a:lvl8pPr marL="1350010" indent="0">
              <a:buNone/>
              <a:defRPr sz="760"/>
            </a:lvl8pPr>
            <a:lvl9pPr marL="1543050" indent="0">
              <a:buNone/>
              <a:defRPr sz="76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1186778" y="2665379"/>
            <a:ext cx="4873575" cy="3524284"/>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256939" y="1778438"/>
            <a:ext cx="4897576" cy="823912"/>
          </a:xfrm>
          <a:prstGeom prst="rect">
            <a:avLst/>
          </a:prstGeom>
        </p:spPr>
        <p:txBody>
          <a:bodyPr anchor="ctr" anchorCtr="0"/>
          <a:lstStyle>
            <a:lvl1pPr marL="0" indent="0">
              <a:buNone/>
              <a:defRPr sz="1180"/>
            </a:lvl1pPr>
            <a:lvl2pPr marL="193040" indent="0">
              <a:buNone/>
              <a:defRPr sz="1015"/>
            </a:lvl2pPr>
            <a:lvl3pPr marL="386080" indent="0">
              <a:buNone/>
              <a:defRPr sz="845"/>
            </a:lvl3pPr>
            <a:lvl4pPr marL="578485" indent="0">
              <a:buNone/>
              <a:defRPr sz="760"/>
            </a:lvl4pPr>
            <a:lvl5pPr marL="771525" indent="0">
              <a:buNone/>
              <a:defRPr sz="760"/>
            </a:lvl5pPr>
            <a:lvl6pPr marL="964565" indent="0">
              <a:buNone/>
              <a:defRPr sz="760"/>
            </a:lvl6pPr>
            <a:lvl7pPr marL="1157605" indent="0">
              <a:buNone/>
              <a:defRPr sz="760"/>
            </a:lvl7pPr>
            <a:lvl8pPr marL="1350010" indent="0">
              <a:buNone/>
              <a:defRPr sz="760"/>
            </a:lvl8pPr>
            <a:lvl9pPr marL="1543050" indent="0">
              <a:buNone/>
              <a:defRPr sz="76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256939" y="2665379"/>
            <a:ext cx="4897576" cy="3524284"/>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noProof="1"/>
              <a:t>单击此处编辑母版标题样式</a:t>
            </a:r>
            <a:endParaRPr lang="zh-CN" altLang="en-US" noProof="1"/>
          </a:p>
        </p:txBody>
      </p:sp>
    </p:spTree>
  </p:cSld>
  <p:clrMapOvr>
    <a:masterClrMapping/>
  </p:clrMapOvr>
  <p:transition>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transition>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135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30"/>
            <a:ext cx="6172200" cy="4873625"/>
          </a:xfrm>
          <a:prstGeom prst="rect">
            <a:avLst/>
          </a:prstGeom>
        </p:spPr>
        <p:txBody>
          <a:bodyPr/>
          <a:lstStyle>
            <a:lvl1pPr>
              <a:defRPr sz="1350"/>
            </a:lvl1pPr>
            <a:lvl2pPr>
              <a:defRPr sz="1180"/>
            </a:lvl2pPr>
            <a:lvl3pPr>
              <a:defRPr sz="1015"/>
            </a:lvl3pPr>
            <a:lvl4pPr>
              <a:defRPr sz="845"/>
            </a:lvl4pPr>
            <a:lvl5pPr>
              <a:defRPr sz="845"/>
            </a:lvl5pPr>
            <a:lvl6pPr>
              <a:defRPr sz="845"/>
            </a:lvl6pPr>
            <a:lvl7pPr>
              <a:defRPr sz="845"/>
            </a:lvl7pPr>
            <a:lvl8pPr>
              <a:defRPr sz="845"/>
            </a:lvl8pPr>
            <a:lvl9pPr>
              <a:defRPr sz="84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675"/>
            </a:lvl1pPr>
            <a:lvl2pPr marL="193040" indent="0">
              <a:buNone/>
              <a:defRPr sz="590"/>
            </a:lvl2pPr>
            <a:lvl3pPr marL="386080" indent="0">
              <a:buNone/>
              <a:defRPr sz="505"/>
            </a:lvl3pPr>
            <a:lvl4pPr marL="578485" indent="0">
              <a:buNone/>
              <a:defRPr sz="420"/>
            </a:lvl4pPr>
            <a:lvl5pPr marL="771525" indent="0">
              <a:buNone/>
              <a:defRPr sz="420"/>
            </a:lvl5pPr>
            <a:lvl6pPr marL="964565" indent="0">
              <a:buNone/>
              <a:defRPr sz="420"/>
            </a:lvl6pPr>
            <a:lvl7pPr marL="1157605" indent="0">
              <a:buNone/>
              <a:defRPr sz="420"/>
            </a:lvl7pPr>
            <a:lvl8pPr marL="1350010" indent="0">
              <a:buNone/>
              <a:defRPr sz="420"/>
            </a:lvl8pPr>
            <a:lvl9pPr marL="1543050" indent="0">
              <a:buNone/>
              <a:defRPr sz="420"/>
            </a:lvl9pPr>
          </a:lstStyle>
          <a:p>
            <a:pPr lvl="0"/>
            <a:r>
              <a:rPr lang="zh-CN" altLang="en-US" noProof="1"/>
              <a:t>单击此处编辑母版文本样式</a:t>
            </a:r>
            <a:endParaRPr lang="zh-CN" altLang="en-US" noProof="1"/>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609600" y="1600200"/>
            <a:ext cx="10972800" cy="4526280"/>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135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1350"/>
            </a:lvl1pPr>
            <a:lvl2pPr marL="193040" indent="0">
              <a:buNone/>
              <a:defRPr sz="1180"/>
            </a:lvl2pPr>
            <a:lvl3pPr marL="386080" indent="0">
              <a:buNone/>
              <a:defRPr sz="1015"/>
            </a:lvl3pPr>
            <a:lvl4pPr marL="578485" indent="0">
              <a:buNone/>
              <a:defRPr sz="845"/>
            </a:lvl4pPr>
            <a:lvl5pPr marL="771525" indent="0">
              <a:buNone/>
              <a:defRPr sz="845"/>
            </a:lvl5pPr>
            <a:lvl6pPr marL="964565" indent="0">
              <a:buNone/>
              <a:defRPr sz="845"/>
            </a:lvl6pPr>
            <a:lvl7pPr marL="1157605" indent="0">
              <a:buNone/>
              <a:defRPr sz="845"/>
            </a:lvl7pPr>
            <a:lvl8pPr marL="1350010" indent="0">
              <a:buNone/>
              <a:defRPr sz="845"/>
            </a:lvl8pPr>
            <a:lvl9pPr marL="1543050" indent="0">
              <a:buNone/>
              <a:defRPr sz="845"/>
            </a:lvl9pPr>
          </a:lstStyle>
          <a:p>
            <a:pPr lvl="0"/>
            <a:endParaRPr lang="zh-CN" altLang="en-US" noProof="1"/>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845"/>
            </a:lvl1pPr>
            <a:lvl2pPr marL="193040" indent="0">
              <a:buNone/>
              <a:defRPr sz="760"/>
            </a:lvl2pPr>
            <a:lvl3pPr marL="386080" indent="0">
              <a:buNone/>
              <a:defRPr sz="675"/>
            </a:lvl3pPr>
            <a:lvl4pPr marL="578485" indent="0">
              <a:buNone/>
              <a:defRPr sz="590"/>
            </a:lvl4pPr>
            <a:lvl5pPr marL="771525" indent="0">
              <a:buNone/>
              <a:defRPr sz="590"/>
            </a:lvl5pPr>
            <a:lvl6pPr marL="964565" indent="0">
              <a:buNone/>
              <a:defRPr sz="590"/>
            </a:lvl6pPr>
            <a:lvl7pPr marL="1157605" indent="0">
              <a:buNone/>
              <a:defRPr sz="590"/>
            </a:lvl7pPr>
            <a:lvl8pPr marL="1350010" indent="0">
              <a:buNone/>
              <a:defRPr sz="590"/>
            </a:lvl8pPr>
            <a:lvl9pPr marL="1543050" indent="0">
              <a:buNone/>
              <a:defRPr sz="590"/>
            </a:lvl9pPr>
          </a:lstStyle>
          <a:p>
            <a:pPr lvl="0"/>
            <a:r>
              <a:rPr lang="zh-CN" altLang="en-US" noProof="1"/>
              <a:t>单击此处编辑母版文本样式</a:t>
            </a:r>
            <a:endParaRPr lang="zh-CN" altLang="en-US" noProof="1"/>
          </a:p>
        </p:txBody>
      </p:sp>
    </p:spTree>
  </p:cSld>
  <p:clrMapOvr>
    <a:masterClrMapping/>
  </p:clrMapOvr>
  <p:transition>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09600" y="1600200"/>
            <a:ext cx="10972800" cy="4526280"/>
          </a:xfrm>
          <a:prstGeom prst="rect">
            <a:avLst/>
          </a:prstGeo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Sp="0">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a:prstGeom prst="rect">
            <a:avLst/>
          </a:prstGeo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838203" y="365125"/>
            <a:ext cx="7734300" cy="5811838"/>
          </a:xfrm>
          <a:prstGeom prst="rect">
            <a:avLst/>
          </a:prstGeo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showMasterSp="0">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609600" y="1600203"/>
            <a:ext cx="53848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3"/>
            <a:ext cx="53848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9"/>
          <p:cNvSpPr>
            <a:spLocks noGrp="1" noChangeArrowheads="1"/>
          </p:cNvSpPr>
          <p:nvPr>
            <p:ph type="dt" sz="half" idx="10"/>
          </p:nvPr>
        </p:nvSpPr>
        <p:spPr>
          <a:xfrm>
            <a:off x="0" y="0"/>
            <a:ext cx="0" cy="0"/>
          </a:xfrm>
        </p:spPr>
        <p:txBody>
          <a:bodyPr/>
          <a:lstStyle>
            <a:lvl1pPr eaLnBrk="1" hangingPunct="1">
              <a:defRPr>
                <a:ea typeface="+mn-ea"/>
                <a:cs typeface="Arial" panose="020B0604020202020204" pitchFamily="34" charset="0"/>
              </a:defRPr>
            </a:lvl1pPr>
          </a:lstStyle>
          <a:p>
            <a:pPr>
              <a:defRPr/>
            </a:pPr>
            <a:endParaRPr lang="en-US" altLang="zh-CN"/>
          </a:p>
        </p:txBody>
      </p:sp>
      <p:sp>
        <p:nvSpPr>
          <p:cNvPr id="6" name="Rectangle 10"/>
          <p:cNvSpPr>
            <a:spLocks noGrp="1" noChangeArrowheads="1"/>
          </p:cNvSpPr>
          <p:nvPr>
            <p:ph type="ftr" sz="quarter" idx="11"/>
          </p:nvPr>
        </p:nvSpPr>
        <p:spPr>
          <a:xfrm>
            <a:off x="0" y="0"/>
            <a:ext cx="0" cy="0"/>
          </a:xfrm>
        </p:spPr>
        <p:txBody>
          <a:bodyPr/>
          <a:lstStyle>
            <a:lvl1pPr eaLnBrk="1" hangingPunct="1">
              <a:defRPr>
                <a:ea typeface="+mn-ea"/>
                <a:cs typeface="Arial" panose="020B0604020202020204" pitchFamily="34" charset="0"/>
              </a:defRPr>
            </a:lvl1pPr>
          </a:lstStyle>
          <a:p>
            <a:pPr>
              <a:defRPr/>
            </a:pPr>
            <a:endParaRPr lang="en-US" altLang="zh-CN"/>
          </a:p>
        </p:txBody>
      </p:sp>
      <p:sp>
        <p:nvSpPr>
          <p:cNvPr id="7" name="Rectangle 11"/>
          <p:cNvSpPr>
            <a:spLocks noGrp="1" noChangeArrowheads="1"/>
          </p:cNvSpPr>
          <p:nvPr>
            <p:ph type="sldNum" sz="quarter" idx="12"/>
          </p:nvPr>
        </p:nvSpPr>
        <p:spPr>
          <a:xfrm>
            <a:off x="0" y="0"/>
            <a:ext cx="0" cy="0"/>
          </a:xfrm>
        </p:spPr>
        <p:txBody>
          <a:bodyPr/>
          <a:lstStyle>
            <a:lvl1pPr eaLnBrk="1" hangingPunct="1">
              <a:defRPr>
                <a:ea typeface="+mn-ea"/>
                <a:cs typeface="Arial" panose="020B0604020202020204" pitchFamily="34" charset="0"/>
              </a:defRPr>
            </a:lvl1pPr>
          </a:lstStyle>
          <a:p>
            <a:pPr>
              <a:defRPr/>
            </a:pPr>
            <a:fld id="{BEC92887-69CA-4747-9230-272EEF150842}" type="slidenum">
              <a:rPr lang="en-US" altLang="zh-CN"/>
            </a:fld>
            <a:endParaRPr lang="en-US" altLang="zh-CN"/>
          </a:p>
        </p:txBody>
      </p:sp>
    </p:spTree>
  </p:cSld>
  <p:clrMapOvr>
    <a:masterClrMapping/>
  </p:clrMapOvr>
  <p:transition>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showMasterSp="0">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609600" y="1600203"/>
            <a:ext cx="5384800" cy="453072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6197600" y="1600203"/>
            <a:ext cx="5384800" cy="21891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197600" y="3941763"/>
            <a:ext cx="5384800" cy="218916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Rectangle 9"/>
          <p:cNvSpPr>
            <a:spLocks noGrp="1" noChangeArrowheads="1"/>
          </p:cNvSpPr>
          <p:nvPr>
            <p:ph type="dt" sz="half" idx="10"/>
          </p:nvPr>
        </p:nvSpPr>
        <p:spPr>
          <a:xfrm>
            <a:off x="0" y="0"/>
            <a:ext cx="0" cy="0"/>
          </a:xfrm>
        </p:spPr>
        <p:txBody>
          <a:bodyPr/>
          <a:lstStyle>
            <a:lvl1pPr eaLnBrk="1" hangingPunct="1">
              <a:defRPr>
                <a:ea typeface="+mn-ea"/>
                <a:cs typeface="Arial" panose="020B0604020202020204" pitchFamily="34" charset="0"/>
              </a:defRPr>
            </a:lvl1pPr>
          </a:lstStyle>
          <a:p>
            <a:pPr>
              <a:defRPr/>
            </a:pPr>
            <a:endParaRPr lang="en-US" altLang="zh-CN"/>
          </a:p>
        </p:txBody>
      </p:sp>
      <p:sp>
        <p:nvSpPr>
          <p:cNvPr id="7" name="Rectangle 10"/>
          <p:cNvSpPr>
            <a:spLocks noGrp="1" noChangeArrowheads="1"/>
          </p:cNvSpPr>
          <p:nvPr>
            <p:ph type="ftr" sz="quarter" idx="11"/>
          </p:nvPr>
        </p:nvSpPr>
        <p:spPr>
          <a:xfrm>
            <a:off x="0" y="0"/>
            <a:ext cx="0" cy="0"/>
          </a:xfrm>
        </p:spPr>
        <p:txBody>
          <a:bodyPr/>
          <a:lstStyle>
            <a:lvl1pPr eaLnBrk="1" hangingPunct="1">
              <a:defRPr>
                <a:ea typeface="+mn-ea"/>
                <a:cs typeface="Arial" panose="020B0604020202020204" pitchFamily="34" charset="0"/>
              </a:defRPr>
            </a:lvl1pPr>
          </a:lstStyle>
          <a:p>
            <a:pPr>
              <a:defRPr/>
            </a:pPr>
            <a:endParaRPr lang="en-US" altLang="zh-CN"/>
          </a:p>
        </p:txBody>
      </p:sp>
      <p:sp>
        <p:nvSpPr>
          <p:cNvPr id="8" name="Rectangle 11"/>
          <p:cNvSpPr>
            <a:spLocks noGrp="1" noChangeArrowheads="1"/>
          </p:cNvSpPr>
          <p:nvPr>
            <p:ph type="sldNum" sz="quarter" idx="12"/>
          </p:nvPr>
        </p:nvSpPr>
        <p:spPr>
          <a:xfrm>
            <a:off x="0" y="0"/>
            <a:ext cx="0" cy="0"/>
          </a:xfrm>
        </p:spPr>
        <p:txBody>
          <a:bodyPr/>
          <a:lstStyle>
            <a:lvl1pPr eaLnBrk="1" hangingPunct="1">
              <a:defRPr>
                <a:ea typeface="+mn-ea"/>
                <a:cs typeface="Arial" panose="020B0604020202020204" pitchFamily="34" charset="0"/>
              </a:defRPr>
            </a:lvl1pPr>
          </a:lstStyle>
          <a:p>
            <a:pPr>
              <a:defRPr/>
            </a:pPr>
            <a:fld id="{D656148F-C8AF-437A-BAA1-E2732D31573D}" type="slidenum">
              <a:rPr lang="en-US" altLang="zh-CN"/>
            </a:fld>
            <a:endParaRPr lang="en-US" altLang="zh-CN"/>
          </a:p>
        </p:txBody>
      </p:sp>
    </p:spTree>
  </p:cSld>
  <p:clrMapOvr>
    <a:masterClrMapping/>
  </p:clrMapOvr>
  <p:transition>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showMasterSp="0">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609600" y="274638"/>
            <a:ext cx="10972800" cy="1143000"/>
          </a:xfrm>
        </p:spPr>
        <p:txBody>
          <a:bodyPr/>
          <a:lstStyle/>
          <a:p>
            <a:r>
              <a:rPr lang="zh-CN" altLang="en-US"/>
              <a:t>单击此处编辑母版标题样式</a:t>
            </a:r>
            <a:endParaRPr lang="zh-CN" altLang="en-US"/>
          </a:p>
        </p:txBody>
      </p:sp>
      <p:sp>
        <p:nvSpPr>
          <p:cNvPr id="3" name="内容占位符 2"/>
          <p:cNvSpPr>
            <a:spLocks noGrp="1"/>
          </p:cNvSpPr>
          <p:nvPr>
            <p:ph sz="quarter" idx="1"/>
          </p:nvPr>
        </p:nvSpPr>
        <p:spPr>
          <a:xfrm>
            <a:off x="609600" y="1600203"/>
            <a:ext cx="5384800" cy="21891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quarter" idx="2"/>
          </p:nvPr>
        </p:nvSpPr>
        <p:spPr>
          <a:xfrm>
            <a:off x="6197600" y="1600203"/>
            <a:ext cx="5384800" cy="2189163"/>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内容占位符 4"/>
          <p:cNvSpPr>
            <a:spLocks noGrp="1"/>
          </p:cNvSpPr>
          <p:nvPr>
            <p:ph sz="quarter" idx="3"/>
          </p:nvPr>
        </p:nvSpPr>
        <p:spPr>
          <a:xfrm>
            <a:off x="609600" y="3941763"/>
            <a:ext cx="5384800" cy="218916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内容占位符 5"/>
          <p:cNvSpPr>
            <a:spLocks noGrp="1"/>
          </p:cNvSpPr>
          <p:nvPr>
            <p:ph sz="quarter" idx="4"/>
          </p:nvPr>
        </p:nvSpPr>
        <p:spPr>
          <a:xfrm>
            <a:off x="6197600" y="3941763"/>
            <a:ext cx="5384800" cy="218916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Rectangle 9"/>
          <p:cNvSpPr>
            <a:spLocks noGrp="1" noChangeArrowheads="1"/>
          </p:cNvSpPr>
          <p:nvPr>
            <p:ph type="dt" sz="half" idx="10"/>
          </p:nvPr>
        </p:nvSpPr>
        <p:spPr>
          <a:xfrm>
            <a:off x="0" y="0"/>
            <a:ext cx="0" cy="0"/>
          </a:xfrm>
        </p:spPr>
        <p:txBody>
          <a:bodyPr/>
          <a:lstStyle>
            <a:lvl1pPr eaLnBrk="1" hangingPunct="1">
              <a:defRPr>
                <a:ea typeface="+mn-ea"/>
                <a:cs typeface="Arial" panose="020B0604020202020204" pitchFamily="34" charset="0"/>
              </a:defRPr>
            </a:lvl1pPr>
          </a:lstStyle>
          <a:p>
            <a:pPr>
              <a:defRPr/>
            </a:pPr>
            <a:endParaRPr lang="en-US" altLang="zh-CN"/>
          </a:p>
        </p:txBody>
      </p:sp>
      <p:sp>
        <p:nvSpPr>
          <p:cNvPr id="8" name="Rectangle 10"/>
          <p:cNvSpPr>
            <a:spLocks noGrp="1" noChangeArrowheads="1"/>
          </p:cNvSpPr>
          <p:nvPr>
            <p:ph type="ftr" sz="quarter" idx="11"/>
          </p:nvPr>
        </p:nvSpPr>
        <p:spPr>
          <a:xfrm>
            <a:off x="0" y="0"/>
            <a:ext cx="0" cy="0"/>
          </a:xfrm>
        </p:spPr>
        <p:txBody>
          <a:bodyPr/>
          <a:lstStyle>
            <a:lvl1pPr eaLnBrk="1" hangingPunct="1">
              <a:defRPr>
                <a:ea typeface="+mn-ea"/>
                <a:cs typeface="Arial" panose="020B0604020202020204" pitchFamily="34" charset="0"/>
              </a:defRPr>
            </a:lvl1pPr>
          </a:lstStyle>
          <a:p>
            <a:pPr>
              <a:defRPr/>
            </a:pPr>
            <a:endParaRPr lang="en-US" altLang="zh-CN"/>
          </a:p>
        </p:txBody>
      </p:sp>
      <p:sp>
        <p:nvSpPr>
          <p:cNvPr id="9" name="Rectangle 11"/>
          <p:cNvSpPr>
            <a:spLocks noGrp="1" noChangeArrowheads="1"/>
          </p:cNvSpPr>
          <p:nvPr>
            <p:ph type="sldNum" sz="quarter" idx="12"/>
          </p:nvPr>
        </p:nvSpPr>
        <p:spPr>
          <a:xfrm>
            <a:off x="0" y="0"/>
            <a:ext cx="0" cy="0"/>
          </a:xfrm>
        </p:spPr>
        <p:txBody>
          <a:bodyPr/>
          <a:lstStyle>
            <a:lvl1pPr eaLnBrk="1" hangingPunct="1">
              <a:defRPr>
                <a:ea typeface="+mn-ea"/>
                <a:cs typeface="Arial" panose="020B0604020202020204" pitchFamily="34" charset="0"/>
              </a:defRPr>
            </a:lvl1pPr>
          </a:lstStyle>
          <a:p>
            <a:pPr>
              <a:defRPr/>
            </a:pPr>
            <a:fld id="{8B7DFA12-C326-4DDB-9183-3E3BBA2B5005}" type="slidenum">
              <a:rPr lang="en-US" altLang="zh-CN"/>
            </a:fld>
            <a:endParaRPr lang="en-US" altLang="zh-CN"/>
          </a:p>
        </p:txBody>
      </p:sp>
    </p:spTree>
  </p:cSld>
  <p:clrMapOvr>
    <a:masterClrMapping/>
  </p:clrMapOvr>
  <p:transition>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alpha val="100000"/>
          </a:schemeClr>
        </a:solidFill>
        <a:effectLst/>
      </p:bgPr>
    </p:bg>
    <p:spTree>
      <p:nvGrpSpPr>
        <p:cNvPr id="1" name=""/>
        <p:cNvGrpSpPr/>
        <p:nvPr/>
      </p:nvGrpSpPr>
      <p:grpSpPr/>
      <p:pic>
        <p:nvPicPr>
          <p:cNvPr id="2050" name="Picture 4"/>
          <p:cNvPicPr>
            <a:picLocks noChangeAspect="1"/>
          </p:cNvPicPr>
          <p:nvPr/>
        </p:nvPicPr>
        <p:blipFill>
          <a:blip r:embed="rId2"/>
          <a:stretch>
            <a:fillRect/>
          </a:stretch>
        </p:blipFill>
        <p:spPr>
          <a:xfrm>
            <a:off x="0" y="-14287"/>
            <a:ext cx="12227984" cy="6872287"/>
          </a:xfrm>
          <a:prstGeom prst="rect">
            <a:avLst/>
          </a:prstGeom>
          <a:noFill/>
          <a:ln w="9525">
            <a:noFill/>
          </a:ln>
        </p:spPr>
      </p:pic>
      <p:sp>
        <p:nvSpPr>
          <p:cNvPr id="2051" name="标题 2050"/>
          <p:cNvSpPr>
            <a:spLocks noGrp="1"/>
          </p:cNvSpPr>
          <p:nvPr>
            <p:ph type="ctrTitle"/>
          </p:nvPr>
        </p:nvSpPr>
        <p:spPr>
          <a:xfrm>
            <a:off x="624417" y="1557338"/>
            <a:ext cx="9211733" cy="1082675"/>
          </a:xfrm>
          <a:prstGeom prst="rect">
            <a:avLst/>
          </a:prstGeom>
          <a:noFill/>
          <a:ln w="9525">
            <a:noFill/>
          </a:ln>
        </p:spPr>
        <p:txBody>
          <a:bodyPr anchor="ctr"/>
          <a:lstStyle>
            <a:lvl1pPr lvl="0" algn="l">
              <a:buClrTx/>
              <a:buSzTx/>
              <a:buFontTx/>
              <a:defRPr>
                <a:solidFill>
                  <a:schemeClr val="tx1"/>
                </a:solidFill>
              </a:defRPr>
            </a:lvl1pPr>
          </a:lstStyle>
          <a:p>
            <a:pPr lvl="0"/>
            <a:r>
              <a:rPr lang="zh-CN" altLang="en-US"/>
              <a:t>单击此处编辑母版标题样式</a:t>
            </a:r>
            <a:endParaRPr lang="zh-CN" altLang="en-US"/>
          </a:p>
        </p:txBody>
      </p:sp>
      <p:sp>
        <p:nvSpPr>
          <p:cNvPr id="2052" name="副标题 2051"/>
          <p:cNvSpPr>
            <a:spLocks noGrp="1"/>
          </p:cNvSpPr>
          <p:nvPr>
            <p:ph type="subTitle" idx="1"/>
          </p:nvPr>
        </p:nvSpPr>
        <p:spPr>
          <a:xfrm>
            <a:off x="624417" y="2782888"/>
            <a:ext cx="9218083" cy="1752600"/>
          </a:xfrm>
          <a:prstGeom prst="rect">
            <a:avLst/>
          </a:prstGeom>
          <a:noFill/>
          <a:ln w="9525">
            <a:noFill/>
          </a:ln>
        </p:spPr>
        <p:txBody>
          <a:bodyPr anchor="t"/>
          <a:lstStyle>
            <a:lvl1pPr marL="0" lvl="0" indent="0" algn="l">
              <a:buClrTx/>
              <a:buSzTx/>
              <a:buFontTx/>
              <a:buNone/>
              <a:defRPr>
                <a:solidFill>
                  <a:schemeClr val="tx1"/>
                </a:solidFill>
              </a:defRPr>
            </a:lvl1pPr>
            <a:lvl2pPr marL="457200" lvl="1" indent="0" algn="ctr">
              <a:buClrTx/>
              <a:buSzTx/>
              <a:buFontTx/>
              <a:buNone/>
              <a:defRPr>
                <a:solidFill>
                  <a:schemeClr val="tx1"/>
                </a:solidFill>
              </a:defRPr>
            </a:lvl2pPr>
            <a:lvl3pPr marL="914400" lvl="2" indent="0" algn="ctr">
              <a:buClrTx/>
              <a:buSzTx/>
              <a:buFontTx/>
              <a:buNone/>
              <a:defRPr>
                <a:solidFill>
                  <a:schemeClr val="tx1"/>
                </a:solidFill>
              </a:defRPr>
            </a:lvl3pPr>
            <a:lvl4pPr marL="1371600" lvl="3" indent="0" algn="ctr">
              <a:buClrTx/>
              <a:buSzTx/>
              <a:buFontTx/>
              <a:buNone/>
              <a:defRPr>
                <a:solidFill>
                  <a:schemeClr val="tx1"/>
                </a:solidFill>
              </a:defRPr>
            </a:lvl4pPr>
            <a:lvl5pPr marL="1828800" lvl="4" indent="0" algn="ctr">
              <a:buClrTx/>
              <a:buSzTx/>
              <a:buFontTx/>
              <a:buNone/>
              <a:defRPr>
                <a:solidFill>
                  <a:schemeClr val="tx1"/>
                </a:solidFill>
              </a:defRPr>
            </a:lvl5pPr>
          </a:lstStyle>
          <a:p>
            <a:pPr lvl="0"/>
            <a:r>
              <a:rPr lang="zh-CN" altLang="en-US"/>
              <a:t>单击此处编辑母版副标题样式</a:t>
            </a:r>
            <a:endParaRPr lang="zh-CN" altLang="en-US"/>
          </a:p>
        </p:txBody>
      </p:sp>
      <p:sp>
        <p:nvSpPr>
          <p:cNvPr id="2053" name="日期占位符 2052"/>
          <p:cNvSpPr>
            <a:spLocks noGrp="1"/>
          </p:cNvSpPr>
          <p:nvPr>
            <p:ph type="dt" sz="half" idx="2"/>
          </p:nvPr>
        </p:nvSpPr>
        <p:spPr>
          <a:xfrm>
            <a:off x="609600" y="6245225"/>
            <a:ext cx="2844800" cy="476250"/>
          </a:xfrm>
          <a:prstGeom prst="rect">
            <a:avLst/>
          </a:prstGeom>
          <a:noFill/>
          <a:ln w="9525">
            <a:noFill/>
          </a:ln>
        </p:spPr>
        <p:txBody>
          <a:bodyPr anchor="t"/>
          <a:lstStyle>
            <a:lvl1pPr>
              <a:defRPr sz="1400"/>
            </a:lvl1pPr>
          </a:lstStyle>
          <a:p>
            <a:endParaRPr lang="zh-CN" altLang="en-US" dirty="0">
              <a:latin typeface="Arial" panose="020B0604020202020204" pitchFamily="34" charset="0"/>
            </a:endParaRPr>
          </a:p>
        </p:txBody>
      </p:sp>
      <p:sp>
        <p:nvSpPr>
          <p:cNvPr id="2054" name="页脚占位符 2053"/>
          <p:cNvSpPr>
            <a:spLocks noGrp="1"/>
          </p:cNvSpPr>
          <p:nvPr>
            <p:ph type="ftr" sz="quarter" idx="3"/>
          </p:nvPr>
        </p:nvSpPr>
        <p:spPr>
          <a:xfrm>
            <a:off x="4165600" y="6245225"/>
            <a:ext cx="3860800" cy="476250"/>
          </a:xfrm>
          <a:prstGeom prst="rect">
            <a:avLst/>
          </a:prstGeom>
          <a:noFill/>
          <a:ln w="9525">
            <a:noFill/>
          </a:ln>
        </p:spPr>
        <p:txBody>
          <a:bodyPr anchor="t"/>
          <a:lstStyle>
            <a:lvl1pPr algn="ctr">
              <a:defRPr sz="1400"/>
            </a:lvl1pPr>
          </a:lstStyle>
          <a:p>
            <a:endParaRPr lang="zh-CN" altLang="en-US" dirty="0">
              <a:latin typeface="Arial" panose="020B0604020202020204" pitchFamily="34" charset="0"/>
            </a:endParaRPr>
          </a:p>
        </p:txBody>
      </p:sp>
      <p:sp>
        <p:nvSpPr>
          <p:cNvPr id="2055" name="灯片编号占位符 2054"/>
          <p:cNvSpPr>
            <a:spLocks noGrp="1"/>
          </p:cNvSpPr>
          <p:nvPr>
            <p:ph type="sldNum" sz="quarter" idx="4"/>
          </p:nvPr>
        </p:nvSpPr>
        <p:spPr>
          <a:xfrm>
            <a:off x="8737600" y="6245225"/>
            <a:ext cx="2844800" cy="476250"/>
          </a:xfrm>
          <a:prstGeom prst="rect">
            <a:avLst/>
          </a:prstGeom>
          <a:noFill/>
          <a:ln w="9525">
            <a:noFill/>
          </a:ln>
        </p:spPr>
        <p:txBody>
          <a:bodyPr anchor="t"/>
          <a:lstStyle>
            <a:lvl1pPr algn="r">
              <a:defRPr sz="1400"/>
            </a:lvl1pPr>
          </a:lstStyle>
          <a:p>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174750"/>
            <a:ext cx="5376672"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174750"/>
            <a:ext cx="5376672" cy="495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3"/>
            <a:ext cx="10515600" cy="2852737"/>
          </a:xfrm>
          <a:prstGeom prst="rect">
            <a:avLst/>
          </a:prstGeom>
        </p:spPr>
        <p:txBody>
          <a:bodyPr anchor="b"/>
          <a:lstStyle>
            <a:lvl1pPr>
              <a:defRPr sz="2530"/>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831851" y="4589468"/>
            <a:ext cx="10515600" cy="1500187"/>
          </a:xfrm>
          <a:prstGeom prst="rect">
            <a:avLst/>
          </a:prstGeom>
        </p:spPr>
        <p:txBody>
          <a:bodyPr/>
          <a:lstStyle>
            <a:lvl1pPr marL="0" indent="0">
              <a:buNone/>
              <a:defRPr sz="1015">
                <a:solidFill>
                  <a:schemeClr val="tx1">
                    <a:tint val="75000"/>
                  </a:schemeClr>
                </a:solidFill>
              </a:defRPr>
            </a:lvl1pPr>
            <a:lvl2pPr marL="193040" indent="0">
              <a:buNone/>
              <a:defRPr sz="845">
                <a:solidFill>
                  <a:schemeClr val="tx1">
                    <a:tint val="75000"/>
                  </a:schemeClr>
                </a:solidFill>
              </a:defRPr>
            </a:lvl2pPr>
            <a:lvl3pPr marL="386080" indent="0">
              <a:buNone/>
              <a:defRPr sz="760">
                <a:solidFill>
                  <a:schemeClr val="tx1">
                    <a:tint val="75000"/>
                  </a:schemeClr>
                </a:solidFill>
              </a:defRPr>
            </a:lvl3pPr>
            <a:lvl4pPr marL="578485" indent="0">
              <a:buNone/>
              <a:defRPr sz="675">
                <a:solidFill>
                  <a:schemeClr val="tx1">
                    <a:tint val="75000"/>
                  </a:schemeClr>
                </a:solidFill>
              </a:defRPr>
            </a:lvl4pPr>
            <a:lvl5pPr marL="771525" indent="0">
              <a:buNone/>
              <a:defRPr sz="675">
                <a:solidFill>
                  <a:schemeClr val="tx1">
                    <a:tint val="75000"/>
                  </a:schemeClr>
                </a:solidFill>
              </a:defRPr>
            </a:lvl5pPr>
            <a:lvl6pPr marL="964565" indent="0">
              <a:buNone/>
              <a:defRPr sz="675">
                <a:solidFill>
                  <a:schemeClr val="tx1">
                    <a:tint val="75000"/>
                  </a:schemeClr>
                </a:solidFill>
              </a:defRPr>
            </a:lvl6pPr>
            <a:lvl7pPr marL="1157605" indent="0">
              <a:buNone/>
              <a:defRPr sz="675">
                <a:solidFill>
                  <a:schemeClr val="tx1">
                    <a:tint val="75000"/>
                  </a:schemeClr>
                </a:solidFill>
              </a:defRPr>
            </a:lvl7pPr>
            <a:lvl8pPr marL="1350010"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zh-CN" altLang="en-US" noProof="1"/>
              <a:t>单击此处编辑母版文本样式</a:t>
            </a:r>
            <a:endParaRPr lang="zh-CN" altLang="en-US" noProof="1"/>
          </a:p>
        </p:txBody>
      </p:sp>
    </p:spTree>
  </p:cSld>
  <p:clrMapOvr>
    <a:masterClrMapping/>
  </p:clrMapOvr>
  <p:transition>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190500"/>
            <a:ext cx="2743200" cy="59372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90500"/>
            <a:ext cx="8070573" cy="59372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a:prstGeom prst="rect">
            <a:avLst/>
          </a:prstGeom>
        </p:spPr>
        <p:txBody>
          <a:body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1186778" y="1778438"/>
            <a:ext cx="4873575" cy="823912"/>
          </a:xfrm>
          <a:prstGeom prst="rect">
            <a:avLst/>
          </a:prstGeom>
        </p:spPr>
        <p:txBody>
          <a:bodyPr anchor="ctr" anchorCtr="0"/>
          <a:lstStyle>
            <a:lvl1pPr marL="0" indent="0">
              <a:buNone/>
              <a:defRPr sz="1180"/>
            </a:lvl1pPr>
            <a:lvl2pPr marL="193040" indent="0">
              <a:buNone/>
              <a:defRPr sz="1015"/>
            </a:lvl2pPr>
            <a:lvl3pPr marL="386080" indent="0">
              <a:buNone/>
              <a:defRPr sz="845"/>
            </a:lvl3pPr>
            <a:lvl4pPr marL="578485" indent="0">
              <a:buNone/>
              <a:defRPr sz="760"/>
            </a:lvl4pPr>
            <a:lvl5pPr marL="771525" indent="0">
              <a:buNone/>
              <a:defRPr sz="760"/>
            </a:lvl5pPr>
            <a:lvl6pPr marL="964565" indent="0">
              <a:buNone/>
              <a:defRPr sz="760"/>
            </a:lvl6pPr>
            <a:lvl7pPr marL="1157605" indent="0">
              <a:buNone/>
              <a:defRPr sz="760"/>
            </a:lvl7pPr>
            <a:lvl8pPr marL="1350010" indent="0">
              <a:buNone/>
              <a:defRPr sz="760"/>
            </a:lvl8pPr>
            <a:lvl9pPr marL="1543050" indent="0">
              <a:buNone/>
              <a:defRPr sz="760"/>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1186778" y="2665379"/>
            <a:ext cx="4873575" cy="3524284"/>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6256939" y="1778438"/>
            <a:ext cx="4897576" cy="823912"/>
          </a:xfrm>
          <a:prstGeom prst="rect">
            <a:avLst/>
          </a:prstGeom>
        </p:spPr>
        <p:txBody>
          <a:bodyPr anchor="ctr" anchorCtr="0"/>
          <a:lstStyle>
            <a:lvl1pPr marL="0" indent="0">
              <a:buNone/>
              <a:defRPr sz="1180"/>
            </a:lvl1pPr>
            <a:lvl2pPr marL="193040" indent="0">
              <a:buNone/>
              <a:defRPr sz="1015"/>
            </a:lvl2pPr>
            <a:lvl3pPr marL="386080" indent="0">
              <a:buNone/>
              <a:defRPr sz="845"/>
            </a:lvl3pPr>
            <a:lvl4pPr marL="578485" indent="0">
              <a:buNone/>
              <a:defRPr sz="760"/>
            </a:lvl4pPr>
            <a:lvl5pPr marL="771525" indent="0">
              <a:buNone/>
              <a:defRPr sz="760"/>
            </a:lvl5pPr>
            <a:lvl6pPr marL="964565" indent="0">
              <a:buNone/>
              <a:defRPr sz="760"/>
            </a:lvl6pPr>
            <a:lvl7pPr marL="1157605" indent="0">
              <a:buNone/>
              <a:defRPr sz="760"/>
            </a:lvl7pPr>
            <a:lvl8pPr marL="1350010" indent="0">
              <a:buNone/>
              <a:defRPr sz="760"/>
            </a:lvl8pPr>
            <a:lvl9pPr marL="1543050" indent="0">
              <a:buNone/>
              <a:defRPr sz="760"/>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6256939" y="2665379"/>
            <a:ext cx="4897576" cy="3524284"/>
          </a:xfrm>
          <a:prstGeom prst="rect">
            <a:avLst/>
          </a:prstGeo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noProof="1"/>
              <a:t>单击此处编辑母版标题样式</a:t>
            </a:r>
            <a:endParaRPr lang="zh-CN" altLang="en-US" noProof="1"/>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1350"/>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5183188" y="987430"/>
            <a:ext cx="6172200" cy="4873625"/>
          </a:xfrm>
          <a:prstGeom prst="rect">
            <a:avLst/>
          </a:prstGeom>
        </p:spPr>
        <p:txBody>
          <a:bodyPr/>
          <a:lstStyle>
            <a:lvl1pPr>
              <a:defRPr sz="1350"/>
            </a:lvl1pPr>
            <a:lvl2pPr>
              <a:defRPr sz="1180"/>
            </a:lvl2pPr>
            <a:lvl3pPr>
              <a:defRPr sz="1015"/>
            </a:lvl3pPr>
            <a:lvl4pPr>
              <a:defRPr sz="845"/>
            </a:lvl4pPr>
            <a:lvl5pPr>
              <a:defRPr sz="845"/>
            </a:lvl5pPr>
            <a:lvl6pPr>
              <a:defRPr sz="845"/>
            </a:lvl6pPr>
            <a:lvl7pPr>
              <a:defRPr sz="845"/>
            </a:lvl7pPr>
            <a:lvl8pPr>
              <a:defRPr sz="845"/>
            </a:lvl8pPr>
            <a:lvl9pPr>
              <a:defRPr sz="845"/>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675"/>
            </a:lvl1pPr>
            <a:lvl2pPr marL="193040" indent="0">
              <a:buNone/>
              <a:defRPr sz="590"/>
            </a:lvl2pPr>
            <a:lvl3pPr marL="386080" indent="0">
              <a:buNone/>
              <a:defRPr sz="505"/>
            </a:lvl3pPr>
            <a:lvl4pPr marL="578485" indent="0">
              <a:buNone/>
              <a:defRPr sz="420"/>
            </a:lvl4pPr>
            <a:lvl5pPr marL="771525" indent="0">
              <a:buNone/>
              <a:defRPr sz="420"/>
            </a:lvl5pPr>
            <a:lvl6pPr marL="964565" indent="0">
              <a:buNone/>
              <a:defRPr sz="420"/>
            </a:lvl6pPr>
            <a:lvl7pPr marL="1157605" indent="0">
              <a:buNone/>
              <a:defRPr sz="420"/>
            </a:lvl7pPr>
            <a:lvl8pPr marL="1350010" indent="0">
              <a:buNone/>
              <a:defRPr sz="420"/>
            </a:lvl8pPr>
            <a:lvl9pPr marL="1543050" indent="0">
              <a:buNone/>
              <a:defRPr sz="420"/>
            </a:lvl9pPr>
          </a:lstStyle>
          <a:p>
            <a:pPr lvl="0"/>
            <a:r>
              <a:rPr lang="zh-CN" altLang="en-US" noProof="1"/>
              <a:t>单击此处编辑母版文本样式</a:t>
            </a:r>
            <a:endParaRPr lang="zh-CN" altLang="en-US" noProof="1"/>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1350"/>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1350"/>
            </a:lvl1pPr>
            <a:lvl2pPr marL="193040" indent="0">
              <a:buNone/>
              <a:defRPr sz="1180"/>
            </a:lvl2pPr>
            <a:lvl3pPr marL="386080" indent="0">
              <a:buNone/>
              <a:defRPr sz="1015"/>
            </a:lvl3pPr>
            <a:lvl4pPr marL="578485" indent="0">
              <a:buNone/>
              <a:defRPr sz="845"/>
            </a:lvl4pPr>
            <a:lvl5pPr marL="771525" indent="0">
              <a:buNone/>
              <a:defRPr sz="845"/>
            </a:lvl5pPr>
            <a:lvl6pPr marL="964565" indent="0">
              <a:buNone/>
              <a:defRPr sz="845"/>
            </a:lvl6pPr>
            <a:lvl7pPr marL="1157605" indent="0">
              <a:buNone/>
              <a:defRPr sz="845"/>
            </a:lvl7pPr>
            <a:lvl8pPr marL="1350010" indent="0">
              <a:buNone/>
              <a:defRPr sz="845"/>
            </a:lvl8pPr>
            <a:lvl9pPr marL="1543050" indent="0">
              <a:buNone/>
              <a:defRPr sz="845"/>
            </a:lvl9pPr>
          </a:lstStyle>
          <a:p>
            <a:pPr lvl="0"/>
            <a:endParaRPr lang="zh-CN" altLang="en-US" noProof="1"/>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845"/>
            </a:lvl1pPr>
            <a:lvl2pPr marL="193040" indent="0">
              <a:buNone/>
              <a:defRPr sz="760"/>
            </a:lvl2pPr>
            <a:lvl3pPr marL="386080" indent="0">
              <a:buNone/>
              <a:defRPr sz="675"/>
            </a:lvl3pPr>
            <a:lvl4pPr marL="578485" indent="0">
              <a:buNone/>
              <a:defRPr sz="590"/>
            </a:lvl4pPr>
            <a:lvl5pPr marL="771525" indent="0">
              <a:buNone/>
              <a:defRPr sz="590"/>
            </a:lvl5pPr>
            <a:lvl6pPr marL="964565" indent="0">
              <a:buNone/>
              <a:defRPr sz="590"/>
            </a:lvl6pPr>
            <a:lvl7pPr marL="1157605" indent="0">
              <a:buNone/>
              <a:defRPr sz="590"/>
            </a:lvl7pPr>
            <a:lvl8pPr marL="1350010" indent="0">
              <a:buNone/>
              <a:defRPr sz="590"/>
            </a:lvl8pPr>
            <a:lvl9pPr marL="1543050" indent="0">
              <a:buNone/>
              <a:defRPr sz="590"/>
            </a:lvl9pPr>
          </a:lstStyle>
          <a:p>
            <a:pPr lvl="0"/>
            <a:r>
              <a:rPr lang="zh-CN" altLang="en-US" noProof="1"/>
              <a:t>单击此处编辑母版文本样式</a:t>
            </a:r>
            <a:endParaRPr lang="zh-CN" altLang="en-US" noProof="1"/>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image" Target="../media/image3.png"/><Relationship Id="rId15" Type="http://schemas.openxmlformats.org/officeDocument/2006/relationships/image" Target="../media/image2.png"/><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3" Type="http://schemas.openxmlformats.org/officeDocument/2006/relationships/theme" Target="../theme/theme3.xml"/><Relationship Id="rId12" Type="http://schemas.openxmlformats.org/officeDocument/2006/relationships/image" Target="../media/image5.jpeg"/><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026" name="图片 3" descr="timg (12)"/>
          <p:cNvPicPr>
            <a:picLocks noChangeAspect="1" noChangeArrowheads="1"/>
          </p:cNvPicPr>
          <p:nvPr userDrawn="1"/>
        </p:nvPicPr>
        <p:blipFill>
          <a:blip r:embed="rId12">
            <a:extLst>
              <a:ext uri="{28A0092B-C50C-407E-A947-70E740481C1C}">
                <a14:useLocalDpi xmlns:a14="http://schemas.microsoft.com/office/drawing/2010/main" val="0"/>
              </a:ext>
            </a:extLst>
          </a:blip>
          <a:srcRect l="8841" r="13536"/>
          <a:stretch>
            <a:fillRect/>
          </a:stretch>
        </p:blipFill>
        <p:spPr bwMode="auto">
          <a:xfrm>
            <a:off x="-42334" y="0"/>
            <a:ext cx="122618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xStyles>
    <p:titleStyle>
      <a:lvl1pPr algn="ctr" rtl="0" eaLnBrk="0" fontAlgn="base" hangingPunct="0">
        <a:spcBef>
          <a:spcPct val="0"/>
        </a:spcBef>
        <a:spcAft>
          <a:spcPct val="0"/>
        </a:spcAft>
        <a:buFont typeface="Arial" panose="020B0604020202020204" pitchFamily="34" charset="0"/>
        <a:defRPr sz="2400" kern="1200">
          <a:solidFill>
            <a:schemeClr val="tx2"/>
          </a:solidFill>
          <a:latin typeface="+mj-lt"/>
          <a:ea typeface="+mj-ea"/>
          <a:cs typeface="+mj-cs"/>
        </a:defRPr>
      </a:lvl1pPr>
      <a:lvl2pPr algn="ctr" rtl="0" eaLnBrk="0" fontAlgn="base" hangingPunct="0">
        <a:spcBef>
          <a:spcPct val="0"/>
        </a:spcBef>
        <a:spcAft>
          <a:spcPct val="0"/>
        </a:spcAft>
        <a:buFont typeface="Arial" panose="020B0604020202020204" pitchFamily="34" charset="0"/>
        <a:defRPr sz="2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2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2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2400">
          <a:solidFill>
            <a:schemeClr val="tx2"/>
          </a:solidFill>
          <a:latin typeface="Arial" panose="020B0604020202020204" pitchFamily="34" charset="0"/>
          <a:ea typeface="宋体" panose="02010600030101010101" pitchFamily="2" charset="-122"/>
        </a:defRPr>
      </a:lvl5pPr>
      <a:lvl6pPr marL="257175" algn="ctr" rtl="0" fontAlgn="base">
        <a:spcBef>
          <a:spcPct val="0"/>
        </a:spcBef>
        <a:spcAft>
          <a:spcPct val="0"/>
        </a:spcAft>
        <a:buFont typeface="Arial" panose="020B0604020202020204" pitchFamily="34" charset="0"/>
        <a:defRPr sz="2475">
          <a:solidFill>
            <a:schemeClr val="tx2"/>
          </a:solidFill>
          <a:latin typeface="Arial" panose="020B0604020202020204" pitchFamily="34" charset="0"/>
          <a:ea typeface="宋体" panose="02010600030101010101" pitchFamily="2" charset="-122"/>
        </a:defRPr>
      </a:lvl6pPr>
      <a:lvl7pPr marL="514350" algn="ctr" rtl="0" fontAlgn="base">
        <a:spcBef>
          <a:spcPct val="0"/>
        </a:spcBef>
        <a:spcAft>
          <a:spcPct val="0"/>
        </a:spcAft>
        <a:buFont typeface="Arial" panose="020B0604020202020204" pitchFamily="34" charset="0"/>
        <a:defRPr sz="2475">
          <a:solidFill>
            <a:schemeClr val="tx2"/>
          </a:solidFill>
          <a:latin typeface="Arial" panose="020B0604020202020204" pitchFamily="34" charset="0"/>
          <a:ea typeface="宋体" panose="02010600030101010101" pitchFamily="2" charset="-122"/>
        </a:defRPr>
      </a:lvl7pPr>
      <a:lvl8pPr marL="771525" algn="ctr" rtl="0" fontAlgn="base">
        <a:spcBef>
          <a:spcPct val="0"/>
        </a:spcBef>
        <a:spcAft>
          <a:spcPct val="0"/>
        </a:spcAft>
        <a:buFont typeface="Arial" panose="020B0604020202020204" pitchFamily="34" charset="0"/>
        <a:defRPr sz="2475">
          <a:solidFill>
            <a:schemeClr val="tx2"/>
          </a:solidFill>
          <a:latin typeface="Arial" panose="020B0604020202020204" pitchFamily="34" charset="0"/>
          <a:ea typeface="宋体" panose="02010600030101010101" pitchFamily="2" charset="-122"/>
        </a:defRPr>
      </a:lvl8pPr>
      <a:lvl9pPr marL="1028700" algn="ctr" rtl="0" fontAlgn="base">
        <a:spcBef>
          <a:spcPct val="0"/>
        </a:spcBef>
        <a:spcAft>
          <a:spcPct val="0"/>
        </a:spcAft>
        <a:buFont typeface="Arial" panose="020B0604020202020204" pitchFamily="34" charset="0"/>
        <a:defRPr sz="2475">
          <a:solidFill>
            <a:schemeClr val="tx2"/>
          </a:solidFill>
          <a:latin typeface="Arial" panose="020B0604020202020204" pitchFamily="34" charset="0"/>
          <a:ea typeface="宋体" panose="02010600030101010101" pitchFamily="2" charset="-122"/>
        </a:defRPr>
      </a:lvl9pPr>
    </p:titleStyle>
    <p:bodyStyle>
      <a:lvl1pPr marL="192405" indent="-19240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417830" lvl="1" indent="-16065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643255" lvl="2" indent="-12890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900430" lvl="3" indent="-128905" algn="l"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4pPr>
      <a:lvl5pPr marL="1157605" lvl="4" indent="-128905" algn="l"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5pPr>
      <a:lvl6pPr marL="1414780" lvl="5" indent="-128905" algn="l" defTabSz="514350" rtl="0" eaLnBrk="1" fontAlgn="base" latinLnBrk="0" hangingPunct="1">
        <a:lnSpc>
          <a:spcPct val="100000"/>
        </a:lnSpc>
        <a:spcBef>
          <a:spcPct val="20000"/>
        </a:spcBef>
        <a:spcAft>
          <a:spcPct val="0"/>
        </a:spcAft>
        <a:buChar char="»"/>
        <a:defRPr sz="1125" b="0" i="0" u="none" kern="1200" baseline="0">
          <a:solidFill>
            <a:schemeClr val="tx1"/>
          </a:solidFill>
          <a:latin typeface="+mn-lt"/>
          <a:ea typeface="+mn-ea"/>
          <a:cs typeface="+mn-cs"/>
        </a:defRPr>
      </a:lvl6pPr>
      <a:lvl7pPr marL="1671955" lvl="6" indent="-128905" algn="l" defTabSz="514350" rtl="0" eaLnBrk="1" fontAlgn="base" latinLnBrk="0" hangingPunct="1">
        <a:lnSpc>
          <a:spcPct val="100000"/>
        </a:lnSpc>
        <a:spcBef>
          <a:spcPct val="20000"/>
        </a:spcBef>
        <a:spcAft>
          <a:spcPct val="0"/>
        </a:spcAft>
        <a:buChar char="»"/>
        <a:defRPr sz="1125" b="0" i="0" u="none" kern="1200" baseline="0">
          <a:solidFill>
            <a:schemeClr val="tx1"/>
          </a:solidFill>
          <a:latin typeface="+mn-lt"/>
          <a:ea typeface="+mn-ea"/>
          <a:cs typeface="+mn-cs"/>
        </a:defRPr>
      </a:lvl7pPr>
      <a:lvl8pPr marL="1929130" lvl="7" indent="-128905" algn="l" defTabSz="514350" rtl="0" eaLnBrk="1" fontAlgn="base" latinLnBrk="0" hangingPunct="1">
        <a:lnSpc>
          <a:spcPct val="100000"/>
        </a:lnSpc>
        <a:spcBef>
          <a:spcPct val="20000"/>
        </a:spcBef>
        <a:spcAft>
          <a:spcPct val="0"/>
        </a:spcAft>
        <a:buChar char="»"/>
        <a:defRPr sz="1125" b="0" i="0" u="none" kern="1200" baseline="0">
          <a:solidFill>
            <a:schemeClr val="tx1"/>
          </a:solidFill>
          <a:latin typeface="+mn-lt"/>
          <a:ea typeface="+mn-ea"/>
          <a:cs typeface="+mn-cs"/>
        </a:defRPr>
      </a:lvl8pPr>
      <a:lvl9pPr marL="2186305" lvl="8" indent="-128905" algn="l" defTabSz="514350" rtl="0" eaLnBrk="1" fontAlgn="base" latinLnBrk="0" hangingPunct="1">
        <a:lnSpc>
          <a:spcPct val="100000"/>
        </a:lnSpc>
        <a:spcBef>
          <a:spcPct val="20000"/>
        </a:spcBef>
        <a:spcAft>
          <a:spcPct val="0"/>
        </a:spcAft>
        <a:buChar char="»"/>
        <a:defRPr sz="1125" b="0" i="0" u="none" kern="1200" baseline="0">
          <a:solidFill>
            <a:schemeClr val="tx1"/>
          </a:solidFill>
          <a:latin typeface="+mn-lt"/>
          <a:ea typeface="+mn-ea"/>
          <a:cs typeface="+mn-cs"/>
        </a:defRPr>
      </a:lvl9pPr>
    </p:bodyStyle>
    <p:otherStyle>
      <a:lvl1pPr marL="0" lvl="0" indent="0" algn="l" defTabSz="514350" rtl="0" eaLnBrk="1" fontAlgn="base" latinLnBrk="0" hangingPunct="1">
        <a:lnSpc>
          <a:spcPct val="100000"/>
        </a:lnSpc>
        <a:spcBef>
          <a:spcPct val="0"/>
        </a:spcBef>
        <a:spcAft>
          <a:spcPct val="0"/>
        </a:spcAft>
        <a:buFont typeface="Arial" panose="020B0604020202020204" pitchFamily="34" charset="0"/>
        <a:buNone/>
        <a:defRPr sz="1015" b="0" i="0" u="none" kern="1200" baseline="0">
          <a:solidFill>
            <a:schemeClr val="tx1"/>
          </a:solidFill>
          <a:latin typeface="+mn-lt"/>
          <a:ea typeface="+mn-ea"/>
          <a:cs typeface="+mn-cs"/>
        </a:defRPr>
      </a:lvl1pPr>
      <a:lvl2pPr marL="257175" lvl="1" indent="0" algn="ctr" defTabSz="51435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514350" lvl="2" indent="0" algn="ctr" defTabSz="51435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771525" lvl="3" indent="0" algn="ctr" defTabSz="51435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028700" lvl="4" indent="0" algn="ctr" defTabSz="51435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1285875" lvl="5" indent="0" algn="ctr" defTabSz="51435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1543050" lvl="6" indent="0" algn="ctr" defTabSz="51435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1800225" lvl="7" indent="0" algn="ctr" defTabSz="51435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2057400" lvl="8" indent="0" algn="ctr" defTabSz="51435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2050"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00050" y="-635000"/>
            <a:ext cx="12748684" cy="776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图片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334251" y="6426200"/>
            <a:ext cx="484928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circle/>
  </p:transition>
  <p:txStyles>
    <p:titleStyle>
      <a:lvl1pPr algn="ctr" rtl="0" eaLnBrk="0" fontAlgn="base" hangingPunct="0">
        <a:spcBef>
          <a:spcPct val="0"/>
        </a:spcBef>
        <a:spcAft>
          <a:spcPct val="0"/>
        </a:spcAft>
        <a:buFont typeface="Arial" panose="020B0604020202020204" pitchFamily="34" charset="0"/>
        <a:defRPr sz="2400" kern="1200">
          <a:solidFill>
            <a:schemeClr val="tx2"/>
          </a:solidFill>
          <a:latin typeface="+mj-lt"/>
          <a:ea typeface="+mj-ea"/>
          <a:cs typeface="+mj-cs"/>
        </a:defRPr>
      </a:lvl1pPr>
      <a:lvl2pPr algn="ctr" rtl="0" eaLnBrk="0" fontAlgn="base" hangingPunct="0">
        <a:spcBef>
          <a:spcPct val="0"/>
        </a:spcBef>
        <a:spcAft>
          <a:spcPct val="0"/>
        </a:spcAft>
        <a:buFont typeface="Arial" panose="020B0604020202020204" pitchFamily="34" charset="0"/>
        <a:defRPr sz="2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2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2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2400">
          <a:solidFill>
            <a:schemeClr val="tx2"/>
          </a:solidFill>
          <a:latin typeface="Arial" panose="020B0604020202020204" pitchFamily="34" charset="0"/>
          <a:ea typeface="宋体" panose="02010600030101010101" pitchFamily="2" charset="-122"/>
        </a:defRPr>
      </a:lvl5pPr>
      <a:lvl6pPr marL="257175" algn="ctr" rtl="0" fontAlgn="base">
        <a:spcBef>
          <a:spcPct val="0"/>
        </a:spcBef>
        <a:spcAft>
          <a:spcPct val="0"/>
        </a:spcAft>
        <a:buFont typeface="Arial" panose="020B0604020202020204" pitchFamily="34" charset="0"/>
        <a:defRPr sz="2475">
          <a:solidFill>
            <a:schemeClr val="tx2"/>
          </a:solidFill>
          <a:latin typeface="Arial" panose="020B0604020202020204" pitchFamily="34" charset="0"/>
          <a:ea typeface="宋体" panose="02010600030101010101" pitchFamily="2" charset="-122"/>
        </a:defRPr>
      </a:lvl6pPr>
      <a:lvl7pPr marL="514350" algn="ctr" rtl="0" fontAlgn="base">
        <a:spcBef>
          <a:spcPct val="0"/>
        </a:spcBef>
        <a:spcAft>
          <a:spcPct val="0"/>
        </a:spcAft>
        <a:buFont typeface="Arial" panose="020B0604020202020204" pitchFamily="34" charset="0"/>
        <a:defRPr sz="2475">
          <a:solidFill>
            <a:schemeClr val="tx2"/>
          </a:solidFill>
          <a:latin typeface="Arial" panose="020B0604020202020204" pitchFamily="34" charset="0"/>
          <a:ea typeface="宋体" panose="02010600030101010101" pitchFamily="2" charset="-122"/>
        </a:defRPr>
      </a:lvl7pPr>
      <a:lvl8pPr marL="771525" algn="ctr" rtl="0" fontAlgn="base">
        <a:spcBef>
          <a:spcPct val="0"/>
        </a:spcBef>
        <a:spcAft>
          <a:spcPct val="0"/>
        </a:spcAft>
        <a:buFont typeface="Arial" panose="020B0604020202020204" pitchFamily="34" charset="0"/>
        <a:defRPr sz="2475">
          <a:solidFill>
            <a:schemeClr val="tx2"/>
          </a:solidFill>
          <a:latin typeface="Arial" panose="020B0604020202020204" pitchFamily="34" charset="0"/>
          <a:ea typeface="宋体" panose="02010600030101010101" pitchFamily="2" charset="-122"/>
        </a:defRPr>
      </a:lvl8pPr>
      <a:lvl9pPr marL="1028700" algn="ctr" rtl="0" fontAlgn="base">
        <a:spcBef>
          <a:spcPct val="0"/>
        </a:spcBef>
        <a:spcAft>
          <a:spcPct val="0"/>
        </a:spcAft>
        <a:buFont typeface="Arial" panose="020B0604020202020204" pitchFamily="34" charset="0"/>
        <a:defRPr sz="2475">
          <a:solidFill>
            <a:schemeClr val="tx2"/>
          </a:solidFill>
          <a:latin typeface="Arial" panose="020B0604020202020204" pitchFamily="34" charset="0"/>
          <a:ea typeface="宋体" panose="02010600030101010101" pitchFamily="2" charset="-122"/>
        </a:defRPr>
      </a:lvl9pPr>
    </p:titleStyle>
    <p:bodyStyle>
      <a:lvl1pPr marL="192405" indent="-19240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1pPr>
      <a:lvl2pPr marL="417830" lvl="1" indent="-160655"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2pPr>
      <a:lvl3pPr marL="643255" lvl="2" indent="-128905"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900430" lvl="3" indent="-128905" algn="l"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4pPr>
      <a:lvl5pPr marL="1157605" lvl="4" indent="-128905" algn="l"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5pPr>
      <a:lvl6pPr marL="1414780" lvl="5" indent="-128905" algn="l" defTabSz="514350" rtl="0" eaLnBrk="1" fontAlgn="base" latinLnBrk="0" hangingPunct="1">
        <a:lnSpc>
          <a:spcPct val="100000"/>
        </a:lnSpc>
        <a:spcBef>
          <a:spcPct val="20000"/>
        </a:spcBef>
        <a:spcAft>
          <a:spcPct val="0"/>
        </a:spcAft>
        <a:buChar char="»"/>
        <a:defRPr sz="1125" b="0" i="0" u="none" kern="1200" baseline="0">
          <a:solidFill>
            <a:schemeClr val="tx1"/>
          </a:solidFill>
          <a:latin typeface="+mn-lt"/>
          <a:ea typeface="+mn-ea"/>
          <a:cs typeface="+mn-cs"/>
        </a:defRPr>
      </a:lvl6pPr>
      <a:lvl7pPr marL="1671955" lvl="6" indent="-128905" algn="l" defTabSz="514350" rtl="0" eaLnBrk="1" fontAlgn="base" latinLnBrk="0" hangingPunct="1">
        <a:lnSpc>
          <a:spcPct val="100000"/>
        </a:lnSpc>
        <a:spcBef>
          <a:spcPct val="20000"/>
        </a:spcBef>
        <a:spcAft>
          <a:spcPct val="0"/>
        </a:spcAft>
        <a:buChar char="»"/>
        <a:defRPr sz="1125" b="0" i="0" u="none" kern="1200" baseline="0">
          <a:solidFill>
            <a:schemeClr val="tx1"/>
          </a:solidFill>
          <a:latin typeface="+mn-lt"/>
          <a:ea typeface="+mn-ea"/>
          <a:cs typeface="+mn-cs"/>
        </a:defRPr>
      </a:lvl7pPr>
      <a:lvl8pPr marL="1929130" lvl="7" indent="-128905" algn="l" defTabSz="514350" rtl="0" eaLnBrk="1" fontAlgn="base" latinLnBrk="0" hangingPunct="1">
        <a:lnSpc>
          <a:spcPct val="100000"/>
        </a:lnSpc>
        <a:spcBef>
          <a:spcPct val="20000"/>
        </a:spcBef>
        <a:spcAft>
          <a:spcPct val="0"/>
        </a:spcAft>
        <a:buChar char="»"/>
        <a:defRPr sz="1125" b="0" i="0" u="none" kern="1200" baseline="0">
          <a:solidFill>
            <a:schemeClr val="tx1"/>
          </a:solidFill>
          <a:latin typeface="+mn-lt"/>
          <a:ea typeface="+mn-ea"/>
          <a:cs typeface="+mn-cs"/>
        </a:defRPr>
      </a:lvl8pPr>
      <a:lvl9pPr marL="2186305" lvl="8" indent="-128905" algn="l" defTabSz="514350" rtl="0" eaLnBrk="1" fontAlgn="base" latinLnBrk="0" hangingPunct="1">
        <a:lnSpc>
          <a:spcPct val="100000"/>
        </a:lnSpc>
        <a:spcBef>
          <a:spcPct val="20000"/>
        </a:spcBef>
        <a:spcAft>
          <a:spcPct val="0"/>
        </a:spcAft>
        <a:buChar char="»"/>
        <a:defRPr sz="1125" b="0" i="0" u="none" kern="1200" baseline="0">
          <a:solidFill>
            <a:schemeClr val="tx1"/>
          </a:solidFill>
          <a:latin typeface="+mn-lt"/>
          <a:ea typeface="+mn-ea"/>
          <a:cs typeface="+mn-cs"/>
        </a:defRPr>
      </a:lvl9pPr>
    </p:bodyStyle>
    <p:otherStyle>
      <a:lvl1pPr marL="0" lvl="0" indent="0" algn="l" defTabSz="514350" rtl="0" eaLnBrk="1" fontAlgn="base" latinLnBrk="0" hangingPunct="1">
        <a:lnSpc>
          <a:spcPct val="100000"/>
        </a:lnSpc>
        <a:spcBef>
          <a:spcPct val="0"/>
        </a:spcBef>
        <a:spcAft>
          <a:spcPct val="0"/>
        </a:spcAft>
        <a:buFont typeface="Arial" panose="020B0604020202020204" pitchFamily="34" charset="0"/>
        <a:buNone/>
        <a:defRPr sz="1015" b="0" i="0" u="none" kern="1200" baseline="0">
          <a:solidFill>
            <a:schemeClr val="tx1"/>
          </a:solidFill>
          <a:latin typeface="+mn-lt"/>
          <a:ea typeface="+mn-ea"/>
          <a:cs typeface="+mn-cs"/>
        </a:defRPr>
      </a:lvl1pPr>
      <a:lvl2pPr marL="257175" lvl="1" indent="0" algn="ctr" defTabSz="51435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514350" lvl="2" indent="0" algn="ctr" defTabSz="51435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771525" lvl="3" indent="0" algn="ctr" defTabSz="51435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028700" lvl="4" indent="0" algn="ctr" defTabSz="51435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1285875" lvl="5" indent="0" algn="ctr" defTabSz="51435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1543050" lvl="6" indent="0" algn="ctr" defTabSz="51435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1800225" lvl="7" indent="0" algn="ctr" defTabSz="51435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2057400" lvl="8" indent="0" algn="ctr" defTabSz="51435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1026" name="Picture 16"/>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1027" name="标题 1026"/>
          <p:cNvSpPr>
            <a:spLocks noGrp="1"/>
          </p:cNvSpPr>
          <p:nvPr>
            <p:ph type="title"/>
          </p:nvPr>
        </p:nvSpPr>
        <p:spPr>
          <a:xfrm>
            <a:off x="609600" y="190500"/>
            <a:ext cx="10972800" cy="582613"/>
          </a:xfrm>
          <a:prstGeom prst="rect">
            <a:avLst/>
          </a:prstGeom>
          <a:noFill/>
          <a:ln w="9525">
            <a:noFill/>
          </a:ln>
        </p:spPr>
        <p:txBody>
          <a:bodyPr anchor="ctr"/>
          <a:p>
            <a:pPr lvl="0"/>
            <a:r>
              <a:rPr lang="zh-CN" altLang="en-US"/>
              <a:t>单击此处编辑母版标题样式</a:t>
            </a:r>
            <a:endParaRPr lang="zh-CN" altLang="en-US"/>
          </a:p>
        </p:txBody>
      </p:sp>
      <p:sp>
        <p:nvSpPr>
          <p:cNvPr id="1028" name="文本占位符 1027"/>
          <p:cNvSpPr>
            <a:spLocks noGrp="1"/>
          </p:cNvSpPr>
          <p:nvPr>
            <p:ph type="body" idx="1"/>
          </p:nvPr>
        </p:nvSpPr>
        <p:spPr>
          <a:xfrm>
            <a:off x="609600" y="1174750"/>
            <a:ext cx="10972800" cy="49530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9" name="日期占位符 1028"/>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30" name="页脚占位符 1029"/>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1" name="灯片编号占位符 1030"/>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marL="0" lvl="0" indent="0" algn="l" defTabSz="914400" eaLnBrk="1" fontAlgn="base" latinLnBrk="0" hangingPunct="1">
        <a:lnSpc>
          <a:spcPct val="100000"/>
        </a:lnSpc>
        <a:spcBef>
          <a:spcPct val="0"/>
        </a:spcBef>
        <a:spcAft>
          <a:spcPct val="0"/>
        </a:spcAft>
        <a:buNone/>
        <a:defRPr sz="3600" b="0" i="0" u="none" kern="1200" baseline="0">
          <a:solidFill>
            <a:schemeClr val="tx1"/>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11.bin"/><Relationship Id="rId8" Type="http://schemas.openxmlformats.org/officeDocument/2006/relationships/image" Target="../media/image19.emf"/><Relationship Id="rId7" Type="http://schemas.openxmlformats.org/officeDocument/2006/relationships/oleObject" Target="../embeddings/oleObject10.bin"/><Relationship Id="rId6" Type="http://schemas.openxmlformats.org/officeDocument/2006/relationships/image" Target="../media/image18.emf"/><Relationship Id="rId5" Type="http://schemas.openxmlformats.org/officeDocument/2006/relationships/oleObject" Target="../embeddings/oleObject9.bin"/><Relationship Id="rId4" Type="http://schemas.openxmlformats.org/officeDocument/2006/relationships/image" Target="../media/image17.emf"/><Relationship Id="rId3" Type="http://schemas.openxmlformats.org/officeDocument/2006/relationships/oleObject" Target="../embeddings/oleObject8.bin"/><Relationship Id="rId2" Type="http://schemas.openxmlformats.org/officeDocument/2006/relationships/image" Target="../media/image16.emf"/><Relationship Id="rId12" Type="http://schemas.openxmlformats.org/officeDocument/2006/relationships/vmlDrawing" Target="../drawings/vmlDrawing3.vml"/><Relationship Id="rId11" Type="http://schemas.openxmlformats.org/officeDocument/2006/relationships/slideLayout" Target="../slideLayouts/slideLayout32.xml"/><Relationship Id="rId10" Type="http://schemas.openxmlformats.org/officeDocument/2006/relationships/image" Target="../media/image20.emf"/><Relationship Id="rId1"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32.xml"/><Relationship Id="rId4" Type="http://schemas.openxmlformats.org/officeDocument/2006/relationships/image" Target="../media/image22.emf"/><Relationship Id="rId3" Type="http://schemas.openxmlformats.org/officeDocument/2006/relationships/oleObject" Target="../embeddings/oleObject13.bin"/><Relationship Id="rId2" Type="http://schemas.openxmlformats.org/officeDocument/2006/relationships/image" Target="../media/image21.emf"/><Relationship Id="rId1"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32.xml"/><Relationship Id="rId4" Type="http://schemas.openxmlformats.org/officeDocument/2006/relationships/image" Target="../media/image24.emf"/><Relationship Id="rId3" Type="http://schemas.openxmlformats.org/officeDocument/2006/relationships/oleObject" Target="../embeddings/oleObject15.bin"/><Relationship Id="rId2" Type="http://schemas.openxmlformats.org/officeDocument/2006/relationships/image" Target="../media/image23.emf"/><Relationship Id="rId1"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32.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oleObject" Target="../embeddings/oleObject16.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32.xml"/><Relationship Id="rId2" Type="http://schemas.openxmlformats.org/officeDocument/2006/relationships/image" Target="../media/image28.emf"/><Relationship Id="rId1"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32.xml"/><Relationship Id="rId2" Type="http://schemas.openxmlformats.org/officeDocument/2006/relationships/image" Target="../media/image29.emf"/><Relationship Id="rId1" Type="http://schemas.openxmlformats.org/officeDocument/2006/relationships/oleObject" Target="../embeddings/oleObject18.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image" Target="../media/image31.jpeg"/><Relationship Id="rId1"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image" Target="../media/image32.jpeg"/><Relationship Id="rId1" Type="http://schemas.openxmlformats.org/officeDocument/2006/relationships/hyperlink" Target="https://baike.baidu.com/pic/%E8%BF%87%E4%B8%80%E7%A1%AB%E9%85%B8/9780446/0/8cf0d513d6dbe502dd540196?fr=lemma&amp;ct=singl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image" Target="../media/image35.GIF"/><Relationship Id="rId1" Type="http://schemas.openxmlformats.org/officeDocument/2006/relationships/image" Target="../media/image34.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6" Type="http://schemas.openxmlformats.org/officeDocument/2006/relationships/vmlDrawing" Target="../drawings/vmlDrawing9.vml"/><Relationship Id="rId5" Type="http://schemas.openxmlformats.org/officeDocument/2006/relationships/slideLayout" Target="../slideLayouts/slideLayout32.xml"/><Relationship Id="rId4" Type="http://schemas.openxmlformats.org/officeDocument/2006/relationships/image" Target="../media/image37.emf"/><Relationship Id="rId3" Type="http://schemas.openxmlformats.org/officeDocument/2006/relationships/oleObject" Target="../embeddings/oleObject20.bin"/><Relationship Id="rId2" Type="http://schemas.openxmlformats.org/officeDocument/2006/relationships/image" Target="../media/image36.emf"/><Relationship Id="rId1"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8" Type="http://schemas.openxmlformats.org/officeDocument/2006/relationships/vmlDrawing" Target="../drawings/vmlDrawing10.vml"/><Relationship Id="rId7" Type="http://schemas.openxmlformats.org/officeDocument/2006/relationships/slideLayout" Target="../slideLayouts/slideLayout32.xml"/><Relationship Id="rId6" Type="http://schemas.openxmlformats.org/officeDocument/2006/relationships/image" Target="../media/image40.emf"/><Relationship Id="rId5" Type="http://schemas.openxmlformats.org/officeDocument/2006/relationships/oleObject" Target="../embeddings/oleObject23.bin"/><Relationship Id="rId4" Type="http://schemas.openxmlformats.org/officeDocument/2006/relationships/image" Target="../media/image39.emf"/><Relationship Id="rId3" Type="http://schemas.openxmlformats.org/officeDocument/2006/relationships/oleObject" Target="../embeddings/oleObject22.bin"/><Relationship Id="rId2" Type="http://schemas.openxmlformats.org/officeDocument/2006/relationships/image" Target="../media/image38.emf"/><Relationship Id="rId1"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8" Type="http://schemas.openxmlformats.org/officeDocument/2006/relationships/vmlDrawing" Target="../drawings/vmlDrawing11.vml"/><Relationship Id="rId7" Type="http://schemas.openxmlformats.org/officeDocument/2006/relationships/slideLayout" Target="../slideLayouts/slideLayout32.xml"/><Relationship Id="rId6" Type="http://schemas.openxmlformats.org/officeDocument/2006/relationships/image" Target="../media/image43.wmf"/><Relationship Id="rId5" Type="http://schemas.openxmlformats.org/officeDocument/2006/relationships/oleObject" Target="../embeddings/oleObject26.bin"/><Relationship Id="rId4" Type="http://schemas.openxmlformats.org/officeDocument/2006/relationships/image" Target="../media/image42.emf"/><Relationship Id="rId3" Type="http://schemas.openxmlformats.org/officeDocument/2006/relationships/oleObject" Target="../embeddings/oleObject25.bin"/><Relationship Id="rId2" Type="http://schemas.openxmlformats.org/officeDocument/2006/relationships/image" Target="../media/image41.emf"/><Relationship Id="rId1"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8" Type="http://schemas.openxmlformats.org/officeDocument/2006/relationships/vmlDrawing" Target="../drawings/vmlDrawing12.vml"/><Relationship Id="rId7" Type="http://schemas.openxmlformats.org/officeDocument/2006/relationships/slideLayout" Target="../slideLayouts/slideLayout32.xml"/><Relationship Id="rId6" Type="http://schemas.openxmlformats.org/officeDocument/2006/relationships/image" Target="../media/image46.wmf"/><Relationship Id="rId5" Type="http://schemas.openxmlformats.org/officeDocument/2006/relationships/oleObject" Target="../embeddings/oleObject29.bin"/><Relationship Id="rId4" Type="http://schemas.openxmlformats.org/officeDocument/2006/relationships/image" Target="../media/image45.emf"/><Relationship Id="rId3" Type="http://schemas.openxmlformats.org/officeDocument/2006/relationships/oleObject" Target="../embeddings/oleObject28.bin"/><Relationship Id="rId2" Type="http://schemas.openxmlformats.org/officeDocument/2006/relationships/image" Target="../media/image44.wmf"/><Relationship Id="rId1" Type="http://schemas.openxmlformats.org/officeDocument/2006/relationships/oleObject" Target="../embeddings/oleObject27.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image" Target="../media/image48.png"/><Relationship Id="rId1"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vmlDrawing" Target="../drawings/vmlDrawing1.vml"/><Relationship Id="rId3" Type="http://schemas.openxmlformats.org/officeDocument/2006/relationships/slideLayout" Target="../slideLayouts/slideLayout32.xml"/><Relationship Id="rId2" Type="http://schemas.openxmlformats.org/officeDocument/2006/relationships/image" Target="../media/image10.emf"/><Relationship Id="rId1"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9" Type="http://schemas.openxmlformats.org/officeDocument/2006/relationships/oleObject" Target="../embeddings/oleObject6.bin"/><Relationship Id="rId8" Type="http://schemas.openxmlformats.org/officeDocument/2006/relationships/image" Target="../media/image14.emf"/><Relationship Id="rId7" Type="http://schemas.openxmlformats.org/officeDocument/2006/relationships/oleObject" Target="../embeddings/oleObject5.bin"/><Relationship Id="rId6" Type="http://schemas.openxmlformats.org/officeDocument/2006/relationships/image" Target="../media/image13.emf"/><Relationship Id="rId5" Type="http://schemas.openxmlformats.org/officeDocument/2006/relationships/oleObject" Target="../embeddings/oleObject4.bin"/><Relationship Id="rId4" Type="http://schemas.openxmlformats.org/officeDocument/2006/relationships/image" Target="../media/image12.emf"/><Relationship Id="rId3" Type="http://schemas.openxmlformats.org/officeDocument/2006/relationships/oleObject" Target="../embeddings/oleObject3.bin"/><Relationship Id="rId2" Type="http://schemas.openxmlformats.org/officeDocument/2006/relationships/image" Target="../media/image11.emf"/><Relationship Id="rId12" Type="http://schemas.openxmlformats.org/officeDocument/2006/relationships/vmlDrawing" Target="../drawings/vmlDrawing2.vml"/><Relationship Id="rId11" Type="http://schemas.openxmlformats.org/officeDocument/2006/relationships/slideLayout" Target="../slideLayouts/slideLayout32.xml"/><Relationship Id="rId10" Type="http://schemas.openxmlformats.org/officeDocument/2006/relationships/image" Target="../media/image15.emf"/><Relationship Id="rId1"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1153160" y="1733550"/>
            <a:ext cx="7898765" cy="922020"/>
          </a:xfrm>
          <a:prstGeom prst="rect">
            <a:avLst/>
          </a:prstGeom>
        </p:spPr>
        <p:txBody>
          <a:bodyPr wrap="square">
            <a:spAutoFit/>
          </a:bodyPr>
          <a:lstStyle/>
          <a:p>
            <a:pPr eaLnBrk="0" fontAlgn="base" hangingPunct="0">
              <a:spcBef>
                <a:spcPct val="0"/>
              </a:spcBef>
              <a:spcAft>
                <a:spcPct val="0"/>
              </a:spcAft>
              <a:defRPr/>
            </a:pPr>
            <a:r>
              <a:rPr lang="zh-CN" altLang="en-US" sz="5400" b="1" dirty="0">
                <a:solidFill>
                  <a:srgbClr val="FF0000"/>
                </a:solidFill>
                <a:latin typeface="华文行楷" panose="02010800040101010101" pitchFamily="2" charset="-122"/>
                <a:ea typeface="华文行楷" panose="02010800040101010101" pitchFamily="2" charset="-122"/>
              </a:rPr>
              <a:t>硫的部分含氧酸及盐学习</a:t>
            </a:r>
            <a:endParaRPr lang="zh-CN" altLang="en-US" sz="2400" dirty="0">
              <a:solidFill>
                <a:srgbClr val="000000"/>
              </a:solidFill>
              <a:latin typeface="Calibri" panose="020F0502020204030204" pitchFamily="34" charset="0"/>
              <a:ea typeface="宋体" panose="02010600030101010101" pitchFamily="2" charset="-122"/>
              <a:cs typeface="Arial" panose="020B0604020202020204" pitchFamily="34" charset="0"/>
            </a:endParaRPr>
          </a:p>
        </p:txBody>
      </p:sp>
      <p:pic>
        <p:nvPicPr>
          <p:cNvPr id="9220" name="图片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11775" y="418719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1919289" y="476250"/>
            <a:ext cx="8353425" cy="54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base">
              <a:lnSpc>
                <a:spcPct val="140000"/>
              </a:lnSpc>
              <a:spcBef>
                <a:spcPct val="0"/>
              </a:spcBef>
              <a:spcAft>
                <a:spcPct val="0"/>
              </a:spcAft>
            </a:pPr>
            <a:r>
              <a:rPr lang="en-US" altLang="zh-CN" sz="2400" dirty="0">
                <a:solidFill>
                  <a:srgbClr val="0000FF"/>
                </a:solidFill>
                <a:latin typeface="Times New Roman" panose="02020603050405020304" pitchFamily="18" charset="0"/>
                <a:ea typeface="黑体" panose="02010609060101010101" pitchFamily="49" charset="-122"/>
              </a:rPr>
              <a:t>2</a:t>
            </a:r>
            <a:r>
              <a:rPr lang="zh-CN" altLang="en-US" sz="2400" dirty="0">
                <a:solidFill>
                  <a:srgbClr val="0000FF"/>
                </a:solidFill>
                <a:latin typeface="Times New Roman" panose="02020603050405020304" pitchFamily="18" charset="0"/>
                <a:ea typeface="黑体" panose="02010609060101010101" pitchFamily="49" charset="-122"/>
              </a:rPr>
              <a:t>、亚硫酸及其盐的不稳定性：</a:t>
            </a:r>
            <a:endParaRPr lang="zh-CN" altLang="en-US" sz="2400" dirty="0">
              <a:solidFill>
                <a:srgbClr val="0000FF"/>
              </a:solidFill>
              <a:latin typeface="Times New Roman" panose="02020603050405020304" pitchFamily="18" charset="0"/>
              <a:ea typeface="黑体" panose="02010609060101010101" pitchFamily="49" charset="-122"/>
            </a:endParaRPr>
          </a:p>
        </p:txBody>
      </p:sp>
      <p:graphicFrame>
        <p:nvGraphicFramePr>
          <p:cNvPr id="32771" name="Object 6"/>
          <p:cNvGraphicFramePr>
            <a:graphicFrameLocks noChangeAspect="1"/>
          </p:cNvGraphicFramePr>
          <p:nvPr/>
        </p:nvGraphicFramePr>
        <p:xfrm>
          <a:off x="2782889" y="1196975"/>
          <a:ext cx="3889375" cy="533400"/>
        </p:xfrm>
        <a:graphic>
          <a:graphicData uri="http://schemas.openxmlformats.org/presentationml/2006/ole">
            <mc:AlternateContent xmlns:mc="http://schemas.openxmlformats.org/markup-compatibility/2006">
              <mc:Choice xmlns:v="urn:schemas-microsoft-com:vml" Requires="v">
                <p:oleObj spid="_x0000_s15437" name="CS ChemDraw Drawing" r:id="rId1" imgW="3581400" imgH="508000" progId="ChemDraw.Document.6.0">
                  <p:embed/>
                </p:oleObj>
              </mc:Choice>
              <mc:Fallback>
                <p:oleObj name="CS ChemDraw Drawing" r:id="rId1" imgW="3581400" imgH="508000" progId="ChemDraw.Document.6.0">
                  <p:embed/>
                  <p:pic>
                    <p:nvPicPr>
                      <p:cNvPr id="0" name="Object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9" y="1196975"/>
                        <a:ext cx="38893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7"/>
          <p:cNvGraphicFramePr>
            <a:graphicFrameLocks noChangeAspect="1"/>
          </p:cNvGraphicFramePr>
          <p:nvPr/>
        </p:nvGraphicFramePr>
        <p:xfrm>
          <a:off x="2640014" y="1989138"/>
          <a:ext cx="4105275" cy="366712"/>
        </p:xfrm>
        <a:graphic>
          <a:graphicData uri="http://schemas.openxmlformats.org/presentationml/2006/ole">
            <mc:AlternateContent xmlns:mc="http://schemas.openxmlformats.org/markup-compatibility/2006">
              <mc:Choice xmlns:v="urn:schemas-microsoft-com:vml" Requires="v">
                <p:oleObj spid="_x0000_s15438" name="CS ChemDraw Drawing" r:id="rId3" imgW="3708400" imgH="342900" progId="ChemDraw.Document.6.0">
                  <p:embed/>
                </p:oleObj>
              </mc:Choice>
              <mc:Fallback>
                <p:oleObj name="CS ChemDraw Drawing" r:id="rId3" imgW="3708400" imgH="342900" progId="ChemDraw.Document.6.0">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014" y="1989138"/>
                        <a:ext cx="4105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8"/>
          <p:cNvGraphicFramePr>
            <a:graphicFrameLocks noChangeAspect="1"/>
          </p:cNvGraphicFramePr>
          <p:nvPr/>
        </p:nvGraphicFramePr>
        <p:xfrm>
          <a:off x="2711450" y="2565400"/>
          <a:ext cx="3600450" cy="452438"/>
        </p:xfrm>
        <a:graphic>
          <a:graphicData uri="http://schemas.openxmlformats.org/presentationml/2006/ole">
            <mc:AlternateContent xmlns:mc="http://schemas.openxmlformats.org/markup-compatibility/2006">
              <mc:Choice xmlns:v="urn:schemas-microsoft-com:vml" Requires="v">
                <p:oleObj spid="_x0000_s15439" name="CS ChemDraw Drawing" r:id="rId5" imgW="3581400" imgH="457200" progId="ChemDraw.Document.6.0">
                  <p:embed/>
                </p:oleObj>
              </mc:Choice>
              <mc:Fallback>
                <p:oleObj name="CS ChemDraw Drawing" r:id="rId5" imgW="3581400" imgH="457200" progId="ChemDraw.Document.6.0">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1450" y="2565400"/>
                        <a:ext cx="3600450"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4" name="Object 9"/>
          <p:cNvGraphicFramePr>
            <a:graphicFrameLocks noChangeAspect="1"/>
          </p:cNvGraphicFramePr>
          <p:nvPr/>
        </p:nvGraphicFramePr>
        <p:xfrm>
          <a:off x="2711450" y="3141663"/>
          <a:ext cx="3529013" cy="417512"/>
        </p:xfrm>
        <a:graphic>
          <a:graphicData uri="http://schemas.openxmlformats.org/presentationml/2006/ole">
            <mc:AlternateContent xmlns:mc="http://schemas.openxmlformats.org/markup-compatibility/2006">
              <mc:Choice xmlns:v="urn:schemas-microsoft-com:vml" Requires="v">
                <p:oleObj spid="_x0000_s15440" name="CS ChemDraw Drawing" r:id="rId7" imgW="3505200" imgH="419100" progId="ChemDraw.Document.6.0">
                  <p:embed/>
                </p:oleObj>
              </mc:Choice>
              <mc:Fallback>
                <p:oleObj name="CS ChemDraw Drawing" r:id="rId7" imgW="3505200" imgH="419100" progId="ChemDraw.Document.6.0">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1450" y="3141663"/>
                        <a:ext cx="3529013"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5" name="Text Box 10"/>
          <p:cNvSpPr txBox="1">
            <a:spLocks noChangeArrowheads="1"/>
          </p:cNvSpPr>
          <p:nvPr/>
        </p:nvSpPr>
        <p:spPr bwMode="auto">
          <a:xfrm>
            <a:off x="2135189" y="3789363"/>
            <a:ext cx="8353425" cy="54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base">
              <a:lnSpc>
                <a:spcPct val="140000"/>
              </a:lnSpc>
              <a:spcBef>
                <a:spcPct val="0"/>
              </a:spcBef>
              <a:spcAft>
                <a:spcPct val="0"/>
              </a:spcAft>
            </a:pPr>
            <a:r>
              <a:rPr lang="en-US" altLang="zh-CN" sz="2400" dirty="0">
                <a:solidFill>
                  <a:srgbClr val="0000FF"/>
                </a:solidFill>
                <a:latin typeface="Times New Roman" panose="02020603050405020304" pitchFamily="18" charset="0"/>
                <a:ea typeface="黑体" panose="02010609060101010101" pitchFamily="49" charset="-122"/>
              </a:rPr>
              <a:t>3</a:t>
            </a:r>
            <a:r>
              <a:rPr lang="zh-CN" altLang="en-US" sz="2400" dirty="0">
                <a:solidFill>
                  <a:srgbClr val="0000FF"/>
                </a:solidFill>
                <a:latin typeface="Times New Roman" panose="02020603050405020304" pitchFamily="18" charset="0"/>
                <a:ea typeface="黑体" panose="02010609060101010101" pitchFamily="49" charset="-122"/>
              </a:rPr>
              <a:t>、亚硫酸根的检出：</a:t>
            </a:r>
            <a:endParaRPr lang="zh-CN" altLang="en-US" sz="2400" dirty="0">
              <a:solidFill>
                <a:srgbClr val="0000FF"/>
              </a:solidFill>
              <a:latin typeface="Times New Roman" panose="02020603050405020304" pitchFamily="18" charset="0"/>
              <a:ea typeface="黑体" panose="02010609060101010101" pitchFamily="49" charset="-122"/>
            </a:endParaRPr>
          </a:p>
        </p:txBody>
      </p:sp>
      <p:graphicFrame>
        <p:nvGraphicFramePr>
          <p:cNvPr id="32776" name="Object 11"/>
          <p:cNvGraphicFramePr>
            <a:graphicFrameLocks noChangeAspect="1"/>
          </p:cNvGraphicFramePr>
          <p:nvPr/>
        </p:nvGraphicFramePr>
        <p:xfrm>
          <a:off x="1774825" y="4724401"/>
          <a:ext cx="8459788" cy="804863"/>
        </p:xfrm>
        <a:graphic>
          <a:graphicData uri="http://schemas.openxmlformats.org/presentationml/2006/ole">
            <mc:AlternateContent xmlns:mc="http://schemas.openxmlformats.org/markup-compatibility/2006">
              <mc:Choice xmlns:v="urn:schemas-microsoft-com:vml" Requires="v">
                <p:oleObj spid="_x0000_s15441" name="CS ChemDraw Drawing" r:id="rId9" imgW="6705600" imgH="647700" progId="ChemDraw.Document.6.0">
                  <p:embed/>
                </p:oleObj>
              </mc:Choice>
              <mc:Fallback>
                <p:oleObj name="CS ChemDraw Drawing" r:id="rId9" imgW="6705600" imgH="647700" progId="ChemDraw.Document.6.0">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4825" y="4724401"/>
                        <a:ext cx="8459788"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771"/>
                                        </p:tgtEl>
                                        <p:attrNameLst>
                                          <p:attrName>style.visibility</p:attrName>
                                        </p:attrNameLst>
                                      </p:cBhvr>
                                      <p:to>
                                        <p:strVal val="visible"/>
                                      </p:to>
                                    </p:set>
                                    <p:anim calcmode="lin" valueType="num">
                                      <p:cBhvr additive="base">
                                        <p:cTn id="13" dur="500" fill="hold"/>
                                        <p:tgtEl>
                                          <p:spTgt spid="32771"/>
                                        </p:tgtEl>
                                        <p:attrNameLst>
                                          <p:attrName>ppt_x</p:attrName>
                                        </p:attrNameLst>
                                      </p:cBhvr>
                                      <p:tavLst>
                                        <p:tav tm="0">
                                          <p:val>
                                            <p:strVal val="#ppt_x"/>
                                          </p:val>
                                        </p:tav>
                                        <p:tav tm="100000">
                                          <p:val>
                                            <p:strVal val="#ppt_x"/>
                                          </p:val>
                                        </p:tav>
                                      </p:tavLst>
                                    </p:anim>
                                    <p:anim calcmode="lin" valueType="num">
                                      <p:cBhvr additive="base">
                                        <p:cTn id="14" dur="500" fill="hold"/>
                                        <p:tgtEl>
                                          <p:spTgt spid="327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772"/>
                                        </p:tgtEl>
                                        <p:attrNameLst>
                                          <p:attrName>style.visibility</p:attrName>
                                        </p:attrNameLst>
                                      </p:cBhvr>
                                      <p:to>
                                        <p:strVal val="visible"/>
                                      </p:to>
                                    </p:set>
                                    <p:anim calcmode="lin" valueType="num">
                                      <p:cBhvr additive="base">
                                        <p:cTn id="19" dur="500" fill="hold"/>
                                        <p:tgtEl>
                                          <p:spTgt spid="32772"/>
                                        </p:tgtEl>
                                        <p:attrNameLst>
                                          <p:attrName>ppt_x</p:attrName>
                                        </p:attrNameLst>
                                      </p:cBhvr>
                                      <p:tavLst>
                                        <p:tav tm="0">
                                          <p:val>
                                            <p:strVal val="#ppt_x"/>
                                          </p:val>
                                        </p:tav>
                                        <p:tav tm="100000">
                                          <p:val>
                                            <p:strVal val="#ppt_x"/>
                                          </p:val>
                                        </p:tav>
                                      </p:tavLst>
                                    </p:anim>
                                    <p:anim calcmode="lin" valueType="num">
                                      <p:cBhvr additive="base">
                                        <p:cTn id="20"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773"/>
                                        </p:tgtEl>
                                        <p:attrNameLst>
                                          <p:attrName>style.visibility</p:attrName>
                                        </p:attrNameLst>
                                      </p:cBhvr>
                                      <p:to>
                                        <p:strVal val="visible"/>
                                      </p:to>
                                    </p:set>
                                    <p:anim calcmode="lin" valueType="num">
                                      <p:cBhvr additive="base">
                                        <p:cTn id="25" dur="500" fill="hold"/>
                                        <p:tgtEl>
                                          <p:spTgt spid="32773"/>
                                        </p:tgtEl>
                                        <p:attrNameLst>
                                          <p:attrName>ppt_x</p:attrName>
                                        </p:attrNameLst>
                                      </p:cBhvr>
                                      <p:tavLst>
                                        <p:tav tm="0">
                                          <p:val>
                                            <p:strVal val="#ppt_x"/>
                                          </p:val>
                                        </p:tav>
                                        <p:tav tm="100000">
                                          <p:val>
                                            <p:strVal val="#ppt_x"/>
                                          </p:val>
                                        </p:tav>
                                      </p:tavLst>
                                    </p:anim>
                                    <p:anim calcmode="lin" valueType="num">
                                      <p:cBhvr additive="base">
                                        <p:cTn id="26" dur="500" fill="hold"/>
                                        <p:tgtEl>
                                          <p:spTgt spid="3277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774"/>
                                        </p:tgtEl>
                                        <p:attrNameLst>
                                          <p:attrName>style.visibility</p:attrName>
                                        </p:attrNameLst>
                                      </p:cBhvr>
                                      <p:to>
                                        <p:strVal val="visible"/>
                                      </p:to>
                                    </p:set>
                                    <p:anim calcmode="lin" valueType="num">
                                      <p:cBhvr additive="base">
                                        <p:cTn id="31" dur="500" fill="hold"/>
                                        <p:tgtEl>
                                          <p:spTgt spid="32774"/>
                                        </p:tgtEl>
                                        <p:attrNameLst>
                                          <p:attrName>ppt_x</p:attrName>
                                        </p:attrNameLst>
                                      </p:cBhvr>
                                      <p:tavLst>
                                        <p:tav tm="0">
                                          <p:val>
                                            <p:strVal val="#ppt_x"/>
                                          </p:val>
                                        </p:tav>
                                        <p:tav tm="100000">
                                          <p:val>
                                            <p:strVal val="#ppt_x"/>
                                          </p:val>
                                        </p:tav>
                                      </p:tavLst>
                                    </p:anim>
                                    <p:anim calcmode="lin" valueType="num">
                                      <p:cBhvr additive="base">
                                        <p:cTn id="32"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775"/>
                                        </p:tgtEl>
                                        <p:attrNameLst>
                                          <p:attrName>style.visibility</p:attrName>
                                        </p:attrNameLst>
                                      </p:cBhvr>
                                      <p:to>
                                        <p:strVal val="visible"/>
                                      </p:to>
                                    </p:set>
                                    <p:anim calcmode="lin" valueType="num">
                                      <p:cBhvr additive="base">
                                        <p:cTn id="37" dur="500" fill="hold"/>
                                        <p:tgtEl>
                                          <p:spTgt spid="32775"/>
                                        </p:tgtEl>
                                        <p:attrNameLst>
                                          <p:attrName>ppt_x</p:attrName>
                                        </p:attrNameLst>
                                      </p:cBhvr>
                                      <p:tavLst>
                                        <p:tav tm="0">
                                          <p:val>
                                            <p:strVal val="#ppt_x"/>
                                          </p:val>
                                        </p:tav>
                                        <p:tav tm="100000">
                                          <p:val>
                                            <p:strVal val="#ppt_x"/>
                                          </p:val>
                                        </p:tav>
                                      </p:tavLst>
                                    </p:anim>
                                    <p:anim calcmode="lin" valueType="num">
                                      <p:cBhvr additive="base">
                                        <p:cTn id="38" dur="500" fill="hold"/>
                                        <p:tgtEl>
                                          <p:spTgt spid="3277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2776"/>
                                        </p:tgtEl>
                                        <p:attrNameLst>
                                          <p:attrName>style.visibility</p:attrName>
                                        </p:attrNameLst>
                                      </p:cBhvr>
                                      <p:to>
                                        <p:strVal val="visible"/>
                                      </p:to>
                                    </p:set>
                                    <p:anim calcmode="lin" valueType="num">
                                      <p:cBhvr additive="base">
                                        <p:cTn id="43" dur="500" fill="hold"/>
                                        <p:tgtEl>
                                          <p:spTgt spid="32776"/>
                                        </p:tgtEl>
                                        <p:attrNameLst>
                                          <p:attrName>ppt_x</p:attrName>
                                        </p:attrNameLst>
                                      </p:cBhvr>
                                      <p:tavLst>
                                        <p:tav tm="0">
                                          <p:val>
                                            <p:strVal val="#ppt_x"/>
                                          </p:val>
                                        </p:tav>
                                        <p:tav tm="100000">
                                          <p:val>
                                            <p:strVal val="#ppt_x"/>
                                          </p:val>
                                        </p:tav>
                                      </p:tavLst>
                                    </p:anim>
                                    <p:anim calcmode="lin" valueType="num">
                                      <p:cBhvr additive="base">
                                        <p:cTn id="44" dur="500" fill="hold"/>
                                        <p:tgtEl>
                                          <p:spTgt spid="327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2420938" y="390525"/>
            <a:ext cx="28067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3200" dirty="0">
                <a:solidFill>
                  <a:srgbClr val="FF0000"/>
                </a:solidFill>
                <a:ea typeface="黑体" panose="02010609060101010101" pitchFamily="49" charset="-122"/>
              </a:rPr>
              <a:t>3</a:t>
            </a:r>
            <a:r>
              <a:rPr kumimoji="0" lang="zh-CN" altLang="en-US" sz="3200" b="0" i="0" u="none" strike="noStrike" kern="1200" cap="none" spc="0" normalizeH="0" baseline="0" noProof="0" dirty="0">
                <a:ln>
                  <a:noFill/>
                </a:ln>
                <a:solidFill>
                  <a:srgbClr val="FF0000"/>
                </a:solidFill>
                <a:effectLst/>
                <a:uLnTx/>
                <a:uFillTx/>
                <a:latin typeface="Calibri" panose="020F0502020204030204" pitchFamily="34" charset="0"/>
                <a:ea typeface="黑体" panose="02010609060101010101" pitchFamily="49" charset="-122"/>
                <a:cs typeface="+mn-cs"/>
              </a:rPr>
              <a:t>、硫酸</a:t>
            </a:r>
            <a:endParaRPr kumimoji="0" lang="zh-CN" altLang="en-US" sz="3200" b="0" i="0" u="none" strike="noStrike" kern="1200" cap="none" spc="0" normalizeH="0" baseline="0" noProof="0" dirty="0">
              <a:ln>
                <a:noFill/>
              </a:ln>
              <a:solidFill>
                <a:srgbClr val="FF0000"/>
              </a:solidFill>
              <a:effectLst/>
              <a:uLnTx/>
              <a:uFillTx/>
              <a:latin typeface="Calibri" panose="020F0502020204030204" pitchFamily="34" charset="0"/>
              <a:ea typeface="黑体" panose="02010609060101010101" pitchFamily="49" charset="-122"/>
              <a:cs typeface="+mn-cs"/>
            </a:endParaRPr>
          </a:p>
        </p:txBody>
      </p:sp>
      <p:grpSp>
        <p:nvGrpSpPr>
          <p:cNvPr id="59397" name="Group 5"/>
          <p:cNvGrpSpPr/>
          <p:nvPr/>
        </p:nvGrpSpPr>
        <p:grpSpPr bwMode="auto">
          <a:xfrm>
            <a:off x="1919289" y="1222376"/>
            <a:ext cx="7305675" cy="1630363"/>
            <a:chOff x="336" y="672"/>
            <a:chExt cx="4602" cy="1027"/>
          </a:xfrm>
        </p:grpSpPr>
        <p:sp>
          <p:nvSpPr>
            <p:cNvPr id="34825" name="Rectangle 6"/>
            <p:cNvSpPr>
              <a:spLocks noChangeArrowheads="1"/>
            </p:cNvSpPr>
            <p:nvPr/>
          </p:nvSpPr>
          <p:spPr bwMode="auto">
            <a:xfrm>
              <a:off x="336" y="672"/>
              <a:ext cx="216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none" spc="0" normalizeH="0" baseline="0" noProof="0" dirty="0">
                  <a:ln>
                    <a:noFill/>
                  </a:ln>
                  <a:solidFill>
                    <a:srgbClr val="0000FF"/>
                  </a:solidFill>
                  <a:effectLst/>
                  <a:uLnTx/>
                  <a:uFillTx/>
                  <a:latin typeface="Arial Narrow" panose="020B0606020202030204" pitchFamily="34" charset="0"/>
                  <a:ea typeface="宋体" panose="02010600030101010101" pitchFamily="2" charset="-122"/>
                  <a:cs typeface="+mn-cs"/>
                </a:rPr>
                <a:t>    </a:t>
              </a:r>
              <a:r>
                <a:rPr kumimoji="1" lang="zh-CN" altLang="en-US" sz="2800" b="1" i="0" u="none" strike="noStrike" kern="1200" cap="none" spc="0" normalizeH="0" baseline="0" noProof="0" dirty="0">
                  <a:ln>
                    <a:noFill/>
                  </a:ln>
                  <a:solidFill>
                    <a:srgbClr val="0000FF"/>
                  </a:solidFill>
                  <a:effectLst/>
                  <a:uLnTx/>
                  <a:uFillTx/>
                  <a:latin typeface="Arial Narrow" panose="020B0606020202030204" pitchFamily="34" charset="0"/>
                  <a:ea typeface="宋体" panose="02010600030101010101" pitchFamily="2" charset="-122"/>
                  <a:cs typeface="+mn-cs"/>
                </a:rPr>
                <a:t>接触法生产硫酸：</a:t>
              </a:r>
              <a:endParaRPr kumimoji="1" lang="zh-CN" altLang="en-US" sz="2800" b="1" i="0" u="none" strike="noStrike" kern="1200" cap="none" spc="0" normalizeH="0" baseline="0" noProof="0" dirty="0">
                <a:ln>
                  <a:noFill/>
                </a:ln>
                <a:solidFill>
                  <a:srgbClr val="0000FF"/>
                </a:solidFill>
                <a:effectLst/>
                <a:uLnTx/>
                <a:uFillTx/>
                <a:latin typeface="Arial Narrow" panose="020B0606020202030204" pitchFamily="34" charset="0"/>
                <a:ea typeface="宋体" panose="02010600030101010101" pitchFamily="2" charset="-122"/>
                <a:cs typeface="+mn-cs"/>
              </a:endParaRPr>
            </a:p>
          </p:txBody>
        </p:sp>
        <p:grpSp>
          <p:nvGrpSpPr>
            <p:cNvPr id="34826" name="Group 7"/>
            <p:cNvGrpSpPr/>
            <p:nvPr/>
          </p:nvGrpSpPr>
          <p:grpSpPr bwMode="auto">
            <a:xfrm>
              <a:off x="672" y="1008"/>
              <a:ext cx="4266" cy="691"/>
              <a:chOff x="1056" y="1344"/>
              <a:chExt cx="4266" cy="691"/>
            </a:xfrm>
          </p:grpSpPr>
          <p:sp>
            <p:nvSpPr>
              <p:cNvPr id="34827" name="Rectangle 8"/>
              <p:cNvSpPr>
                <a:spLocks noChangeArrowheads="1"/>
              </p:cNvSpPr>
              <p:nvPr/>
            </p:nvSpPr>
            <p:spPr bwMode="auto">
              <a:xfrm>
                <a:off x="1056" y="1506"/>
                <a:ext cx="4266"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S</a:t>
                </a:r>
                <a:r>
                  <a:rPr kumimoji="1" lang="zh-CN" altLang="en-US"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或</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FeS</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2 </a:t>
                </a:r>
                <a:r>
                  <a:rPr kumimoji="1" lang="en-US" altLang="zh-CN" sz="32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SO</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2</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SO</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3 </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H</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2</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SO</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4</a:t>
                </a:r>
                <a:endPar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
            <p:nvSpPr>
              <p:cNvPr id="34828" name="Text Box 9"/>
              <p:cNvSpPr txBox="1">
                <a:spLocks noChangeArrowheads="1"/>
              </p:cNvSpPr>
              <p:nvPr/>
            </p:nvSpPr>
            <p:spPr bwMode="auto">
              <a:xfrm>
                <a:off x="1920" y="1352"/>
                <a:ext cx="577"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30000"/>
                  </a:lnSpc>
                  <a:spcBef>
                    <a:spcPct val="0"/>
                  </a:spcBef>
                  <a:spcAft>
                    <a:spcPct val="0"/>
                  </a:spcAft>
                  <a:buClrTx/>
                  <a:buSzTx/>
                  <a:buFontTx/>
                  <a:buNone/>
                  <a:defRPr/>
                </a:pPr>
                <a:r>
                  <a:rPr kumimoji="1" lang="en-US" altLang="zh-CN" sz="24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O</a:t>
                </a:r>
                <a:r>
                  <a:rPr kumimoji="1" lang="en-US" altLang="zh-CN" sz="24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2</a:t>
                </a:r>
                <a:endParaRPr kumimoji="1" lang="en-US" altLang="zh-CN" sz="24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endParaRPr>
              </a:p>
              <a:p>
                <a:pPr marL="0" marR="0" lvl="0" indent="0" algn="ctr" defTabSz="914400" rtl="0" eaLnBrk="0" fontAlgn="base" latinLnBrk="0" hangingPunct="0">
                  <a:lnSpc>
                    <a:spcPct val="130000"/>
                  </a:lnSpc>
                  <a:spcBef>
                    <a:spcPct val="0"/>
                  </a:spcBef>
                  <a:spcAft>
                    <a:spcPct val="0"/>
                  </a:spcAft>
                  <a:buClrTx/>
                  <a:buSzTx/>
                  <a:buFontTx/>
                  <a:buNone/>
                  <a:defRPr/>
                </a:pPr>
                <a:r>
                  <a:rPr kumimoji="1" lang="zh-CN" altLang="en-US" sz="24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燃烧</a:t>
                </a:r>
                <a:endParaRPr kumimoji="1" lang="zh-CN" altLang="en-US" sz="2400" b="1" i="0" u="none" strike="noStrike" kern="1200" cap="none" spc="0" normalizeH="0" baseline="0" noProof="0">
                  <a:ln>
                    <a:noFill/>
                  </a:ln>
                  <a:solidFill>
                    <a:srgbClr val="0000FF"/>
                  </a:solidFill>
                  <a:effectLst/>
                  <a:uLnTx/>
                  <a:uFillTx/>
                  <a:latin typeface="Arial Narrow" panose="020B0606020202030204" pitchFamily="34" charset="0"/>
                  <a:ea typeface="宋体" panose="02010600030101010101" pitchFamily="2" charset="-122"/>
                  <a:cs typeface="+mn-cs"/>
                </a:endParaRPr>
              </a:p>
            </p:txBody>
          </p:sp>
          <p:sp>
            <p:nvSpPr>
              <p:cNvPr id="34829" name="Text Box 10"/>
              <p:cNvSpPr txBox="1">
                <a:spLocks noChangeArrowheads="1"/>
              </p:cNvSpPr>
              <p:nvPr/>
            </p:nvSpPr>
            <p:spPr bwMode="auto">
              <a:xfrm>
                <a:off x="2976" y="1352"/>
                <a:ext cx="577"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30000"/>
                  </a:lnSpc>
                  <a:spcBef>
                    <a:spcPct val="0"/>
                  </a:spcBef>
                  <a:spcAft>
                    <a:spcPct val="0"/>
                  </a:spcAft>
                  <a:buClrTx/>
                  <a:buSzTx/>
                  <a:buFontTx/>
                  <a:buNone/>
                  <a:defRPr/>
                </a:pPr>
                <a:r>
                  <a:rPr kumimoji="1" lang="en-US" altLang="zh-CN" sz="24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O</a:t>
                </a:r>
                <a:r>
                  <a:rPr kumimoji="1" lang="en-US" altLang="zh-CN" sz="24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2</a:t>
                </a:r>
                <a:endParaRPr kumimoji="1" lang="en-US" altLang="zh-CN" sz="24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endParaRPr>
              </a:p>
              <a:p>
                <a:pPr marL="0" marR="0" lvl="0" indent="0" algn="ctr" defTabSz="914400" rtl="0" eaLnBrk="0" fontAlgn="base" latinLnBrk="0" hangingPunct="0">
                  <a:lnSpc>
                    <a:spcPct val="130000"/>
                  </a:lnSpc>
                  <a:spcBef>
                    <a:spcPct val="0"/>
                  </a:spcBef>
                  <a:spcAft>
                    <a:spcPct val="0"/>
                  </a:spcAft>
                  <a:buClrTx/>
                  <a:buSzTx/>
                  <a:buFontTx/>
                  <a:buNone/>
                  <a:defRPr/>
                </a:pPr>
                <a:r>
                  <a:rPr kumimoji="1" lang="en-US" altLang="zh-CN" sz="24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V</a:t>
                </a:r>
                <a:r>
                  <a:rPr kumimoji="1" lang="en-US" altLang="zh-CN" sz="24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2</a:t>
                </a:r>
                <a:r>
                  <a:rPr kumimoji="1" lang="en-US" altLang="zh-CN" sz="24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O</a:t>
                </a:r>
                <a:r>
                  <a:rPr kumimoji="1" lang="en-US" altLang="zh-CN" sz="24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5</a:t>
                </a:r>
                <a:endParaRPr kumimoji="1" lang="en-US" altLang="zh-CN" sz="2400" b="1" i="0" u="none" strike="noStrike" kern="1200" cap="none" spc="0" normalizeH="0" baseline="0" noProof="0">
                  <a:ln>
                    <a:noFill/>
                  </a:ln>
                  <a:solidFill>
                    <a:srgbClr val="0000FF"/>
                  </a:solidFill>
                  <a:effectLst/>
                  <a:uLnTx/>
                  <a:uFillTx/>
                  <a:latin typeface="Arial Narrow" panose="020B0606020202030204" pitchFamily="34" charset="0"/>
                  <a:ea typeface="宋体" panose="02010600030101010101" pitchFamily="2" charset="-122"/>
                  <a:cs typeface="+mn-cs"/>
                </a:endParaRPr>
              </a:p>
            </p:txBody>
          </p:sp>
          <p:sp>
            <p:nvSpPr>
              <p:cNvPr id="34830" name="Text Box 11"/>
              <p:cNvSpPr txBox="1">
                <a:spLocks noChangeArrowheads="1"/>
              </p:cNvSpPr>
              <p:nvPr/>
            </p:nvSpPr>
            <p:spPr bwMode="auto">
              <a:xfrm>
                <a:off x="3984" y="1344"/>
                <a:ext cx="577"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30000"/>
                  </a:lnSpc>
                  <a:spcBef>
                    <a:spcPct val="0"/>
                  </a:spcBef>
                  <a:spcAft>
                    <a:spcPct val="0"/>
                  </a:spcAft>
                  <a:buClrTx/>
                  <a:buSzTx/>
                  <a:buFontTx/>
                  <a:buNone/>
                  <a:defRPr/>
                </a:pPr>
                <a:r>
                  <a:rPr kumimoji="1" lang="en-US" altLang="zh-CN" sz="24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H</a:t>
                </a:r>
                <a:r>
                  <a:rPr kumimoji="1" lang="en-US" altLang="zh-CN" sz="24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2</a:t>
                </a:r>
                <a:r>
                  <a:rPr kumimoji="1" lang="en-US" altLang="zh-CN" sz="24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O</a:t>
                </a:r>
                <a:endParaRPr kumimoji="1" lang="en-US" altLang="zh-CN" sz="24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endParaRPr>
              </a:p>
              <a:p>
                <a:pPr marL="0" marR="0" lvl="0" indent="0" algn="ctr" defTabSz="914400" rtl="0" eaLnBrk="0" fontAlgn="base" latinLnBrk="0" hangingPunct="0">
                  <a:lnSpc>
                    <a:spcPct val="130000"/>
                  </a:lnSpc>
                  <a:spcBef>
                    <a:spcPct val="0"/>
                  </a:spcBef>
                  <a:spcAft>
                    <a:spcPct val="0"/>
                  </a:spcAft>
                  <a:buClrTx/>
                  <a:buSzTx/>
                  <a:buFontTx/>
                  <a:buNone/>
                  <a:defRPr/>
                </a:pPr>
                <a:r>
                  <a:rPr kumimoji="1" lang="zh-CN" altLang="en-US" sz="24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吸收</a:t>
                </a:r>
                <a:endParaRPr kumimoji="1" lang="zh-CN" altLang="en-US" sz="2400" b="1" i="0" u="none" strike="noStrike" kern="1200" cap="none" spc="0" normalizeH="0" baseline="0" noProof="0">
                  <a:ln>
                    <a:noFill/>
                  </a:ln>
                  <a:solidFill>
                    <a:srgbClr val="0000FF"/>
                  </a:solidFill>
                  <a:effectLst/>
                  <a:uLnTx/>
                  <a:uFillTx/>
                  <a:latin typeface="Arial Narrow" panose="020B0606020202030204" pitchFamily="34" charset="0"/>
                  <a:ea typeface="宋体" panose="02010600030101010101" pitchFamily="2" charset="-122"/>
                  <a:cs typeface="+mn-cs"/>
                </a:endParaRPr>
              </a:p>
            </p:txBody>
          </p:sp>
          <p:sp>
            <p:nvSpPr>
              <p:cNvPr id="34831" name="Line 12"/>
              <p:cNvSpPr>
                <a:spLocks noChangeShapeType="1"/>
              </p:cNvSpPr>
              <p:nvPr/>
            </p:nvSpPr>
            <p:spPr bwMode="auto">
              <a:xfrm>
                <a:off x="1968" y="1728"/>
                <a:ext cx="528" cy="0"/>
              </a:xfrm>
              <a:prstGeom prst="line">
                <a:avLst/>
              </a:prstGeom>
              <a:noFill/>
              <a:ln w="2857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4832" name="Line 13"/>
              <p:cNvSpPr>
                <a:spLocks noChangeShapeType="1"/>
              </p:cNvSpPr>
              <p:nvPr/>
            </p:nvSpPr>
            <p:spPr bwMode="auto">
              <a:xfrm>
                <a:off x="3024" y="1728"/>
                <a:ext cx="528" cy="0"/>
              </a:xfrm>
              <a:prstGeom prst="line">
                <a:avLst/>
              </a:prstGeom>
              <a:noFill/>
              <a:ln w="2857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34833" name="Line 14"/>
              <p:cNvSpPr>
                <a:spLocks noChangeShapeType="1"/>
              </p:cNvSpPr>
              <p:nvPr/>
            </p:nvSpPr>
            <p:spPr bwMode="auto">
              <a:xfrm>
                <a:off x="4032" y="1728"/>
                <a:ext cx="528" cy="0"/>
              </a:xfrm>
              <a:prstGeom prst="line">
                <a:avLst/>
              </a:prstGeom>
              <a:noFill/>
              <a:ln w="2857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grpSp>
      <p:sp>
        <p:nvSpPr>
          <p:cNvPr id="34820" name="Text Box 15"/>
          <p:cNvSpPr txBox="1">
            <a:spLocks noChangeArrowheads="1"/>
          </p:cNvSpPr>
          <p:nvPr/>
        </p:nvSpPr>
        <p:spPr bwMode="auto">
          <a:xfrm>
            <a:off x="1774826" y="2924175"/>
            <a:ext cx="8353425" cy="54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4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1</a:t>
            </a:r>
            <a:r>
              <a:rPr kumimoji="0"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H</a:t>
            </a:r>
            <a:r>
              <a:rPr kumimoji="0" lang="en-US" altLang="en-US"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2</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SO</a:t>
            </a:r>
            <a:r>
              <a:rPr kumimoji="0" lang="en-US" altLang="en-US"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4</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的结构</a:t>
            </a:r>
            <a:endParaRPr kumimoji="0"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endParaRPr>
          </a:p>
        </p:txBody>
      </p:sp>
      <p:graphicFrame>
        <p:nvGraphicFramePr>
          <p:cNvPr id="34821" name="Object 18"/>
          <p:cNvGraphicFramePr>
            <a:graphicFrameLocks noChangeAspect="1"/>
          </p:cNvGraphicFramePr>
          <p:nvPr/>
        </p:nvGraphicFramePr>
        <p:xfrm>
          <a:off x="9134475" y="2252664"/>
          <a:ext cx="2378075" cy="2952750"/>
        </p:xfrm>
        <a:graphic>
          <a:graphicData uri="http://schemas.openxmlformats.org/presentationml/2006/ole">
            <mc:AlternateContent xmlns:mc="http://schemas.openxmlformats.org/markup-compatibility/2006">
              <mc:Choice xmlns:v="urn:schemas-microsoft-com:vml" Requires="v">
                <p:oleObj spid="_x0000_s16416" name="Chem3D XML" r:id="rId1" imgW="4000500" imgH="4965700" progId="Chem3D.Document.9">
                  <p:embed/>
                </p:oleObj>
              </mc:Choice>
              <mc:Fallback>
                <p:oleObj name="Chem3D XML" r:id="rId1" imgW="4000500" imgH="4965700" progId="Chem3D.Document.9">
                  <p:embed/>
                  <p:pic>
                    <p:nvPicPr>
                      <p:cNvPr id="0" name="Object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4475" y="2252664"/>
                        <a:ext cx="237807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2" name="Object 19"/>
          <p:cNvGraphicFramePr>
            <a:graphicFrameLocks noChangeAspect="1"/>
          </p:cNvGraphicFramePr>
          <p:nvPr/>
        </p:nvGraphicFramePr>
        <p:xfrm>
          <a:off x="2063751" y="3500439"/>
          <a:ext cx="2735263" cy="1639887"/>
        </p:xfrm>
        <a:graphic>
          <a:graphicData uri="http://schemas.openxmlformats.org/presentationml/2006/ole">
            <mc:AlternateContent xmlns:mc="http://schemas.openxmlformats.org/markup-compatibility/2006">
              <mc:Choice xmlns:v="urn:schemas-microsoft-com:vml" Requires="v">
                <p:oleObj spid="_x0000_s16417" name="CS ChemDraw Drawing" r:id="rId3" imgW="2413000" imgH="1447800" progId="ChemDraw.Document.6.0">
                  <p:embed/>
                </p:oleObj>
              </mc:Choice>
              <mc:Fallback>
                <p:oleObj name="CS ChemDraw Drawing" r:id="rId3" imgW="2413000" imgH="1447800" progId="ChemDraw.Document.6.0">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1" y="3500439"/>
                        <a:ext cx="27352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3" name="Text Box 20"/>
          <p:cNvSpPr txBox="1">
            <a:spLocks noChangeArrowheads="1"/>
          </p:cNvSpPr>
          <p:nvPr/>
        </p:nvSpPr>
        <p:spPr bwMode="auto">
          <a:xfrm>
            <a:off x="4151313" y="4437063"/>
            <a:ext cx="422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其键角分别为：</a:t>
            </a:r>
            <a:r>
              <a:rPr kumimoji="0"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104</a:t>
            </a:r>
            <a:r>
              <a:rPr kumimoji="0"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度 和</a:t>
            </a:r>
            <a:r>
              <a:rPr kumimoji="0"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119</a:t>
            </a:r>
            <a:r>
              <a:rPr kumimoji="0"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度</a:t>
            </a:r>
            <a:endParaRPr kumimoji="0"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endParaRPr>
          </a:p>
        </p:txBody>
      </p:sp>
      <p:sp>
        <p:nvSpPr>
          <p:cNvPr id="59413" name="Text Box 21"/>
          <p:cNvSpPr txBox="1">
            <a:spLocks noChangeArrowheads="1"/>
          </p:cNvSpPr>
          <p:nvPr/>
        </p:nvSpPr>
        <p:spPr bwMode="auto">
          <a:xfrm>
            <a:off x="1847851" y="5516564"/>
            <a:ext cx="8316913"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25000"/>
              </a:spcBef>
              <a:spcAft>
                <a:spcPct val="0"/>
              </a:spcAft>
              <a:buClrTx/>
              <a:buSzTx/>
              <a:buFontTx/>
              <a:buNone/>
              <a:defRPr/>
            </a:pPr>
            <a:r>
              <a:rPr kumimoji="1"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         S</a:t>
            </a:r>
            <a:r>
              <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r>
              <a:rPr kumimoji="1"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sp</a:t>
            </a:r>
            <a:r>
              <a:rPr kumimoji="1" lang="en-US" altLang="zh-CN" sz="2400" b="0" i="0" u="none" strike="noStrike" kern="1200" cap="none" spc="0" normalizeH="0" baseline="30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3</a:t>
            </a:r>
            <a:r>
              <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杂化，在</a:t>
            </a:r>
            <a:r>
              <a:rPr kumimoji="1"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S</a:t>
            </a:r>
            <a:r>
              <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与非羟基氧原子之间除存在 </a:t>
            </a:r>
            <a:r>
              <a:rPr kumimoji="1"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Times New Roman" panose="02020603050405020304" pitchFamily="18" charset="0"/>
              </a:rPr>
              <a:t>σ </a:t>
            </a:r>
            <a:r>
              <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键外还存在</a:t>
            </a:r>
            <a:r>
              <a:rPr kumimoji="1"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p</a:t>
            </a:r>
            <a:r>
              <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r>
              <a:rPr kumimoji="1"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d π</a:t>
            </a:r>
            <a:r>
              <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反馈配键。</a:t>
            </a:r>
            <a:endPar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ppt_x"/>
                                          </p:val>
                                        </p:tav>
                                        <p:tav tm="100000">
                                          <p:val>
                                            <p:strVal val="#ppt_x"/>
                                          </p:val>
                                        </p:tav>
                                      </p:tavLst>
                                    </p:anim>
                                    <p:anim calcmode="lin" valueType="num">
                                      <p:cBhvr additive="base">
                                        <p:cTn id="8"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397"/>
                                        </p:tgtEl>
                                        <p:attrNameLst>
                                          <p:attrName>style.visibility</p:attrName>
                                        </p:attrNameLst>
                                      </p:cBhvr>
                                      <p:to>
                                        <p:strVal val="visible"/>
                                      </p:to>
                                    </p:set>
                                    <p:anim calcmode="lin" valueType="num">
                                      <p:cBhvr additive="base">
                                        <p:cTn id="13" dur="500" fill="hold"/>
                                        <p:tgtEl>
                                          <p:spTgt spid="59397"/>
                                        </p:tgtEl>
                                        <p:attrNameLst>
                                          <p:attrName>ppt_x</p:attrName>
                                        </p:attrNameLst>
                                      </p:cBhvr>
                                      <p:tavLst>
                                        <p:tav tm="0">
                                          <p:val>
                                            <p:strVal val="#ppt_x"/>
                                          </p:val>
                                        </p:tav>
                                        <p:tav tm="100000">
                                          <p:val>
                                            <p:strVal val="#ppt_x"/>
                                          </p:val>
                                        </p:tav>
                                      </p:tavLst>
                                    </p:anim>
                                    <p:anim calcmode="lin" valueType="num">
                                      <p:cBhvr additive="base">
                                        <p:cTn id="14" dur="500" fill="hold"/>
                                        <p:tgtEl>
                                          <p:spTgt spid="5939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20"/>
                                        </p:tgtEl>
                                        <p:attrNameLst>
                                          <p:attrName>style.visibility</p:attrName>
                                        </p:attrNameLst>
                                      </p:cBhvr>
                                      <p:to>
                                        <p:strVal val="visible"/>
                                      </p:to>
                                    </p:set>
                                    <p:anim calcmode="lin" valueType="num">
                                      <p:cBhvr additive="base">
                                        <p:cTn id="19" dur="500" fill="hold"/>
                                        <p:tgtEl>
                                          <p:spTgt spid="34820"/>
                                        </p:tgtEl>
                                        <p:attrNameLst>
                                          <p:attrName>ppt_x</p:attrName>
                                        </p:attrNameLst>
                                      </p:cBhvr>
                                      <p:tavLst>
                                        <p:tav tm="0">
                                          <p:val>
                                            <p:strVal val="#ppt_x"/>
                                          </p:val>
                                        </p:tav>
                                        <p:tav tm="100000">
                                          <p:val>
                                            <p:strVal val="#ppt_x"/>
                                          </p:val>
                                        </p:tav>
                                      </p:tavLst>
                                    </p:anim>
                                    <p:anim calcmode="lin" valueType="num">
                                      <p:cBhvr additive="base">
                                        <p:cTn id="20"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821"/>
                                        </p:tgtEl>
                                        <p:attrNameLst>
                                          <p:attrName>style.visibility</p:attrName>
                                        </p:attrNameLst>
                                      </p:cBhvr>
                                      <p:to>
                                        <p:strVal val="visible"/>
                                      </p:to>
                                    </p:set>
                                    <p:anim calcmode="lin" valueType="num">
                                      <p:cBhvr additive="base">
                                        <p:cTn id="25" dur="500" fill="hold"/>
                                        <p:tgtEl>
                                          <p:spTgt spid="34821"/>
                                        </p:tgtEl>
                                        <p:attrNameLst>
                                          <p:attrName>ppt_x</p:attrName>
                                        </p:attrNameLst>
                                      </p:cBhvr>
                                      <p:tavLst>
                                        <p:tav tm="0">
                                          <p:val>
                                            <p:strVal val="#ppt_x"/>
                                          </p:val>
                                        </p:tav>
                                        <p:tav tm="100000">
                                          <p:val>
                                            <p:strVal val="#ppt_x"/>
                                          </p:val>
                                        </p:tav>
                                      </p:tavLst>
                                    </p:anim>
                                    <p:anim calcmode="lin" valueType="num">
                                      <p:cBhvr additive="base">
                                        <p:cTn id="26" dur="500" fill="hold"/>
                                        <p:tgtEl>
                                          <p:spTgt spid="348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822"/>
                                        </p:tgtEl>
                                        <p:attrNameLst>
                                          <p:attrName>style.visibility</p:attrName>
                                        </p:attrNameLst>
                                      </p:cBhvr>
                                      <p:to>
                                        <p:strVal val="visible"/>
                                      </p:to>
                                    </p:set>
                                    <p:anim calcmode="lin" valueType="num">
                                      <p:cBhvr additive="base">
                                        <p:cTn id="31" dur="500" fill="hold"/>
                                        <p:tgtEl>
                                          <p:spTgt spid="34822"/>
                                        </p:tgtEl>
                                        <p:attrNameLst>
                                          <p:attrName>ppt_x</p:attrName>
                                        </p:attrNameLst>
                                      </p:cBhvr>
                                      <p:tavLst>
                                        <p:tav tm="0">
                                          <p:val>
                                            <p:strVal val="#ppt_x"/>
                                          </p:val>
                                        </p:tav>
                                        <p:tav tm="100000">
                                          <p:val>
                                            <p:strVal val="#ppt_x"/>
                                          </p:val>
                                        </p:tav>
                                      </p:tavLst>
                                    </p:anim>
                                    <p:anim calcmode="lin" valueType="num">
                                      <p:cBhvr additive="base">
                                        <p:cTn id="32"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4823"/>
                                        </p:tgtEl>
                                        <p:attrNameLst>
                                          <p:attrName>style.visibility</p:attrName>
                                        </p:attrNameLst>
                                      </p:cBhvr>
                                      <p:to>
                                        <p:strVal val="visible"/>
                                      </p:to>
                                    </p:set>
                                    <p:anim calcmode="lin" valueType="num">
                                      <p:cBhvr additive="base">
                                        <p:cTn id="37" dur="500" fill="hold"/>
                                        <p:tgtEl>
                                          <p:spTgt spid="34823"/>
                                        </p:tgtEl>
                                        <p:attrNameLst>
                                          <p:attrName>ppt_x</p:attrName>
                                        </p:attrNameLst>
                                      </p:cBhvr>
                                      <p:tavLst>
                                        <p:tav tm="0">
                                          <p:val>
                                            <p:strVal val="#ppt_x"/>
                                          </p:val>
                                        </p:tav>
                                        <p:tav tm="100000">
                                          <p:val>
                                            <p:strVal val="#ppt_x"/>
                                          </p:val>
                                        </p:tav>
                                      </p:tavLst>
                                    </p:anim>
                                    <p:anim calcmode="lin" valueType="num">
                                      <p:cBhvr additive="base">
                                        <p:cTn id="38" dur="500" fill="hold"/>
                                        <p:tgtEl>
                                          <p:spTgt spid="348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9413"/>
                                        </p:tgtEl>
                                        <p:attrNameLst>
                                          <p:attrName>style.visibility</p:attrName>
                                        </p:attrNameLst>
                                      </p:cBhvr>
                                      <p:to>
                                        <p:strVal val="visible"/>
                                      </p:to>
                                    </p:set>
                                    <p:anim calcmode="lin" valueType="num">
                                      <p:cBhvr additive="base">
                                        <p:cTn id="43" dur="500" fill="hold"/>
                                        <p:tgtEl>
                                          <p:spTgt spid="59413"/>
                                        </p:tgtEl>
                                        <p:attrNameLst>
                                          <p:attrName>ppt_x</p:attrName>
                                        </p:attrNameLst>
                                      </p:cBhvr>
                                      <p:tavLst>
                                        <p:tav tm="0">
                                          <p:val>
                                            <p:strVal val="#ppt_x"/>
                                          </p:val>
                                        </p:tav>
                                        <p:tav tm="100000">
                                          <p:val>
                                            <p:strVal val="#ppt_x"/>
                                          </p:val>
                                        </p:tav>
                                      </p:tavLst>
                                    </p:anim>
                                    <p:anim calcmode="lin" valueType="num">
                                      <p:cBhvr additive="base">
                                        <p:cTn id="44" dur="500" fill="hold"/>
                                        <p:tgtEl>
                                          <p:spTgt spid="594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20" grpId="0"/>
      <p:bldP spid="34823" grpId="0"/>
      <p:bldP spid="594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1774826" y="476250"/>
            <a:ext cx="8353425" cy="54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4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2</a:t>
            </a:r>
            <a:r>
              <a:rPr kumimoji="0"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、浓</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H</a:t>
            </a:r>
            <a:r>
              <a:rPr kumimoji="0" lang="en-US" altLang="en-US"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2</a:t>
            </a:r>
            <a:r>
              <a:rPr kumimoji="0" lang="en-US"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SO</a:t>
            </a:r>
            <a:r>
              <a:rPr kumimoji="0" lang="en-US" altLang="en-US"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4</a:t>
            </a:r>
            <a:r>
              <a:rPr kumimoji="0"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的性质</a:t>
            </a:r>
            <a:endParaRPr kumimoji="0"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endParaRPr>
          </a:p>
        </p:txBody>
      </p:sp>
      <p:sp>
        <p:nvSpPr>
          <p:cNvPr id="35843" name="Rectangle 5"/>
          <p:cNvSpPr>
            <a:spLocks noChangeArrowheads="1"/>
          </p:cNvSpPr>
          <p:nvPr/>
        </p:nvSpPr>
        <p:spPr bwMode="auto">
          <a:xfrm>
            <a:off x="1847851" y="1268413"/>
            <a:ext cx="426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a:t>
            </a:r>
            <a:r>
              <a:rPr kumimoji="0"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、高沸点酸</a:t>
            </a:r>
            <a:r>
              <a:rPr kumimoji="0"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r>
              <a:rPr kumimoji="0"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能置换挥发性酸</a:t>
            </a:r>
            <a:r>
              <a:rPr kumimoji="0"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endParaRPr kumimoji="0"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endParaRPr>
          </a:p>
        </p:txBody>
      </p:sp>
      <p:graphicFrame>
        <p:nvGraphicFramePr>
          <p:cNvPr id="35844" name="Object 6"/>
          <p:cNvGraphicFramePr>
            <a:graphicFrameLocks noChangeAspect="1"/>
          </p:cNvGraphicFramePr>
          <p:nvPr/>
        </p:nvGraphicFramePr>
        <p:xfrm>
          <a:off x="2279651" y="1844675"/>
          <a:ext cx="6481763" cy="425450"/>
        </p:xfrm>
        <a:graphic>
          <a:graphicData uri="http://schemas.openxmlformats.org/presentationml/2006/ole">
            <mc:AlternateContent xmlns:mc="http://schemas.openxmlformats.org/markup-compatibility/2006">
              <mc:Choice xmlns:v="urn:schemas-microsoft-com:vml" Requires="v">
                <p:oleObj spid="_x0000_s17440" name="CS ChemDraw Drawing" r:id="rId1" imgW="6311900" imgH="419100" progId="ChemDraw.Document.6.0">
                  <p:embed/>
                </p:oleObj>
              </mc:Choice>
              <mc:Fallback>
                <p:oleObj name="CS ChemDraw Drawing" r:id="rId1" imgW="6311900" imgH="419100" progId="ChemDraw.Document.6.0">
                  <p:embed/>
                  <p:pic>
                    <p:nvPicPr>
                      <p:cNvPr id="0" name="Object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1" y="1844675"/>
                        <a:ext cx="648176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5" name="Object 7"/>
          <p:cNvGraphicFramePr>
            <a:graphicFrameLocks noChangeAspect="1"/>
          </p:cNvGraphicFramePr>
          <p:nvPr/>
        </p:nvGraphicFramePr>
        <p:xfrm>
          <a:off x="2351088" y="2420938"/>
          <a:ext cx="5257800" cy="404812"/>
        </p:xfrm>
        <a:graphic>
          <a:graphicData uri="http://schemas.openxmlformats.org/presentationml/2006/ole">
            <mc:AlternateContent xmlns:mc="http://schemas.openxmlformats.org/markup-compatibility/2006">
              <mc:Choice xmlns:v="urn:schemas-microsoft-com:vml" Requires="v">
                <p:oleObj spid="_x0000_s17441" name="CS ChemDraw Drawing" r:id="rId3" imgW="5384800" imgH="419100" progId="ChemDraw.Document.6.0">
                  <p:embed/>
                </p:oleObj>
              </mc:Choice>
              <mc:Fallback>
                <p:oleObj name="CS ChemDraw Drawing" r:id="rId3" imgW="5384800" imgH="419100" progId="ChemDraw.Document.6.0">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088" y="2420938"/>
                        <a:ext cx="5257800"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6" name="Rectangle 8"/>
          <p:cNvSpPr>
            <a:spLocks noChangeArrowheads="1"/>
          </p:cNvSpPr>
          <p:nvPr/>
        </p:nvSpPr>
        <p:spPr bwMode="auto">
          <a:xfrm>
            <a:off x="1992313" y="2997200"/>
            <a:ext cx="302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B</a:t>
            </a:r>
            <a:r>
              <a:rPr kumimoji="0"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r>
              <a:rPr kumimoji="0" lang="zh-CN"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强酸性(二元强酸)</a:t>
            </a:r>
            <a:endParaRPr kumimoji="0"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endParaRPr>
          </a:p>
        </p:txBody>
      </p:sp>
      <p:sp>
        <p:nvSpPr>
          <p:cNvPr id="35847" name="Rectangle 9"/>
          <p:cNvSpPr>
            <a:spLocks noChangeArrowheads="1"/>
          </p:cNvSpPr>
          <p:nvPr/>
        </p:nvSpPr>
        <p:spPr bwMode="auto">
          <a:xfrm>
            <a:off x="1992313" y="3860800"/>
            <a:ext cx="282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C</a:t>
            </a:r>
            <a:r>
              <a:rPr kumimoji="0"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r>
              <a:rPr kumimoji="0" lang="zh-CN"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强吸水性和脱水</a:t>
            </a:r>
            <a:endParaRPr kumimoji="0"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endParaRPr>
          </a:p>
        </p:txBody>
      </p:sp>
      <p:sp>
        <p:nvSpPr>
          <p:cNvPr id="35848" name="Rectangle 10"/>
          <p:cNvSpPr>
            <a:spLocks noChangeArrowheads="1"/>
          </p:cNvSpPr>
          <p:nvPr/>
        </p:nvSpPr>
        <p:spPr bwMode="auto">
          <a:xfrm>
            <a:off x="1919288" y="4581525"/>
            <a:ext cx="7993062" cy="113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作干燥剂：干燥不与浓硫酸起反应的各种物质，如氯气、氢气和二氧化碳等气体。</a:t>
            </a:r>
            <a:endPar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 calcmode="lin" valueType="num">
                                      <p:cBhvr additive="base">
                                        <p:cTn id="7" dur="500" fill="hold"/>
                                        <p:tgtEl>
                                          <p:spTgt spid="35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gtEl>
                                        <p:attrNameLst>
                                          <p:attrName>style.visibility</p:attrName>
                                        </p:attrNameLst>
                                      </p:cBhvr>
                                      <p:to>
                                        <p:strVal val="visible"/>
                                      </p:to>
                                    </p:set>
                                    <p:anim calcmode="lin" valueType="num">
                                      <p:cBhvr additive="base">
                                        <p:cTn id="13" dur="500" fill="hold"/>
                                        <p:tgtEl>
                                          <p:spTgt spid="35843"/>
                                        </p:tgtEl>
                                        <p:attrNameLst>
                                          <p:attrName>ppt_x</p:attrName>
                                        </p:attrNameLst>
                                      </p:cBhvr>
                                      <p:tavLst>
                                        <p:tav tm="0">
                                          <p:val>
                                            <p:strVal val="#ppt_x"/>
                                          </p:val>
                                        </p:tav>
                                        <p:tav tm="100000">
                                          <p:val>
                                            <p:strVal val="#ppt_x"/>
                                          </p:val>
                                        </p:tav>
                                      </p:tavLst>
                                    </p:anim>
                                    <p:anim calcmode="lin" valueType="num">
                                      <p:cBhvr additive="base">
                                        <p:cTn id="14" dur="500" fill="hold"/>
                                        <p:tgtEl>
                                          <p:spTgt spid="358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4"/>
                                        </p:tgtEl>
                                        <p:attrNameLst>
                                          <p:attrName>style.visibility</p:attrName>
                                        </p:attrNameLst>
                                      </p:cBhvr>
                                      <p:to>
                                        <p:strVal val="visible"/>
                                      </p:to>
                                    </p:set>
                                    <p:anim calcmode="lin" valueType="num">
                                      <p:cBhvr additive="base">
                                        <p:cTn id="19" dur="500" fill="hold"/>
                                        <p:tgtEl>
                                          <p:spTgt spid="35844"/>
                                        </p:tgtEl>
                                        <p:attrNameLst>
                                          <p:attrName>ppt_x</p:attrName>
                                        </p:attrNameLst>
                                      </p:cBhvr>
                                      <p:tavLst>
                                        <p:tav tm="0">
                                          <p:val>
                                            <p:strVal val="#ppt_x"/>
                                          </p:val>
                                        </p:tav>
                                        <p:tav tm="100000">
                                          <p:val>
                                            <p:strVal val="#ppt_x"/>
                                          </p:val>
                                        </p:tav>
                                      </p:tavLst>
                                    </p:anim>
                                    <p:anim calcmode="lin" valueType="num">
                                      <p:cBhvr additive="base">
                                        <p:cTn id="20"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845"/>
                                        </p:tgtEl>
                                        <p:attrNameLst>
                                          <p:attrName>style.visibility</p:attrName>
                                        </p:attrNameLst>
                                      </p:cBhvr>
                                      <p:to>
                                        <p:strVal val="visible"/>
                                      </p:to>
                                    </p:set>
                                    <p:anim calcmode="lin" valueType="num">
                                      <p:cBhvr additive="base">
                                        <p:cTn id="25" dur="500" fill="hold"/>
                                        <p:tgtEl>
                                          <p:spTgt spid="35845"/>
                                        </p:tgtEl>
                                        <p:attrNameLst>
                                          <p:attrName>ppt_x</p:attrName>
                                        </p:attrNameLst>
                                      </p:cBhvr>
                                      <p:tavLst>
                                        <p:tav tm="0">
                                          <p:val>
                                            <p:strVal val="#ppt_x"/>
                                          </p:val>
                                        </p:tav>
                                        <p:tav tm="100000">
                                          <p:val>
                                            <p:strVal val="#ppt_x"/>
                                          </p:val>
                                        </p:tav>
                                      </p:tavLst>
                                    </p:anim>
                                    <p:anim calcmode="lin" valueType="num">
                                      <p:cBhvr additive="base">
                                        <p:cTn id="26" dur="500" fill="hold"/>
                                        <p:tgtEl>
                                          <p:spTgt spid="3584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846">
                                            <p:txEl>
                                              <p:pRg st="0" end="0"/>
                                            </p:txEl>
                                          </p:spTgt>
                                        </p:tgtEl>
                                        <p:attrNameLst>
                                          <p:attrName>style.visibility</p:attrName>
                                        </p:attrNameLst>
                                      </p:cBhvr>
                                      <p:to>
                                        <p:strVal val="visible"/>
                                      </p:to>
                                    </p:set>
                                    <p:anim calcmode="lin" valueType="num">
                                      <p:cBhvr additive="base">
                                        <p:cTn id="31" dur="500" fill="hold"/>
                                        <p:tgtEl>
                                          <p:spTgt spid="3584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47"/>
                                        </p:tgtEl>
                                        <p:attrNameLst>
                                          <p:attrName>style.visibility</p:attrName>
                                        </p:attrNameLst>
                                      </p:cBhvr>
                                      <p:to>
                                        <p:strVal val="visible"/>
                                      </p:to>
                                    </p:set>
                                    <p:anim calcmode="lin" valueType="num">
                                      <p:cBhvr additive="base">
                                        <p:cTn id="37" dur="500" fill="hold"/>
                                        <p:tgtEl>
                                          <p:spTgt spid="35847"/>
                                        </p:tgtEl>
                                        <p:attrNameLst>
                                          <p:attrName>ppt_x</p:attrName>
                                        </p:attrNameLst>
                                      </p:cBhvr>
                                      <p:tavLst>
                                        <p:tav tm="0">
                                          <p:val>
                                            <p:strVal val="#ppt_x"/>
                                          </p:val>
                                        </p:tav>
                                        <p:tav tm="100000">
                                          <p:val>
                                            <p:strVal val="#ppt_x"/>
                                          </p:val>
                                        </p:tav>
                                      </p:tavLst>
                                    </p:anim>
                                    <p:anim calcmode="lin" valueType="num">
                                      <p:cBhvr additive="base">
                                        <p:cTn id="38" dur="500" fill="hold"/>
                                        <p:tgtEl>
                                          <p:spTgt spid="358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848"/>
                                        </p:tgtEl>
                                        <p:attrNameLst>
                                          <p:attrName>style.visibility</p:attrName>
                                        </p:attrNameLst>
                                      </p:cBhvr>
                                      <p:to>
                                        <p:strVal val="visible"/>
                                      </p:to>
                                    </p:set>
                                    <p:anim calcmode="lin" valueType="num">
                                      <p:cBhvr additive="base">
                                        <p:cTn id="43" dur="500" fill="hold"/>
                                        <p:tgtEl>
                                          <p:spTgt spid="35848"/>
                                        </p:tgtEl>
                                        <p:attrNameLst>
                                          <p:attrName>ppt_x</p:attrName>
                                        </p:attrNameLst>
                                      </p:cBhvr>
                                      <p:tavLst>
                                        <p:tav tm="0">
                                          <p:val>
                                            <p:strVal val="#ppt_x"/>
                                          </p:val>
                                        </p:tav>
                                        <p:tav tm="100000">
                                          <p:val>
                                            <p:strVal val="#ppt_x"/>
                                          </p:val>
                                        </p:tav>
                                      </p:tavLst>
                                    </p:anim>
                                    <p:anim calcmode="lin" valueType="num">
                                      <p:cBhvr additive="base">
                                        <p:cTn id="44" dur="500" fill="hold"/>
                                        <p:tgtEl>
                                          <p:spTgt spid="358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p:bldP spid="35847" grpId="0"/>
      <p:bldP spid="3584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1444" name="Group 4"/>
          <p:cNvGrpSpPr/>
          <p:nvPr/>
        </p:nvGrpSpPr>
        <p:grpSpPr bwMode="auto">
          <a:xfrm>
            <a:off x="420558" y="730089"/>
            <a:ext cx="11493146" cy="5085907"/>
            <a:chOff x="-417" y="1513"/>
            <a:chExt cx="6342" cy="1315"/>
          </a:xfrm>
        </p:grpSpPr>
        <p:graphicFrame>
          <p:nvGraphicFramePr>
            <p:cNvPr id="36868" name="Object 5"/>
            <p:cNvGraphicFramePr>
              <a:graphicFrameLocks noChangeAspect="1"/>
            </p:cNvGraphicFramePr>
            <p:nvPr/>
          </p:nvGraphicFramePr>
          <p:xfrm>
            <a:off x="3817" y="1926"/>
            <a:ext cx="2108" cy="902"/>
          </p:xfrm>
          <a:graphic>
            <a:graphicData uri="http://schemas.openxmlformats.org/presentationml/2006/ole">
              <mc:AlternateContent xmlns:mc="http://schemas.openxmlformats.org/markup-compatibility/2006">
                <mc:Choice xmlns:v="urn:schemas-microsoft-com:vml" Requires="v">
                  <p:oleObj spid="_x0000_s18449" name="Image" r:id="rId1" imgW="6921500" imgH="2921000" progId="Photoshop.Image.4">
                    <p:embed/>
                  </p:oleObj>
                </mc:Choice>
                <mc:Fallback>
                  <p:oleObj name="Image" r:id="rId1" imgW="6921500" imgH="2921000" progId="Photoshop.Image.4">
                    <p:embed/>
                    <p:pic>
                      <p:nvPicPr>
                        <p:cNvPr id="0" name="Object 5"/>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3817" y="1926"/>
                          <a:ext cx="2108" cy="902"/>
                        </a:xfrm>
                        <a:prstGeom prst="rect">
                          <a:avLst/>
                        </a:prstGeom>
                        <a:noFill/>
                        <a:ln>
                          <a:noFill/>
                        </a:ln>
                        <a:effectLst/>
                      </p:spPr>
                    </p:pic>
                  </p:oleObj>
                </mc:Fallback>
              </mc:AlternateContent>
            </a:graphicData>
          </a:graphic>
        </p:graphicFrame>
        <p:sp>
          <p:nvSpPr>
            <p:cNvPr id="36869" name="Rectangle 6"/>
            <p:cNvSpPr>
              <a:spLocks noChangeArrowheads="1"/>
            </p:cNvSpPr>
            <p:nvPr/>
          </p:nvSpPr>
          <p:spPr bwMode="auto">
            <a:xfrm>
              <a:off x="-417" y="1513"/>
              <a:ext cx="5760" cy="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80000"/>
                </a:lnSpc>
                <a:spcBef>
                  <a:spcPct val="50000"/>
                </a:spcBef>
                <a:spcAft>
                  <a:spcPct val="0"/>
                </a:spcAft>
                <a:buClrTx/>
                <a:buSzTx/>
                <a:buFontTx/>
                <a:buNone/>
                <a:defRPr/>
              </a:pPr>
              <a:r>
                <a:rPr kumimoji="1" lang="en-US" altLang="zh-CN" sz="2800" b="1" i="0" u="none" strike="noStrike" kern="1200" cap="none" spc="0" normalizeH="0" baseline="0" noProof="0" dirty="0">
                  <a:ln>
                    <a:noFill/>
                  </a:ln>
                  <a:solidFill>
                    <a:srgbClr val="0000FF"/>
                  </a:solidFill>
                  <a:effectLst/>
                  <a:uLnTx/>
                  <a:uFillTx/>
                  <a:latin typeface="Arial Narrow" panose="020B0606020202030204" pitchFamily="34" charset="0"/>
                  <a:ea typeface="宋体" panose="02010600030101010101" pitchFamily="2" charset="-122"/>
                  <a:cs typeface="+mn-cs"/>
                </a:rPr>
                <a:t>         </a:t>
              </a:r>
              <a:r>
                <a:rPr kumimoji="1" lang="zh-CN" altLang="en-US" sz="2800" b="1" i="0" u="none" strike="noStrike" kern="1200" cap="none" spc="0" normalizeH="0" baseline="0" noProof="0" dirty="0">
                  <a:ln>
                    <a:noFill/>
                  </a:ln>
                  <a:solidFill>
                    <a:srgbClr val="0000FF"/>
                  </a:solidFill>
                  <a:effectLst/>
                  <a:uLnTx/>
                  <a:uFillTx/>
                  <a:latin typeface="Arial Narrow" panose="020B0606020202030204" pitchFamily="34" charset="0"/>
                  <a:ea typeface="宋体" panose="02010600030101010101" pitchFamily="2" charset="-122"/>
                  <a:cs typeface="+mn-cs"/>
                </a:rPr>
                <a:t>有机物炭化：从纤维、糖中提取水。</a:t>
              </a:r>
              <a:endParaRPr kumimoji="1" lang="zh-CN" altLang="en-US" sz="2800" b="1" i="0" u="none" strike="noStrike" kern="1200" cap="none" spc="0" normalizeH="0" baseline="0" noProof="0" dirty="0">
                <a:ln>
                  <a:noFill/>
                </a:ln>
                <a:solidFill>
                  <a:srgbClr val="0000FF"/>
                </a:solidFill>
                <a:effectLst/>
                <a:uLnTx/>
                <a:uFillTx/>
                <a:latin typeface="Arial Narrow" panose="020B0606020202030204" pitchFamily="34" charset="0"/>
                <a:ea typeface="宋体" panose="02010600030101010101" pitchFamily="2" charset="-122"/>
                <a:cs typeface="+mn-cs"/>
              </a:endParaRPr>
            </a:p>
          </p:txBody>
        </p:sp>
        <p:sp>
          <p:nvSpPr>
            <p:cNvPr id="36870" name="Text Box 7"/>
            <p:cNvSpPr txBox="1">
              <a:spLocks noChangeArrowheads="1"/>
            </p:cNvSpPr>
            <p:nvPr/>
          </p:nvSpPr>
          <p:spPr bwMode="auto">
            <a:xfrm>
              <a:off x="0" y="1752"/>
              <a:ext cx="5760" cy="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1"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C</a:t>
              </a:r>
              <a:r>
                <a:rPr kumimoji="1" lang="en-US" altLang="zh-CN" sz="2800" b="1" i="0" u="none" strike="noStrike" kern="1200" cap="none" spc="0" normalizeH="0" baseline="-25000" noProof="0" dirty="0">
                  <a:ln>
                    <a:noFill/>
                  </a:ln>
                  <a:solidFill>
                    <a:srgbClr val="0000FF"/>
                  </a:solidFill>
                  <a:effectLst/>
                  <a:uLnTx/>
                  <a:uFillTx/>
                  <a:latin typeface="Times New Roman" panose="02020603050405020304" pitchFamily="18" charset="0"/>
                  <a:ea typeface="宋体" panose="02010600030101010101" pitchFamily="2" charset="-122"/>
                  <a:cs typeface="+mn-cs"/>
                </a:rPr>
                <a:t>12</a:t>
              </a:r>
              <a:r>
                <a:rPr kumimoji="1"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H</a:t>
              </a:r>
              <a:r>
                <a:rPr kumimoji="1" lang="en-US" altLang="zh-CN" sz="2800" b="1" i="0" u="none" strike="noStrike" kern="1200" cap="none" spc="0" normalizeH="0" baseline="-25000" noProof="0" dirty="0">
                  <a:ln>
                    <a:noFill/>
                  </a:ln>
                  <a:solidFill>
                    <a:srgbClr val="0000FF"/>
                  </a:solidFill>
                  <a:effectLst/>
                  <a:uLnTx/>
                  <a:uFillTx/>
                  <a:latin typeface="Times New Roman" panose="02020603050405020304" pitchFamily="18" charset="0"/>
                  <a:ea typeface="宋体" panose="02010600030101010101" pitchFamily="2" charset="-122"/>
                  <a:cs typeface="+mn-cs"/>
                </a:rPr>
                <a:t>22</a:t>
              </a:r>
              <a:r>
                <a:rPr kumimoji="1"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O</a:t>
              </a:r>
              <a:r>
                <a:rPr kumimoji="1" lang="en-US" altLang="zh-CN" sz="2800" b="1" i="0" u="none" strike="noStrike" kern="1200" cap="none" spc="0" normalizeH="0" baseline="-25000" noProof="0" dirty="0">
                  <a:ln>
                    <a:noFill/>
                  </a:ln>
                  <a:solidFill>
                    <a:srgbClr val="0000FF"/>
                  </a:solidFill>
                  <a:effectLst/>
                  <a:uLnTx/>
                  <a:uFillTx/>
                  <a:latin typeface="Times New Roman" panose="02020603050405020304" pitchFamily="18" charset="0"/>
                  <a:ea typeface="宋体" panose="02010600030101010101" pitchFamily="2" charset="-122"/>
                  <a:cs typeface="+mn-cs"/>
                </a:rPr>
                <a:t>11</a:t>
              </a:r>
              <a:r>
                <a:rPr kumimoji="1"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         12 C  </a:t>
              </a:r>
              <a:r>
                <a:rPr kumimoji="1"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11 H</a:t>
              </a:r>
              <a:r>
                <a:rPr kumimoji="1" lang="en-US" altLang="zh-CN" sz="2800" b="1" i="0" u="none" strike="noStrike" kern="1200" cap="none" spc="0" normalizeH="0" baseline="-25000" noProof="0" dirty="0">
                  <a:ln>
                    <a:noFill/>
                  </a:ln>
                  <a:solidFill>
                    <a:srgbClr val="0000FF"/>
                  </a:solidFill>
                  <a:effectLst/>
                  <a:uLnTx/>
                  <a:uFillTx/>
                  <a:latin typeface="Times New Roman" panose="02020603050405020304" pitchFamily="18" charset="0"/>
                  <a:ea typeface="宋体" panose="02010600030101010101" pitchFamily="2" charset="-122"/>
                  <a:cs typeface="+mn-cs"/>
                </a:rPr>
                <a:t>2</a:t>
              </a:r>
              <a:r>
                <a:rPr kumimoji="1"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O</a:t>
              </a:r>
              <a:endParaRPr kumimoji="1"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
          <p:nvSpPr>
            <p:cNvPr id="36871" name="Line 8"/>
            <p:cNvSpPr>
              <a:spLocks noChangeShapeType="1"/>
            </p:cNvSpPr>
            <p:nvPr/>
          </p:nvSpPr>
          <p:spPr bwMode="auto">
            <a:xfrm>
              <a:off x="2330" y="1944"/>
              <a:ext cx="590" cy="0"/>
            </a:xfrm>
            <a:prstGeom prst="line">
              <a:avLst/>
            </a:prstGeom>
            <a:noFill/>
            <a:ln w="28575">
              <a:solidFill>
                <a:schemeClr val="bg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sp>
        <p:nvSpPr>
          <p:cNvPr id="36867" name="Line 9"/>
          <p:cNvSpPr>
            <a:spLocks noChangeShapeType="1"/>
          </p:cNvSpPr>
          <p:nvPr/>
        </p:nvSpPr>
        <p:spPr bwMode="auto">
          <a:xfrm>
            <a:off x="5485349" y="1920669"/>
            <a:ext cx="792163" cy="0"/>
          </a:xfrm>
          <a:prstGeom prst="line">
            <a:avLst/>
          </a:prstGeom>
          <a:noFill/>
          <a:ln w="2857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81" y="2397030"/>
            <a:ext cx="3042616" cy="3258473"/>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4569" y="2544421"/>
            <a:ext cx="4004364" cy="33660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additive="base">
                                        <p:cTn id="7" dur="500" fill="hold"/>
                                        <p:tgtEl>
                                          <p:spTgt spid="61444"/>
                                        </p:tgtEl>
                                        <p:attrNameLst>
                                          <p:attrName>ppt_x</p:attrName>
                                        </p:attrNameLst>
                                      </p:cBhvr>
                                      <p:tavLst>
                                        <p:tav tm="0">
                                          <p:val>
                                            <p:strVal val="#ppt_x"/>
                                          </p:val>
                                        </p:tav>
                                        <p:tav tm="100000">
                                          <p:val>
                                            <p:strVal val="#ppt_x"/>
                                          </p:val>
                                        </p:tav>
                                      </p:tavLst>
                                    </p:anim>
                                    <p:anim calcmode="lin" valueType="num">
                                      <p:cBhvr additive="base">
                                        <p:cTn id="8" dur="500" fill="hold"/>
                                        <p:tgtEl>
                                          <p:spTgt spid="614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1992314" y="530225"/>
            <a:ext cx="1360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0000FF"/>
                </a:solidFill>
                <a:effectLst/>
                <a:uLnTx/>
                <a:uFillTx/>
                <a:latin typeface="Calibri" panose="020F0502020204030204" pitchFamily="34" charset="0"/>
                <a:ea typeface="黑体" panose="02010609060101010101" pitchFamily="49" charset="-122"/>
                <a:cs typeface="+mn-cs"/>
              </a:rPr>
              <a:t>硫酸盐</a:t>
            </a:r>
            <a:endParaRPr kumimoji="0" lang="zh-CN" altLang="en-US" sz="2400" b="0" i="0" u="none" strike="noStrike" kern="1200" cap="none" spc="0" normalizeH="0" baseline="0" noProof="0" dirty="0">
              <a:ln>
                <a:noFill/>
              </a:ln>
              <a:solidFill>
                <a:srgbClr val="0000FF"/>
              </a:solidFill>
              <a:effectLst/>
              <a:uLnTx/>
              <a:uFillTx/>
              <a:latin typeface="Calibri" panose="020F0502020204030204" pitchFamily="34" charset="0"/>
              <a:ea typeface="黑体" panose="02010609060101010101" pitchFamily="49" charset="-122"/>
              <a:cs typeface="+mn-cs"/>
            </a:endParaRPr>
          </a:p>
        </p:txBody>
      </p:sp>
      <p:grpSp>
        <p:nvGrpSpPr>
          <p:cNvPr id="63493" name="Group 5"/>
          <p:cNvGrpSpPr/>
          <p:nvPr/>
        </p:nvGrpSpPr>
        <p:grpSpPr bwMode="auto">
          <a:xfrm>
            <a:off x="1524000" y="1125539"/>
            <a:ext cx="9144000" cy="3743325"/>
            <a:chOff x="0" y="528"/>
            <a:chExt cx="5760" cy="2358"/>
          </a:xfrm>
        </p:grpSpPr>
        <p:sp>
          <p:nvSpPr>
            <p:cNvPr id="38918" name="Rectangle 6"/>
            <p:cNvSpPr>
              <a:spLocks noChangeArrowheads="1"/>
            </p:cNvSpPr>
            <p:nvPr/>
          </p:nvSpPr>
          <p:spPr bwMode="auto">
            <a:xfrm>
              <a:off x="0" y="528"/>
              <a:ext cx="5760" cy="14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0" fontAlgn="base" latinLnBrk="0" hangingPunct="0">
                <a:lnSpc>
                  <a:spcPct val="130000"/>
                </a:lnSpc>
                <a:spcBef>
                  <a:spcPct val="30000"/>
                </a:spcBef>
                <a:spcAft>
                  <a:spcPct val="0"/>
                </a:spcAft>
                <a:buClrTx/>
                <a:buSzTx/>
                <a:buFontTx/>
                <a:buNone/>
                <a:defRPr/>
              </a:pPr>
              <a:r>
                <a:rPr kumimoji="1"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         </a:t>
              </a:r>
              <a:r>
                <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在酸式盐中，只有碱金属元素</a:t>
              </a:r>
              <a:r>
                <a:rPr kumimoji="1"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(Na</a:t>
              </a:r>
              <a:r>
                <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a:t>
              </a:r>
              <a:r>
                <a:rPr kumimoji="1"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K)</a:t>
              </a:r>
              <a:r>
                <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能形成稳定的固态盐。</a:t>
              </a:r>
              <a:endPar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endParaRPr>
            </a:p>
            <a:p>
              <a:pPr marL="0" marR="0" lvl="0" indent="0" algn="just" defTabSz="914400" rtl="0" eaLnBrk="0" fontAlgn="base" latinLnBrk="0" hangingPunct="0">
                <a:lnSpc>
                  <a:spcPct val="130000"/>
                </a:lnSpc>
                <a:spcBef>
                  <a:spcPct val="30000"/>
                </a:spcBef>
                <a:spcAft>
                  <a:spcPct val="0"/>
                </a:spcAft>
                <a:buClrTx/>
                <a:buSzTx/>
                <a:buFontTx/>
                <a:buNone/>
                <a:defRPr/>
              </a:pPr>
              <a:r>
                <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    </a:t>
              </a:r>
              <a:r>
                <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酸式盐易溶于水，其水溶液因</a:t>
              </a:r>
              <a:r>
                <a:rPr kumimoji="1"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HSO</a:t>
              </a:r>
              <a:r>
                <a:rPr kumimoji="1" lang="en-US" altLang="zh-CN" sz="24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4</a:t>
              </a:r>
              <a:r>
                <a:rPr kumimoji="1" lang="zh-CN" altLang="en-US" sz="2400" b="0" i="0" u="none" strike="noStrike" kern="1200" cap="none" spc="0" normalizeH="0" baseline="30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r>
                <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部分解离而使溶液显酸性。</a:t>
              </a:r>
              <a:endPar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endParaRPr>
            </a:p>
            <a:p>
              <a:pPr marL="0" marR="0" lvl="0" indent="0" algn="just" defTabSz="914400" rtl="0" eaLnBrk="0" fontAlgn="base" latinLnBrk="0" hangingPunct="0">
                <a:lnSpc>
                  <a:spcPct val="130000"/>
                </a:lnSpc>
                <a:spcBef>
                  <a:spcPct val="30000"/>
                </a:spcBef>
                <a:spcAft>
                  <a:spcPct val="0"/>
                </a:spcAft>
                <a:buClrTx/>
                <a:buSzTx/>
                <a:buFontTx/>
                <a:buNone/>
                <a:defRPr/>
              </a:pPr>
              <a:r>
                <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         固态酸式盐受热脱水生成焦硫酸盐：</a:t>
              </a:r>
              <a:endPar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endParaRPr>
            </a:p>
            <a:p>
              <a:pPr marL="0" marR="0" lvl="0" indent="0" algn="just" defTabSz="914400" rtl="0" eaLnBrk="0" fontAlgn="base" latinLnBrk="0" hangingPunct="0">
                <a:lnSpc>
                  <a:spcPct val="130000"/>
                </a:lnSpc>
                <a:spcBef>
                  <a:spcPct val="30000"/>
                </a:spcBef>
                <a:spcAft>
                  <a:spcPct val="0"/>
                </a:spcAft>
                <a:buClrTx/>
                <a:buSzTx/>
                <a:buFontTx/>
                <a:buNone/>
                <a:defRPr/>
              </a:pPr>
              <a:r>
                <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                  </a:t>
              </a:r>
              <a:r>
                <a:rPr kumimoji="1"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2 NaHSO</a:t>
              </a:r>
              <a:r>
                <a:rPr kumimoji="1" lang="en-US" altLang="zh-CN" sz="24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4 </a:t>
              </a:r>
              <a:r>
                <a:rPr kumimoji="1"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 Na</a:t>
              </a:r>
              <a:r>
                <a:rPr kumimoji="1" lang="en-US" altLang="zh-CN" sz="24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S</a:t>
              </a:r>
              <a:r>
                <a:rPr kumimoji="1" lang="en-US" altLang="zh-CN" sz="24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O</a:t>
              </a:r>
              <a:r>
                <a:rPr kumimoji="1" lang="en-US" altLang="zh-CN" sz="24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7</a:t>
              </a:r>
              <a:r>
                <a:rPr kumimoji="1"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 </a:t>
              </a:r>
              <a:r>
                <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 </a:t>
              </a:r>
              <a:r>
                <a:rPr kumimoji="1"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H</a:t>
              </a:r>
              <a:r>
                <a:rPr kumimoji="1" lang="en-US" altLang="zh-CN" sz="24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O</a:t>
              </a:r>
              <a:endParaRPr kumimoji="1"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endParaRPr>
            </a:p>
          </p:txBody>
        </p:sp>
        <p:grpSp>
          <p:nvGrpSpPr>
            <p:cNvPr id="38919" name="Group 7"/>
            <p:cNvGrpSpPr/>
            <p:nvPr/>
          </p:nvGrpSpPr>
          <p:grpSpPr bwMode="auto">
            <a:xfrm>
              <a:off x="2016" y="2544"/>
              <a:ext cx="544" cy="342"/>
              <a:chOff x="2073" y="3131"/>
              <a:chExt cx="544" cy="342"/>
            </a:xfrm>
          </p:grpSpPr>
          <p:sp>
            <p:nvSpPr>
              <p:cNvPr id="38920" name="Rectangle 8"/>
              <p:cNvSpPr>
                <a:spLocks noChangeArrowheads="1"/>
              </p:cNvSpPr>
              <p:nvPr/>
            </p:nvSpPr>
            <p:spPr bwMode="auto">
              <a:xfrm>
                <a:off x="2073" y="3131"/>
                <a:ext cx="54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endParaRPr>
              </a:p>
            </p:txBody>
          </p:sp>
          <p:sp>
            <p:nvSpPr>
              <p:cNvPr id="38921" name="Rectangle 9"/>
              <p:cNvSpPr>
                <a:spLocks noChangeArrowheads="1"/>
              </p:cNvSpPr>
              <p:nvPr/>
            </p:nvSpPr>
            <p:spPr bwMode="auto">
              <a:xfrm>
                <a:off x="2119" y="3185"/>
                <a:ext cx="44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endParaRPr>
              </a:p>
            </p:txBody>
          </p:sp>
        </p:grpSp>
      </p:grpSp>
      <p:sp>
        <p:nvSpPr>
          <p:cNvPr id="38916" name="Rectangle 10"/>
          <p:cNvSpPr>
            <a:spLocks noChangeArrowheads="1"/>
          </p:cNvSpPr>
          <p:nvPr/>
        </p:nvSpPr>
        <p:spPr bwMode="auto">
          <a:xfrm>
            <a:off x="2063750" y="3644900"/>
            <a:ext cx="2376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a:t>
            </a:r>
            <a:r>
              <a:rPr kumimoji="0"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r>
              <a:rPr kumimoji="0" lang="zh-CN"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溶</a:t>
            </a:r>
            <a:r>
              <a:rPr kumimoji="0"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解</a:t>
            </a:r>
            <a:r>
              <a:rPr kumimoji="0" lang="zh-CN"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性</a:t>
            </a:r>
            <a:endParaRPr kumimoji="0"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endParaRPr>
          </a:p>
        </p:txBody>
      </p:sp>
      <p:sp>
        <p:nvSpPr>
          <p:cNvPr id="38917" name="Rectangle 11"/>
          <p:cNvSpPr>
            <a:spLocks noChangeArrowheads="1"/>
          </p:cNvSpPr>
          <p:nvPr/>
        </p:nvSpPr>
        <p:spPr bwMode="auto">
          <a:xfrm>
            <a:off x="2135189" y="4221163"/>
            <a:ext cx="8137525" cy="113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在普通硫酸盐中，硫酸盐一般较易溶于水，</a:t>
            </a:r>
            <a:r>
              <a:rPr kumimoji="0"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SrSO</a:t>
            </a:r>
            <a:r>
              <a:rPr kumimoji="0" lang="en-US" altLang="zh-CN"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4</a:t>
            </a:r>
            <a:r>
              <a:rPr kumimoji="0"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a:t>
            </a:r>
            <a:r>
              <a:rPr kumimoji="0"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BaSO</a:t>
            </a:r>
            <a:r>
              <a:rPr kumimoji="0" lang="en-US" altLang="zh-CN"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4</a:t>
            </a:r>
            <a:r>
              <a:rPr kumimoji="0"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a:t>
            </a:r>
            <a:r>
              <a:rPr kumimoji="0"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PbSO</a:t>
            </a:r>
            <a:r>
              <a:rPr kumimoji="0" lang="en-US" altLang="zh-CN"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4</a:t>
            </a:r>
            <a:r>
              <a:rPr kumimoji="0"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 </a:t>
            </a:r>
            <a:r>
              <a:rPr kumimoji="0"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难溶，</a:t>
            </a:r>
            <a:r>
              <a:rPr kumimoji="0"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CaSO</a:t>
            </a:r>
            <a:r>
              <a:rPr kumimoji="0" lang="en-US" altLang="zh-CN"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4</a:t>
            </a:r>
            <a:r>
              <a:rPr kumimoji="0"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a:t>
            </a:r>
            <a:r>
              <a:rPr kumimoji="0"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Ag</a:t>
            </a:r>
            <a:r>
              <a:rPr kumimoji="0" lang="en-US" altLang="zh-CN"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2</a:t>
            </a:r>
            <a:r>
              <a:rPr kumimoji="0"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SO</a:t>
            </a:r>
            <a:r>
              <a:rPr kumimoji="0" lang="en-US" altLang="zh-CN"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4</a:t>
            </a:r>
            <a:r>
              <a:rPr kumimoji="0"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微溶：</a:t>
            </a:r>
            <a:endParaRPr kumimoji="0"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93"/>
                                        </p:tgtEl>
                                        <p:attrNameLst>
                                          <p:attrName>style.visibility</p:attrName>
                                        </p:attrNameLst>
                                      </p:cBhvr>
                                      <p:to>
                                        <p:strVal val="visible"/>
                                      </p:to>
                                    </p:set>
                                    <p:anim calcmode="lin" valueType="num">
                                      <p:cBhvr additive="base">
                                        <p:cTn id="7" dur="500" fill="hold"/>
                                        <p:tgtEl>
                                          <p:spTgt spid="63493"/>
                                        </p:tgtEl>
                                        <p:attrNameLst>
                                          <p:attrName>ppt_x</p:attrName>
                                        </p:attrNameLst>
                                      </p:cBhvr>
                                      <p:tavLst>
                                        <p:tav tm="0">
                                          <p:val>
                                            <p:strVal val="#ppt_x"/>
                                          </p:val>
                                        </p:tav>
                                        <p:tav tm="100000">
                                          <p:val>
                                            <p:strVal val="#ppt_x"/>
                                          </p:val>
                                        </p:tav>
                                      </p:tavLst>
                                    </p:anim>
                                    <p:anim calcmode="lin" valueType="num">
                                      <p:cBhvr additive="base">
                                        <p:cTn id="8" dur="500" fill="hold"/>
                                        <p:tgtEl>
                                          <p:spTgt spid="634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4"/>
                                        </p:tgtEl>
                                        <p:attrNameLst>
                                          <p:attrName>style.visibility</p:attrName>
                                        </p:attrNameLst>
                                      </p:cBhvr>
                                      <p:to>
                                        <p:strVal val="visible"/>
                                      </p:to>
                                    </p:set>
                                    <p:anim calcmode="lin" valueType="num">
                                      <p:cBhvr additive="base">
                                        <p:cTn id="13" dur="500" fill="hold"/>
                                        <p:tgtEl>
                                          <p:spTgt spid="38914"/>
                                        </p:tgtEl>
                                        <p:attrNameLst>
                                          <p:attrName>ppt_x</p:attrName>
                                        </p:attrNameLst>
                                      </p:cBhvr>
                                      <p:tavLst>
                                        <p:tav tm="0">
                                          <p:val>
                                            <p:strVal val="#ppt_x"/>
                                          </p:val>
                                        </p:tav>
                                        <p:tav tm="100000">
                                          <p:val>
                                            <p:strVal val="#ppt_x"/>
                                          </p:val>
                                        </p:tav>
                                      </p:tavLst>
                                    </p:anim>
                                    <p:anim calcmode="lin" valueType="num">
                                      <p:cBhvr additive="base">
                                        <p:cTn id="14"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6"/>
                                        </p:tgtEl>
                                        <p:attrNameLst>
                                          <p:attrName>style.visibility</p:attrName>
                                        </p:attrNameLst>
                                      </p:cBhvr>
                                      <p:to>
                                        <p:strVal val="visible"/>
                                      </p:to>
                                    </p:set>
                                    <p:anim calcmode="lin" valueType="num">
                                      <p:cBhvr additive="base">
                                        <p:cTn id="19" dur="500" fill="hold"/>
                                        <p:tgtEl>
                                          <p:spTgt spid="38916"/>
                                        </p:tgtEl>
                                        <p:attrNameLst>
                                          <p:attrName>ppt_x</p:attrName>
                                        </p:attrNameLst>
                                      </p:cBhvr>
                                      <p:tavLst>
                                        <p:tav tm="0">
                                          <p:val>
                                            <p:strVal val="#ppt_x"/>
                                          </p:val>
                                        </p:tav>
                                        <p:tav tm="100000">
                                          <p:val>
                                            <p:strVal val="#ppt_x"/>
                                          </p:val>
                                        </p:tav>
                                      </p:tavLst>
                                    </p:anim>
                                    <p:anim calcmode="lin" valueType="num">
                                      <p:cBhvr additive="base">
                                        <p:cTn id="20" dur="500" fill="hold"/>
                                        <p:tgtEl>
                                          <p:spTgt spid="389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7"/>
                                        </p:tgtEl>
                                        <p:attrNameLst>
                                          <p:attrName>style.visibility</p:attrName>
                                        </p:attrNameLst>
                                      </p:cBhvr>
                                      <p:to>
                                        <p:strVal val="visible"/>
                                      </p:to>
                                    </p:set>
                                    <p:anim calcmode="lin" valueType="num">
                                      <p:cBhvr additive="base">
                                        <p:cTn id="25" dur="500" fill="hold"/>
                                        <p:tgtEl>
                                          <p:spTgt spid="38917"/>
                                        </p:tgtEl>
                                        <p:attrNameLst>
                                          <p:attrName>ppt_x</p:attrName>
                                        </p:attrNameLst>
                                      </p:cBhvr>
                                      <p:tavLst>
                                        <p:tav tm="0">
                                          <p:val>
                                            <p:strVal val="#ppt_x"/>
                                          </p:val>
                                        </p:tav>
                                        <p:tav tm="100000">
                                          <p:val>
                                            <p:strVal val="#ppt_x"/>
                                          </p:val>
                                        </p:tav>
                                      </p:tavLst>
                                    </p:anim>
                                    <p:anim calcmode="lin" valueType="num">
                                      <p:cBhvr additive="base">
                                        <p:cTn id="26" dur="500" fill="hold"/>
                                        <p:tgtEl>
                                          <p:spTgt spid="389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6" grpId="0"/>
      <p:bldP spid="3891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4"/>
          <p:cNvSpPr>
            <a:spLocks noChangeArrowheads="1"/>
          </p:cNvSpPr>
          <p:nvPr/>
        </p:nvSpPr>
        <p:spPr bwMode="auto">
          <a:xfrm>
            <a:off x="1992314" y="188913"/>
            <a:ext cx="2376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B</a:t>
            </a:r>
            <a:r>
              <a:rPr kumimoji="0"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r>
              <a:rPr kumimoji="0" lang="zh-CN"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易带结晶水</a:t>
            </a:r>
            <a:endParaRPr kumimoji="0"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endParaRPr>
          </a:p>
        </p:txBody>
      </p:sp>
      <p:graphicFrame>
        <p:nvGraphicFramePr>
          <p:cNvPr id="39939" name="Object 9"/>
          <p:cNvGraphicFramePr>
            <a:graphicFrameLocks noChangeAspect="1"/>
          </p:cNvGraphicFramePr>
          <p:nvPr/>
        </p:nvGraphicFramePr>
        <p:xfrm>
          <a:off x="6743701" y="115888"/>
          <a:ext cx="3025775" cy="1643062"/>
        </p:xfrm>
        <a:graphic>
          <a:graphicData uri="http://schemas.openxmlformats.org/presentationml/2006/ole">
            <mc:AlternateContent xmlns:mc="http://schemas.openxmlformats.org/markup-compatibility/2006">
              <mc:Choice xmlns:v="urn:schemas-microsoft-com:vml" Requires="v">
                <p:oleObj spid="_x0000_s19473" name="CS ChemDraw Drawing" r:id="rId1" imgW="2971800" imgH="1625600" progId="ChemDraw.Document.6.0">
                  <p:embed/>
                </p:oleObj>
              </mc:Choice>
              <mc:Fallback>
                <p:oleObj name="CS ChemDraw Drawing" r:id="rId1" imgW="2971800" imgH="1625600" progId="ChemDraw.Document.6.0">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1" y="115888"/>
                        <a:ext cx="3025775" cy="164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0" name="Rectangle 10"/>
          <p:cNvSpPr>
            <a:spLocks noChangeArrowheads="1"/>
          </p:cNvSpPr>
          <p:nvPr/>
        </p:nvSpPr>
        <p:spPr bwMode="auto">
          <a:xfrm>
            <a:off x="1992314" y="1844675"/>
            <a:ext cx="2376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C</a:t>
            </a:r>
            <a:r>
              <a:rPr kumimoji="0"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r>
              <a:rPr kumimoji="0" lang="zh-CN"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易形成复盐</a:t>
            </a:r>
            <a:endParaRPr kumimoji="0"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endParaRPr>
          </a:p>
        </p:txBody>
      </p:sp>
      <p:sp>
        <p:nvSpPr>
          <p:cNvPr id="39941" name="Rectangle 11"/>
          <p:cNvSpPr>
            <a:spLocks noChangeArrowheads="1"/>
          </p:cNvSpPr>
          <p:nvPr/>
        </p:nvSpPr>
        <p:spPr bwMode="auto">
          <a:xfrm>
            <a:off x="2279651" y="620713"/>
            <a:ext cx="4067175" cy="100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3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生成 “阴离子结晶水”</a:t>
            </a:r>
            <a:r>
              <a:rPr kumimoji="0"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 </a:t>
            </a:r>
            <a:r>
              <a:rPr kumimoji="0"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如</a:t>
            </a:r>
            <a:r>
              <a:rPr kumimoji="0"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[SO</a:t>
            </a:r>
            <a:r>
              <a:rPr kumimoji="0" lang="en-US" altLang="zh-CN"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4</a:t>
            </a:r>
            <a:r>
              <a:rPr kumimoji="0"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(H</a:t>
            </a:r>
            <a:r>
              <a:rPr kumimoji="0" lang="en-US" altLang="zh-CN"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2</a:t>
            </a:r>
            <a:r>
              <a:rPr kumimoji="0"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O)]</a:t>
            </a:r>
            <a:r>
              <a:rPr kumimoji="0" lang="en-US" altLang="zh-CN" sz="2400" b="0" i="0" u="none" strike="noStrike" kern="1200" cap="none" spc="0" normalizeH="0" baseline="30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2-</a:t>
            </a:r>
            <a:r>
              <a:rPr kumimoji="0"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a:t>
            </a:r>
            <a:endParaRPr kumimoji="0"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endParaRPr>
          </a:p>
        </p:txBody>
      </p:sp>
      <p:sp>
        <p:nvSpPr>
          <p:cNvPr id="39942" name="Rectangle 12"/>
          <p:cNvSpPr>
            <a:spLocks noChangeArrowheads="1"/>
          </p:cNvSpPr>
          <p:nvPr/>
        </p:nvSpPr>
        <p:spPr bwMode="auto">
          <a:xfrm>
            <a:off x="2063751" y="2205038"/>
            <a:ext cx="7504113" cy="100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3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复盐是由两种或两种以上的简单盐类所组成的结晶化合物，常见的组成有两类：</a:t>
            </a:r>
            <a:endPar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endParaRPr>
          </a:p>
        </p:txBody>
      </p:sp>
      <p:sp>
        <p:nvSpPr>
          <p:cNvPr id="64525" name="Rectangle 13"/>
          <p:cNvSpPr>
            <a:spLocks noChangeArrowheads="1"/>
          </p:cNvSpPr>
          <p:nvPr/>
        </p:nvSpPr>
        <p:spPr bwMode="auto">
          <a:xfrm>
            <a:off x="2208214" y="3449639"/>
            <a:ext cx="8137525" cy="1418915"/>
          </a:xfrm>
          <a:prstGeom prst="rect">
            <a:avLst/>
          </a:prstGeom>
          <a:noFill/>
          <a:ln w="28575" algn="ctr">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0" fontAlgn="base" latinLnBrk="0" hangingPunct="0">
              <a:lnSpc>
                <a:spcPct val="150000"/>
              </a:lnSpc>
              <a:spcBef>
                <a:spcPct val="0"/>
              </a:spcBef>
              <a:spcAft>
                <a:spcPct val="0"/>
              </a:spcAft>
              <a:buClrTx/>
              <a:buSzTx/>
              <a:buFontTx/>
              <a:buNone/>
              <a:defRPr/>
            </a:pP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M</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000" b="0" i="0" u="none" strike="noStrike" kern="1200" cap="none" spc="0" normalizeH="0" baseline="30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I</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SO</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4</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·M</a:t>
            </a:r>
            <a:r>
              <a:rPr kumimoji="1" lang="en-US" altLang="zh-CN" sz="2000" b="0" i="0" u="none" strike="noStrike" kern="1200" cap="none" spc="0" normalizeH="0" baseline="30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II</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SO</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4</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·6 H</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O</a:t>
            </a:r>
            <a:r>
              <a:rPr kumimoji="1" lang="zh-CN"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 </a:t>
            </a:r>
            <a:r>
              <a:rPr kumimoji="1"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M</a:t>
            </a:r>
            <a:r>
              <a:rPr kumimoji="1" lang="en-US" altLang="zh-CN" sz="20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I</a:t>
            </a:r>
            <a:r>
              <a:rPr kumimoji="1" lang="zh-CN"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a:t>
            </a:r>
            <a:r>
              <a:rPr kumimoji="1"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NH</a:t>
            </a:r>
            <a:r>
              <a:rPr kumimoji="1" lang="en-US" altLang="zh-CN" sz="20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4</a:t>
            </a:r>
            <a:r>
              <a:rPr kumimoji="1" lang="en-US" altLang="zh-CN" sz="2000" b="0" i="0" u="none" strike="noStrike" kern="1200" cap="none" spc="0" normalizeH="0" baseline="30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a:t>
            </a:r>
            <a:r>
              <a:rPr kumimoji="1"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  Na</a:t>
            </a:r>
            <a:r>
              <a:rPr kumimoji="1" lang="en-US" altLang="zh-CN" sz="2000" b="0" i="0" u="none" strike="noStrike" kern="1200" cap="none" spc="0" normalizeH="0" baseline="30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a:t>
            </a:r>
            <a:r>
              <a:rPr kumimoji="1"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  K</a:t>
            </a:r>
            <a:r>
              <a:rPr kumimoji="1" lang="en-US" altLang="zh-CN" sz="2000" b="0" i="0" u="none" strike="noStrike" kern="1200" cap="none" spc="0" normalizeH="0" baseline="30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a:t>
            </a:r>
            <a:r>
              <a:rPr kumimoji="1"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  </a:t>
            </a:r>
            <a:r>
              <a:rPr kumimoji="1" lang="en-US" altLang="zh-CN" sz="2000" b="0" i="0" u="none" strike="noStrike" kern="1200" cap="none" spc="0" normalizeH="0" baseline="0" noProof="0" dirty="0" err="1">
                <a:ln>
                  <a:noFill/>
                </a:ln>
                <a:solidFill>
                  <a:srgbClr val="FF0000"/>
                </a:solidFill>
                <a:effectLst/>
                <a:uLnTx/>
                <a:uFillTx/>
                <a:latin typeface="Times New Roman" panose="02020603050405020304" pitchFamily="18" charset="0"/>
                <a:ea typeface="黑体" panose="02010609060101010101" pitchFamily="49" charset="-122"/>
                <a:cs typeface="+mn-cs"/>
              </a:rPr>
              <a:t>Rb</a:t>
            </a:r>
            <a:r>
              <a:rPr kumimoji="1" lang="en-US" altLang="zh-CN" sz="2000" b="0" i="0" u="none" strike="noStrike" kern="1200" cap="none" spc="0" normalizeH="0" baseline="30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a:t>
            </a:r>
            <a:r>
              <a:rPr kumimoji="1"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  Cs</a:t>
            </a:r>
            <a:r>
              <a:rPr kumimoji="1" lang="en-US" altLang="zh-CN" sz="2000" b="0" i="0" u="none" strike="noStrike" kern="1200" cap="none" spc="0" normalizeH="0" baseline="30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a:t>
            </a:r>
            <a:r>
              <a:rPr kumimoji="1" lang="zh-CN"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M</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II</a:t>
            </a:r>
            <a:r>
              <a:rPr kumimoji="1" lang="zh-CN"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Fe</a:t>
            </a:r>
            <a:r>
              <a:rPr kumimoji="1" lang="en-US" altLang="zh-CN" sz="2000" b="0" i="0" u="none" strike="noStrike" kern="1200" cap="none" spc="0" normalizeH="0" baseline="30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  Co</a:t>
            </a:r>
            <a:r>
              <a:rPr kumimoji="1" lang="en-US" altLang="zh-CN" sz="2000" b="0" i="0" u="none" strike="noStrike" kern="1200" cap="none" spc="0" normalizeH="0" baseline="30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  Ni</a:t>
            </a:r>
            <a:r>
              <a:rPr kumimoji="1" lang="en-US" altLang="zh-CN" sz="2000" b="0" i="0" u="none" strike="noStrike" kern="1200" cap="none" spc="0" normalizeH="0" baseline="30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  Zn</a:t>
            </a:r>
            <a:r>
              <a:rPr kumimoji="1" lang="en-US" altLang="zh-CN" sz="2000" b="0" i="0" u="none" strike="noStrike" kern="1200" cap="none" spc="0" normalizeH="0" baseline="30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  Cu</a:t>
            </a:r>
            <a:r>
              <a:rPr kumimoji="1" lang="en-US" altLang="zh-CN" sz="2000" b="0" i="0" u="none" strike="noStrike" kern="1200" cap="none" spc="0" normalizeH="0" baseline="30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  Hg</a:t>
            </a:r>
            <a:r>
              <a:rPr kumimoji="1" lang="en-US" altLang="zh-CN" sz="2000" b="0" i="0" u="none" strike="noStrike" kern="1200" cap="none" spc="0" normalizeH="0" baseline="30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zh-CN"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r>
              <a:rPr kumimoji="1" lang="zh-CN" alt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如摩尔盐  </a:t>
            </a:r>
            <a:r>
              <a:rPr kumimoji="1"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(NH</a:t>
            </a:r>
            <a:r>
              <a:rPr kumimoji="1" lang="en-US" altLang="zh-CN" sz="20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4</a:t>
            </a:r>
            <a:r>
              <a:rPr kumimoji="1"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a:t>
            </a:r>
            <a:r>
              <a:rPr kumimoji="1" lang="en-US" altLang="zh-CN" sz="20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2</a:t>
            </a:r>
            <a:r>
              <a:rPr kumimoji="1"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SO</a:t>
            </a:r>
            <a:r>
              <a:rPr kumimoji="1" lang="en-US" altLang="zh-CN" sz="20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4</a:t>
            </a:r>
            <a:r>
              <a:rPr kumimoji="1"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·FeSO</a:t>
            </a:r>
            <a:r>
              <a:rPr kumimoji="1" lang="en-US" altLang="zh-CN" sz="20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4</a:t>
            </a:r>
            <a:r>
              <a:rPr kumimoji="1"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·6 H</a:t>
            </a:r>
            <a:r>
              <a:rPr kumimoji="1" lang="en-US" altLang="zh-CN" sz="20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2</a:t>
            </a:r>
            <a:r>
              <a:rPr kumimoji="1"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O</a:t>
            </a:r>
            <a:br>
              <a:rPr kumimoji="1"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br>
            <a:r>
              <a:rPr kumimoji="1" lang="zh-CN"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镁钾矾  </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K</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SO</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4</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·MgSO</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4</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·6 H</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O</a:t>
            </a:r>
            <a:r>
              <a:rPr kumimoji="1" lang="zh-CN"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endParaRPr kumimoji="1" lang="zh-CN"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endParaRPr>
          </a:p>
        </p:txBody>
      </p:sp>
      <p:sp>
        <p:nvSpPr>
          <p:cNvPr id="39944" name="Text Box 14"/>
          <p:cNvSpPr txBox="1">
            <a:spLocks noChangeArrowheads="1"/>
          </p:cNvSpPr>
          <p:nvPr/>
        </p:nvSpPr>
        <p:spPr bwMode="auto">
          <a:xfrm>
            <a:off x="2208214" y="5178425"/>
            <a:ext cx="8207375" cy="849528"/>
          </a:xfrm>
          <a:prstGeom prst="rect">
            <a:avLst/>
          </a:prstGeom>
          <a:noFill/>
          <a:ln w="28575" algn="ctr">
            <a:solidFill>
              <a:srgbClr val="0000FF"/>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30000"/>
              </a:lnSpc>
              <a:spcBef>
                <a:spcPct val="50000"/>
              </a:spcBef>
              <a:spcAft>
                <a:spcPct val="0"/>
              </a:spcAft>
              <a:buClrTx/>
              <a:buSzTx/>
              <a:buFontTx/>
              <a:buNone/>
              <a:defRPr/>
            </a:pP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M</a:t>
            </a:r>
            <a:r>
              <a:rPr kumimoji="1" lang="en-US" altLang="zh-CN" sz="2000" b="0" i="0" u="none" strike="noStrike" kern="1200" cap="none" spc="0" normalizeH="0" baseline="30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I</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SO</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4</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sym typeface="Symbol" panose="05050102010706020507" pitchFamily="18" charset="2"/>
              </a:rPr>
              <a:t></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M</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000" b="0" i="0" u="none" strike="noStrike" kern="1200" cap="none" spc="0" normalizeH="0" baseline="30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III</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(SO</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4</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3</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sym typeface="Symbol" panose="05050102010706020507" pitchFamily="18" charset="2"/>
              </a:rPr>
              <a:t></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24H</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O:    M</a:t>
            </a:r>
            <a:r>
              <a:rPr kumimoji="1" lang="en-US" altLang="zh-CN" sz="2000" b="0" i="0" u="none" strike="noStrike" kern="1200" cap="none" spc="0" normalizeH="0" baseline="30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III</a:t>
            </a:r>
            <a:r>
              <a:rPr kumimoji="1" lang="zh-CN"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V</a:t>
            </a:r>
            <a:r>
              <a:rPr kumimoji="1" lang="en-US" altLang="zh-CN" sz="2000" b="0" i="0" u="none" strike="noStrike" kern="1200" cap="none" spc="0" normalizeH="0" baseline="30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3+</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  Cr</a:t>
            </a:r>
            <a:r>
              <a:rPr kumimoji="1" lang="en-US" altLang="zh-CN" sz="2000" b="0" i="0" u="none" strike="noStrike" kern="1200" cap="none" spc="0" normalizeH="0" baseline="30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3+</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  Fe</a:t>
            </a:r>
            <a:r>
              <a:rPr kumimoji="1" lang="en-US" altLang="zh-CN" sz="2000" b="0" i="0" u="none" strike="noStrike" kern="1200" cap="none" spc="0" normalizeH="0" baseline="30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3+</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 Co</a:t>
            </a:r>
            <a:r>
              <a:rPr kumimoji="1" lang="en-US" altLang="zh-CN" sz="2000" b="0" i="0" u="none" strike="noStrike" kern="1200" cap="none" spc="0" normalizeH="0" baseline="30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3+</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 Al</a:t>
            </a:r>
            <a:r>
              <a:rPr kumimoji="1" lang="en-US" altLang="zh-CN" sz="2000" b="0" i="0" u="none" strike="noStrike" kern="1200" cap="none" spc="0" normalizeH="0" baseline="30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3+</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 Ga</a:t>
            </a:r>
            <a:r>
              <a:rPr kumimoji="1" lang="en-US" altLang="zh-CN" sz="2000" b="0" i="0" u="none" strike="noStrike" kern="1200" cap="none" spc="0" normalizeH="0" baseline="30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3+</a:t>
            </a:r>
            <a:r>
              <a:rPr kumimoji="1" lang="zh-CN"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等，如明矾  </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K</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SO</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4</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·A1</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(SO</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4</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3</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·24H</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O</a:t>
            </a:r>
            <a:r>
              <a:rPr kumimoji="1" lang="zh-CN"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、铬矾  </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K</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SO</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4</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·Cr</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(SO</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4</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3</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·24 H</a:t>
            </a:r>
            <a:r>
              <a:rPr kumimoji="1" lang="en-US" altLang="zh-CN" sz="20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O</a:t>
            </a:r>
            <a:r>
              <a:rPr kumimoji="1" lang="zh-CN"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endParaRPr kumimoji="1" lang="zh-CN" altLang="en-US" sz="20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41"/>
                                        </p:tgtEl>
                                        <p:attrNameLst>
                                          <p:attrName>style.visibility</p:attrName>
                                        </p:attrNameLst>
                                      </p:cBhvr>
                                      <p:to>
                                        <p:strVal val="visible"/>
                                      </p:to>
                                    </p:set>
                                    <p:anim calcmode="lin" valueType="num">
                                      <p:cBhvr additive="base">
                                        <p:cTn id="13" dur="500" fill="hold"/>
                                        <p:tgtEl>
                                          <p:spTgt spid="39941"/>
                                        </p:tgtEl>
                                        <p:attrNameLst>
                                          <p:attrName>ppt_x</p:attrName>
                                        </p:attrNameLst>
                                      </p:cBhvr>
                                      <p:tavLst>
                                        <p:tav tm="0">
                                          <p:val>
                                            <p:strVal val="#ppt_x"/>
                                          </p:val>
                                        </p:tav>
                                        <p:tav tm="100000">
                                          <p:val>
                                            <p:strVal val="#ppt_x"/>
                                          </p:val>
                                        </p:tav>
                                      </p:tavLst>
                                    </p:anim>
                                    <p:anim calcmode="lin" valueType="num">
                                      <p:cBhvr additive="base">
                                        <p:cTn id="14" dur="500" fill="hold"/>
                                        <p:tgtEl>
                                          <p:spTgt spid="399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939"/>
                                        </p:tgtEl>
                                        <p:attrNameLst>
                                          <p:attrName>style.visibility</p:attrName>
                                        </p:attrNameLst>
                                      </p:cBhvr>
                                      <p:to>
                                        <p:strVal val="visible"/>
                                      </p:to>
                                    </p:set>
                                    <p:anim calcmode="lin" valueType="num">
                                      <p:cBhvr additive="base">
                                        <p:cTn id="19" dur="500" fill="hold"/>
                                        <p:tgtEl>
                                          <p:spTgt spid="39939"/>
                                        </p:tgtEl>
                                        <p:attrNameLst>
                                          <p:attrName>ppt_x</p:attrName>
                                        </p:attrNameLst>
                                      </p:cBhvr>
                                      <p:tavLst>
                                        <p:tav tm="0">
                                          <p:val>
                                            <p:strVal val="#ppt_x"/>
                                          </p:val>
                                        </p:tav>
                                        <p:tav tm="100000">
                                          <p:val>
                                            <p:strVal val="#ppt_x"/>
                                          </p:val>
                                        </p:tav>
                                      </p:tavLst>
                                    </p:anim>
                                    <p:anim calcmode="lin" valueType="num">
                                      <p:cBhvr additive="base">
                                        <p:cTn id="20" dur="500" fill="hold"/>
                                        <p:tgtEl>
                                          <p:spTgt spid="3993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940"/>
                                        </p:tgtEl>
                                        <p:attrNameLst>
                                          <p:attrName>style.visibility</p:attrName>
                                        </p:attrNameLst>
                                      </p:cBhvr>
                                      <p:to>
                                        <p:strVal val="visible"/>
                                      </p:to>
                                    </p:set>
                                    <p:anim calcmode="lin" valueType="num">
                                      <p:cBhvr additive="base">
                                        <p:cTn id="25" dur="500" fill="hold"/>
                                        <p:tgtEl>
                                          <p:spTgt spid="39940"/>
                                        </p:tgtEl>
                                        <p:attrNameLst>
                                          <p:attrName>ppt_x</p:attrName>
                                        </p:attrNameLst>
                                      </p:cBhvr>
                                      <p:tavLst>
                                        <p:tav tm="0">
                                          <p:val>
                                            <p:strVal val="#ppt_x"/>
                                          </p:val>
                                        </p:tav>
                                        <p:tav tm="100000">
                                          <p:val>
                                            <p:strVal val="#ppt_x"/>
                                          </p:val>
                                        </p:tav>
                                      </p:tavLst>
                                    </p:anim>
                                    <p:anim calcmode="lin" valueType="num">
                                      <p:cBhvr additive="base">
                                        <p:cTn id="26" dur="500" fill="hold"/>
                                        <p:tgtEl>
                                          <p:spTgt spid="3994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942"/>
                                        </p:tgtEl>
                                        <p:attrNameLst>
                                          <p:attrName>style.visibility</p:attrName>
                                        </p:attrNameLst>
                                      </p:cBhvr>
                                      <p:to>
                                        <p:strVal val="visible"/>
                                      </p:to>
                                    </p:set>
                                    <p:anim calcmode="lin" valueType="num">
                                      <p:cBhvr additive="base">
                                        <p:cTn id="31" dur="500" fill="hold"/>
                                        <p:tgtEl>
                                          <p:spTgt spid="39942"/>
                                        </p:tgtEl>
                                        <p:attrNameLst>
                                          <p:attrName>ppt_x</p:attrName>
                                        </p:attrNameLst>
                                      </p:cBhvr>
                                      <p:tavLst>
                                        <p:tav tm="0">
                                          <p:val>
                                            <p:strVal val="#ppt_x"/>
                                          </p:val>
                                        </p:tav>
                                        <p:tav tm="100000">
                                          <p:val>
                                            <p:strVal val="#ppt_x"/>
                                          </p:val>
                                        </p:tav>
                                      </p:tavLst>
                                    </p:anim>
                                    <p:anim calcmode="lin" valueType="num">
                                      <p:cBhvr additive="base">
                                        <p:cTn id="32" dur="500" fill="hold"/>
                                        <p:tgtEl>
                                          <p:spTgt spid="399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4525"/>
                                        </p:tgtEl>
                                        <p:attrNameLst>
                                          <p:attrName>style.visibility</p:attrName>
                                        </p:attrNameLst>
                                      </p:cBhvr>
                                      <p:to>
                                        <p:strVal val="visible"/>
                                      </p:to>
                                    </p:set>
                                    <p:anim calcmode="lin" valueType="num">
                                      <p:cBhvr additive="base">
                                        <p:cTn id="37" dur="500" fill="hold"/>
                                        <p:tgtEl>
                                          <p:spTgt spid="64525"/>
                                        </p:tgtEl>
                                        <p:attrNameLst>
                                          <p:attrName>ppt_x</p:attrName>
                                        </p:attrNameLst>
                                      </p:cBhvr>
                                      <p:tavLst>
                                        <p:tav tm="0">
                                          <p:val>
                                            <p:strVal val="#ppt_x"/>
                                          </p:val>
                                        </p:tav>
                                        <p:tav tm="100000">
                                          <p:val>
                                            <p:strVal val="#ppt_x"/>
                                          </p:val>
                                        </p:tav>
                                      </p:tavLst>
                                    </p:anim>
                                    <p:anim calcmode="lin" valueType="num">
                                      <p:cBhvr additive="base">
                                        <p:cTn id="38" dur="500" fill="hold"/>
                                        <p:tgtEl>
                                          <p:spTgt spid="6452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9944"/>
                                        </p:tgtEl>
                                        <p:attrNameLst>
                                          <p:attrName>style.visibility</p:attrName>
                                        </p:attrNameLst>
                                      </p:cBhvr>
                                      <p:to>
                                        <p:strVal val="visible"/>
                                      </p:to>
                                    </p:set>
                                    <p:anim calcmode="lin" valueType="num">
                                      <p:cBhvr additive="base">
                                        <p:cTn id="43" dur="500" fill="hold"/>
                                        <p:tgtEl>
                                          <p:spTgt spid="39944"/>
                                        </p:tgtEl>
                                        <p:attrNameLst>
                                          <p:attrName>ppt_x</p:attrName>
                                        </p:attrNameLst>
                                      </p:cBhvr>
                                      <p:tavLst>
                                        <p:tav tm="0">
                                          <p:val>
                                            <p:strVal val="#ppt_x"/>
                                          </p:val>
                                        </p:tav>
                                        <p:tav tm="100000">
                                          <p:val>
                                            <p:strVal val="#ppt_x"/>
                                          </p:val>
                                        </p:tav>
                                      </p:tavLst>
                                    </p:anim>
                                    <p:anim calcmode="lin" valueType="num">
                                      <p:cBhvr additive="base">
                                        <p:cTn id="44" dur="500" fill="hold"/>
                                        <p:tgtEl>
                                          <p:spTgt spid="399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40" grpId="0"/>
      <p:bldP spid="39941" grpId="0"/>
      <p:bldP spid="39942" grpId="0"/>
      <p:bldP spid="64525" grpId="0" animBg="1"/>
      <p:bldP spid="3994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4"/>
          <p:cNvSpPr>
            <a:spLocks noChangeArrowheads="1"/>
          </p:cNvSpPr>
          <p:nvPr/>
        </p:nvSpPr>
        <p:spPr bwMode="auto">
          <a:xfrm>
            <a:off x="2063750" y="404813"/>
            <a:ext cx="2376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D</a:t>
            </a:r>
            <a:r>
              <a:rPr kumimoji="0"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r>
              <a:rPr kumimoji="0" lang="zh-CN"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热稳定性 </a:t>
            </a:r>
            <a:endParaRPr kumimoji="0"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endParaRPr>
          </a:p>
        </p:txBody>
      </p:sp>
      <p:grpSp>
        <p:nvGrpSpPr>
          <p:cNvPr id="40963" name="Group 5"/>
          <p:cNvGrpSpPr/>
          <p:nvPr/>
        </p:nvGrpSpPr>
        <p:grpSpPr bwMode="auto">
          <a:xfrm>
            <a:off x="1549400" y="1133475"/>
            <a:ext cx="9118600" cy="1868488"/>
            <a:chOff x="0" y="119"/>
            <a:chExt cx="5744" cy="1177"/>
          </a:xfrm>
        </p:grpSpPr>
        <p:sp>
          <p:nvSpPr>
            <p:cNvPr id="40974" name="Rectangle 6"/>
            <p:cNvSpPr>
              <a:spLocks noChangeArrowheads="1"/>
            </p:cNvSpPr>
            <p:nvPr/>
          </p:nvSpPr>
          <p:spPr bwMode="auto">
            <a:xfrm>
              <a:off x="0" y="119"/>
              <a:ext cx="5744" cy="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indent="-2667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marR="0" lvl="1" indent="-266700" algn="l" defTabSz="914400" rtl="0" eaLnBrk="0" fontAlgn="base" latinLnBrk="0" hangingPunct="0">
                <a:lnSpc>
                  <a:spcPct val="100000"/>
                </a:lnSpc>
                <a:spcBef>
                  <a:spcPct val="50000"/>
                </a:spcBef>
                <a:spcAft>
                  <a:spcPct val="0"/>
                </a:spcAft>
                <a:buClrTx/>
                <a:buSzTx/>
                <a:buFontTx/>
                <a:buNone/>
                <a:defRPr/>
              </a:pPr>
              <a:r>
                <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硫酸盐热分解的基本形式是产生金属氧化物和</a:t>
              </a:r>
              <a:r>
                <a:rPr kumimoji="1"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SO</a:t>
              </a:r>
              <a:r>
                <a:rPr kumimoji="1" lang="en-US" altLang="zh-CN"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3</a:t>
              </a:r>
              <a:r>
                <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a:t>
              </a:r>
              <a:endPar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endParaRPr>
            </a:p>
            <a:p>
              <a:pPr marL="0" marR="0" lvl="0" indent="0" algn="l" defTabSz="914400" rtl="0" eaLnBrk="0" fontAlgn="base" latinLnBrk="0" hangingPunct="0">
                <a:lnSpc>
                  <a:spcPct val="100000"/>
                </a:lnSpc>
                <a:spcBef>
                  <a:spcPct val="50000"/>
                </a:spcBef>
                <a:spcAft>
                  <a:spcPct val="0"/>
                </a:spcAft>
                <a:buClrTx/>
                <a:buSzTx/>
                <a:buFontTx/>
                <a:buNone/>
                <a:defRPr/>
              </a:pPr>
              <a:r>
                <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                       </a:t>
              </a:r>
              <a:r>
                <a:rPr kumimoji="1"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MgSO</a:t>
              </a:r>
              <a:r>
                <a:rPr kumimoji="1" lang="en-US" altLang="zh-CN"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4 </a:t>
              </a:r>
              <a:r>
                <a:rPr kumimoji="1"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 MgO </a:t>
              </a:r>
              <a:r>
                <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 </a:t>
              </a:r>
              <a:r>
                <a:rPr kumimoji="1"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SO</a:t>
              </a:r>
              <a:r>
                <a:rPr kumimoji="1" lang="en-US" altLang="zh-CN"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3</a:t>
              </a:r>
              <a:endParaRPr kumimoji="1" lang="en-US" altLang="zh-CN"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endParaRPr>
            </a:p>
          </p:txBody>
        </p:sp>
        <p:grpSp>
          <p:nvGrpSpPr>
            <p:cNvPr id="40975" name="Group 7"/>
            <p:cNvGrpSpPr/>
            <p:nvPr/>
          </p:nvGrpSpPr>
          <p:grpSpPr bwMode="auto">
            <a:xfrm>
              <a:off x="1981" y="900"/>
              <a:ext cx="527" cy="396"/>
              <a:chOff x="4558" y="3113"/>
              <a:chExt cx="544" cy="764"/>
            </a:xfrm>
          </p:grpSpPr>
          <p:sp>
            <p:nvSpPr>
              <p:cNvPr id="40976" name="Rectangle 8"/>
              <p:cNvSpPr>
                <a:spLocks noChangeArrowheads="1"/>
              </p:cNvSpPr>
              <p:nvPr/>
            </p:nvSpPr>
            <p:spPr bwMode="auto">
              <a:xfrm>
                <a:off x="4558" y="3113"/>
                <a:ext cx="544" cy="7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zh-CN" sz="3200" b="0" i="0" u="none" strike="noStrike" kern="1200" cap="none" spc="0" normalizeH="0" baseline="0" noProof="0">
                  <a:ln>
                    <a:noFill/>
                  </a:ln>
                  <a:solidFill>
                    <a:srgbClr val="0000FF"/>
                  </a:solidFill>
                  <a:effectLst/>
                  <a:uLnTx/>
                  <a:uFillTx/>
                  <a:latin typeface="Arial Narrow" panose="020B0606020202030204" pitchFamily="34" charset="0"/>
                  <a:ea typeface="宋体" panose="02010600030101010101" pitchFamily="2" charset="-122"/>
                  <a:cs typeface="+mn-cs"/>
                </a:endParaRPr>
              </a:p>
            </p:txBody>
          </p:sp>
          <p:sp>
            <p:nvSpPr>
              <p:cNvPr id="40977" name="Rectangle 9"/>
              <p:cNvSpPr>
                <a:spLocks noChangeArrowheads="1"/>
              </p:cNvSpPr>
              <p:nvPr/>
            </p:nvSpPr>
            <p:spPr bwMode="auto">
              <a:xfrm>
                <a:off x="4604" y="3167"/>
                <a:ext cx="445" cy="7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zh-CN" sz="3200" b="0" i="0" u="none" strike="noStrike" kern="1200" cap="none" spc="0" normalizeH="0" baseline="0" noProof="0">
                  <a:ln>
                    <a:noFill/>
                  </a:ln>
                  <a:solidFill>
                    <a:srgbClr val="0000FF"/>
                  </a:solidFill>
                  <a:effectLst/>
                  <a:uLnTx/>
                  <a:uFillTx/>
                  <a:latin typeface="Arial Narrow" panose="020B0606020202030204" pitchFamily="34" charset="0"/>
                  <a:ea typeface="宋体" panose="02010600030101010101" pitchFamily="2" charset="-122"/>
                  <a:cs typeface="+mn-cs"/>
                </a:endParaRPr>
              </a:p>
            </p:txBody>
          </p:sp>
        </p:grpSp>
      </p:grpSp>
      <p:grpSp>
        <p:nvGrpSpPr>
          <p:cNvPr id="65546" name="Group 10"/>
          <p:cNvGrpSpPr/>
          <p:nvPr/>
        </p:nvGrpSpPr>
        <p:grpSpPr bwMode="auto">
          <a:xfrm>
            <a:off x="1558925" y="2300289"/>
            <a:ext cx="9506640" cy="2136775"/>
            <a:chOff x="158" y="1434"/>
            <a:chExt cx="5760" cy="1346"/>
          </a:xfrm>
        </p:grpSpPr>
        <p:sp>
          <p:nvSpPr>
            <p:cNvPr id="40970" name="Rectangle 11"/>
            <p:cNvSpPr>
              <a:spLocks noChangeArrowheads="1"/>
            </p:cNvSpPr>
            <p:nvPr/>
          </p:nvSpPr>
          <p:spPr bwMode="auto">
            <a:xfrm>
              <a:off x="158" y="1434"/>
              <a:ext cx="5760" cy="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4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若金属离子有强的极化作用，其氧化物在强热时也可能进一步分解。如</a:t>
              </a:r>
              <a:endPar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endParaRPr>
            </a:p>
            <a:p>
              <a:pPr marL="0" marR="0" lvl="0" indent="0" algn="l" defTabSz="914400" rtl="0" eaLnBrk="0" fontAlgn="base" latinLnBrk="0" hangingPunct="0">
                <a:lnSpc>
                  <a:spcPct val="140000"/>
                </a:lnSpc>
                <a:spcBef>
                  <a:spcPct val="0"/>
                </a:spcBef>
                <a:spcAft>
                  <a:spcPct val="0"/>
                </a:spcAft>
                <a:buClrTx/>
                <a:buSzTx/>
                <a:buFontTx/>
                <a:buNone/>
                <a:defRPr/>
              </a:pPr>
              <a:r>
                <a:rPr kumimoji="1" lang="de-DE"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                 4 Ag</a:t>
              </a:r>
              <a:r>
                <a:rPr kumimoji="1" lang="de-DE" altLang="zh-CN" sz="24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de-DE"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SO</a:t>
              </a:r>
              <a:r>
                <a:rPr kumimoji="1" lang="de-DE" altLang="zh-CN" sz="24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4</a:t>
              </a:r>
              <a:r>
                <a:rPr kumimoji="1" lang="de-DE"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 = 8 Ag ＋ 2 SO</a:t>
              </a:r>
              <a:r>
                <a:rPr kumimoji="1" lang="de-DE" altLang="zh-CN" sz="24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3</a:t>
              </a:r>
              <a:r>
                <a:rPr kumimoji="1" lang="de-DE"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 ＋ 2 SO</a:t>
              </a:r>
              <a:r>
                <a:rPr kumimoji="1" lang="de-DE" altLang="zh-CN" sz="24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de-DE"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 ＋ 3 O</a:t>
              </a:r>
              <a:r>
                <a:rPr kumimoji="1" lang="de-DE" altLang="zh-CN" sz="24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r>
                <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其中金属氧化物</a:t>
              </a:r>
              <a:r>
                <a:rPr kumimoji="1"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Ag</a:t>
              </a:r>
              <a:r>
                <a:rPr kumimoji="1" lang="en-US" altLang="zh-CN" sz="24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O</a:t>
              </a:r>
              <a:r>
                <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分解为单质</a:t>
              </a:r>
              <a:r>
                <a:rPr kumimoji="1"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Ag</a:t>
              </a:r>
              <a:r>
                <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和</a:t>
              </a:r>
              <a:r>
                <a:rPr kumimoji="1" lang="de-DE"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O</a:t>
              </a:r>
              <a:r>
                <a:rPr kumimoji="1" lang="de-DE" altLang="zh-CN" sz="24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r>
                <a:rPr kumimoji="1"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SO</a:t>
              </a:r>
              <a:r>
                <a:rPr kumimoji="1" lang="en-US" altLang="zh-CN" sz="24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3</a:t>
              </a:r>
              <a:r>
                <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部分分解为</a:t>
              </a:r>
              <a:r>
                <a:rPr kumimoji="1" lang="de-DE"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SO</a:t>
              </a:r>
              <a:r>
                <a:rPr kumimoji="1" lang="de-DE" altLang="zh-CN" sz="24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zh-CN" altLang="de-DE"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和</a:t>
              </a:r>
              <a:r>
                <a:rPr kumimoji="1" lang="de-DE"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O</a:t>
              </a:r>
              <a:r>
                <a:rPr kumimoji="1" lang="de-DE" altLang="zh-CN" sz="2400" b="0" i="0" u="none" strike="noStrike" kern="1200" cap="none" spc="0" normalizeH="0" baseline="-25000" noProof="0" dirty="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r>
                <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rPr>
                <a:t>。</a:t>
              </a:r>
              <a:endParaRPr kumimoji="1" lang="zh-CN"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黑体" panose="02010609060101010101" pitchFamily="49" charset="-122"/>
                <a:cs typeface="+mn-cs"/>
              </a:endParaRPr>
            </a:p>
          </p:txBody>
        </p:sp>
        <p:grpSp>
          <p:nvGrpSpPr>
            <p:cNvPr id="40971" name="Group 12"/>
            <p:cNvGrpSpPr/>
            <p:nvPr/>
          </p:nvGrpSpPr>
          <p:grpSpPr bwMode="auto">
            <a:xfrm>
              <a:off x="2064" y="2239"/>
              <a:ext cx="528" cy="319"/>
              <a:chOff x="4558" y="3113"/>
              <a:chExt cx="544" cy="614"/>
            </a:xfrm>
          </p:grpSpPr>
          <p:sp>
            <p:nvSpPr>
              <p:cNvPr id="40972" name="Rectangle 13"/>
              <p:cNvSpPr>
                <a:spLocks noChangeArrowheads="1"/>
              </p:cNvSpPr>
              <p:nvPr/>
            </p:nvSpPr>
            <p:spPr bwMode="auto">
              <a:xfrm>
                <a:off x="4558" y="3113"/>
                <a:ext cx="544" cy="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endParaRPr>
              </a:p>
            </p:txBody>
          </p:sp>
          <p:sp>
            <p:nvSpPr>
              <p:cNvPr id="40973" name="Rectangle 14"/>
              <p:cNvSpPr>
                <a:spLocks noChangeArrowheads="1"/>
              </p:cNvSpPr>
              <p:nvPr/>
            </p:nvSpPr>
            <p:spPr bwMode="auto">
              <a:xfrm>
                <a:off x="4604" y="3167"/>
                <a:ext cx="445" cy="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endParaRPr>
              </a:p>
            </p:txBody>
          </p:sp>
        </p:grpSp>
      </p:grpSp>
      <p:grpSp>
        <p:nvGrpSpPr>
          <p:cNvPr id="65551" name="Group 15"/>
          <p:cNvGrpSpPr/>
          <p:nvPr/>
        </p:nvGrpSpPr>
        <p:grpSpPr bwMode="auto">
          <a:xfrm>
            <a:off x="1524000" y="4797426"/>
            <a:ext cx="9144000" cy="1184275"/>
            <a:chOff x="0" y="3158"/>
            <a:chExt cx="5760" cy="746"/>
          </a:xfrm>
        </p:grpSpPr>
        <p:sp>
          <p:nvSpPr>
            <p:cNvPr id="40966" name="Rectangle 16"/>
            <p:cNvSpPr>
              <a:spLocks noChangeArrowheads="1"/>
            </p:cNvSpPr>
            <p:nvPr/>
          </p:nvSpPr>
          <p:spPr bwMode="auto">
            <a:xfrm>
              <a:off x="0" y="3158"/>
              <a:ext cx="5760" cy="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40000"/>
                </a:lnSpc>
                <a:spcBef>
                  <a:spcPct val="0"/>
                </a:spcBef>
                <a:spcAft>
                  <a:spcPct val="0"/>
                </a:spcAft>
                <a:buClrTx/>
                <a:buSzTx/>
                <a:buFontTx/>
                <a:buNone/>
                <a:defRPr/>
              </a:pPr>
              <a:r>
                <a:rPr kumimoji="1"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     </a:t>
              </a:r>
              <a:r>
                <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若阳离子有还原性，则能将</a:t>
              </a:r>
              <a:r>
                <a:rPr kumimoji="1"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SO</a:t>
              </a:r>
              <a:r>
                <a:rPr kumimoji="1" lang="en-US" altLang="zh-CN"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3</a:t>
              </a:r>
              <a:r>
                <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部分还原为</a:t>
              </a:r>
              <a:r>
                <a:rPr kumimoji="1"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SO</a:t>
              </a:r>
              <a:r>
                <a:rPr kumimoji="1" lang="en-US" altLang="zh-CN"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2</a:t>
              </a:r>
              <a:r>
                <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a:t>
              </a:r>
              <a:endPar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endParaRPr>
            </a:p>
            <a:p>
              <a:pPr marL="0" marR="0" lvl="0" indent="0" algn="l" defTabSz="914400" rtl="0" eaLnBrk="0" fontAlgn="base" latinLnBrk="0" hangingPunct="0">
                <a:lnSpc>
                  <a:spcPct val="140000"/>
                </a:lnSpc>
                <a:spcBef>
                  <a:spcPct val="0"/>
                </a:spcBef>
                <a:spcAft>
                  <a:spcPct val="0"/>
                </a:spcAft>
                <a:buClrTx/>
                <a:buSzTx/>
                <a:buFontTx/>
                <a:buNone/>
                <a:defRPr/>
              </a:pPr>
              <a:r>
                <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                      </a:t>
              </a:r>
              <a:r>
                <a:rPr kumimoji="1"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2 FeSO</a:t>
              </a:r>
              <a:r>
                <a:rPr kumimoji="1" lang="en-US" altLang="zh-CN"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4</a:t>
              </a:r>
              <a:r>
                <a:rPr kumimoji="1"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 = Fe</a:t>
              </a:r>
              <a:r>
                <a:rPr kumimoji="1" lang="en-US" altLang="zh-CN"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2</a:t>
              </a:r>
              <a:r>
                <a:rPr kumimoji="1"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O</a:t>
              </a:r>
              <a:r>
                <a:rPr kumimoji="1" lang="en-US" altLang="zh-CN"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3</a:t>
              </a:r>
              <a:r>
                <a:rPr kumimoji="1"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 </a:t>
              </a:r>
              <a:r>
                <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 </a:t>
              </a:r>
              <a:r>
                <a:rPr kumimoji="1"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SO</a:t>
              </a:r>
              <a:r>
                <a:rPr kumimoji="1" lang="en-US" altLang="zh-CN"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3</a:t>
              </a:r>
              <a:r>
                <a:rPr kumimoji="1"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 </a:t>
              </a:r>
              <a:r>
                <a:rPr kumimoji="1" lang="zh-CN" altLang="en-US"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 </a:t>
              </a:r>
              <a:r>
                <a:rPr kumimoji="1" lang="en-US" altLang="zh-CN" sz="24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49" charset="-122"/>
                  <a:cs typeface="+mn-cs"/>
                </a:rPr>
                <a:t>SO</a:t>
              </a:r>
              <a:r>
                <a:rPr kumimoji="1" lang="en-US" altLang="zh-CN"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rPr>
                <a:t>2</a:t>
              </a:r>
              <a:endParaRPr kumimoji="1" lang="en-US" altLang="zh-CN" sz="2400" b="0" i="0" u="none" strike="noStrike" kern="1200" cap="none" spc="0" normalizeH="0" baseline="-25000" noProof="0" dirty="0">
                <a:ln>
                  <a:noFill/>
                </a:ln>
                <a:solidFill>
                  <a:srgbClr val="FF0000"/>
                </a:solidFill>
                <a:effectLst/>
                <a:uLnTx/>
                <a:uFillTx/>
                <a:latin typeface="Times New Roman" panose="02020603050405020304" pitchFamily="18" charset="0"/>
                <a:ea typeface="黑体" panose="02010609060101010101" pitchFamily="49" charset="-122"/>
                <a:cs typeface="+mn-cs"/>
              </a:endParaRPr>
            </a:p>
          </p:txBody>
        </p:sp>
        <p:grpSp>
          <p:nvGrpSpPr>
            <p:cNvPr id="40967" name="Group 17"/>
            <p:cNvGrpSpPr/>
            <p:nvPr/>
          </p:nvGrpSpPr>
          <p:grpSpPr bwMode="auto">
            <a:xfrm>
              <a:off x="2064" y="3588"/>
              <a:ext cx="527" cy="316"/>
              <a:chOff x="4558" y="3113"/>
              <a:chExt cx="544" cy="610"/>
            </a:xfrm>
          </p:grpSpPr>
          <p:sp>
            <p:nvSpPr>
              <p:cNvPr id="40968" name="Rectangle 18"/>
              <p:cNvSpPr>
                <a:spLocks noChangeArrowheads="1"/>
              </p:cNvSpPr>
              <p:nvPr/>
            </p:nvSpPr>
            <p:spPr bwMode="auto">
              <a:xfrm>
                <a:off x="4558" y="3113"/>
                <a:ext cx="544" cy="5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endParaRPr>
              </a:p>
            </p:txBody>
          </p:sp>
          <p:sp>
            <p:nvSpPr>
              <p:cNvPr id="40969" name="Rectangle 19"/>
              <p:cNvSpPr>
                <a:spLocks noChangeArrowheads="1"/>
              </p:cNvSpPr>
              <p:nvPr/>
            </p:nvSpPr>
            <p:spPr bwMode="auto">
              <a:xfrm>
                <a:off x="4604" y="3167"/>
                <a:ext cx="445" cy="5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1" lang="zh-CN"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46"/>
                                        </p:tgtEl>
                                        <p:attrNameLst>
                                          <p:attrName>style.visibility</p:attrName>
                                        </p:attrNameLst>
                                      </p:cBhvr>
                                      <p:to>
                                        <p:strVal val="visible"/>
                                      </p:to>
                                    </p:set>
                                    <p:anim calcmode="lin" valueType="num">
                                      <p:cBhvr additive="base">
                                        <p:cTn id="7" dur="500" fill="hold"/>
                                        <p:tgtEl>
                                          <p:spTgt spid="65546"/>
                                        </p:tgtEl>
                                        <p:attrNameLst>
                                          <p:attrName>ppt_x</p:attrName>
                                        </p:attrNameLst>
                                      </p:cBhvr>
                                      <p:tavLst>
                                        <p:tav tm="0">
                                          <p:val>
                                            <p:strVal val="#ppt_x"/>
                                          </p:val>
                                        </p:tav>
                                        <p:tav tm="100000">
                                          <p:val>
                                            <p:strVal val="#ppt_x"/>
                                          </p:val>
                                        </p:tav>
                                      </p:tavLst>
                                    </p:anim>
                                    <p:anim calcmode="lin" valueType="num">
                                      <p:cBhvr additive="base">
                                        <p:cTn id="8" dur="500" fill="hold"/>
                                        <p:tgtEl>
                                          <p:spTgt spid="655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5551"/>
                                        </p:tgtEl>
                                        <p:attrNameLst>
                                          <p:attrName>style.visibility</p:attrName>
                                        </p:attrNameLst>
                                      </p:cBhvr>
                                      <p:to>
                                        <p:strVal val="visible"/>
                                      </p:to>
                                    </p:set>
                                    <p:anim calcmode="lin" valueType="num">
                                      <p:cBhvr additive="base">
                                        <p:cTn id="13" dur="500" fill="hold"/>
                                        <p:tgtEl>
                                          <p:spTgt spid="65551"/>
                                        </p:tgtEl>
                                        <p:attrNameLst>
                                          <p:attrName>ppt_x</p:attrName>
                                        </p:attrNameLst>
                                      </p:cBhvr>
                                      <p:tavLst>
                                        <p:tav tm="0">
                                          <p:val>
                                            <p:strVal val="#ppt_x"/>
                                          </p:val>
                                        </p:tav>
                                        <p:tav tm="100000">
                                          <p:val>
                                            <p:strVal val="#ppt_x"/>
                                          </p:val>
                                        </p:tav>
                                      </p:tavLst>
                                    </p:anim>
                                    <p:anim calcmode="lin" valueType="num">
                                      <p:cBhvr additive="base">
                                        <p:cTn id="14" dur="500" fill="hold"/>
                                        <p:tgtEl>
                                          <p:spTgt spid="655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62"/>
                                        </p:tgtEl>
                                        <p:attrNameLst>
                                          <p:attrName>style.visibility</p:attrName>
                                        </p:attrNameLst>
                                      </p:cBhvr>
                                      <p:to>
                                        <p:strVal val="visible"/>
                                      </p:to>
                                    </p:set>
                                    <p:anim calcmode="lin" valueType="num">
                                      <p:cBhvr additive="base">
                                        <p:cTn id="19" dur="500" fill="hold"/>
                                        <p:tgtEl>
                                          <p:spTgt spid="40962"/>
                                        </p:tgtEl>
                                        <p:attrNameLst>
                                          <p:attrName>ppt_x</p:attrName>
                                        </p:attrNameLst>
                                      </p:cBhvr>
                                      <p:tavLst>
                                        <p:tav tm="0">
                                          <p:val>
                                            <p:strVal val="#ppt_x"/>
                                          </p:val>
                                        </p:tav>
                                        <p:tav tm="100000">
                                          <p:val>
                                            <p:strVal val="#ppt_x"/>
                                          </p:val>
                                        </p:tav>
                                      </p:tavLst>
                                    </p:anim>
                                    <p:anim calcmode="lin" valueType="num">
                                      <p:cBhvr additive="base">
                                        <p:cTn id="20"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963"/>
                                        </p:tgtEl>
                                        <p:attrNameLst>
                                          <p:attrName>style.visibility</p:attrName>
                                        </p:attrNameLst>
                                      </p:cBhvr>
                                      <p:to>
                                        <p:strVal val="visible"/>
                                      </p:to>
                                    </p:set>
                                    <p:anim calcmode="lin" valueType="num">
                                      <p:cBhvr additive="base">
                                        <p:cTn id="25" dur="500" fill="hold"/>
                                        <p:tgtEl>
                                          <p:spTgt spid="40963"/>
                                        </p:tgtEl>
                                        <p:attrNameLst>
                                          <p:attrName>ppt_x</p:attrName>
                                        </p:attrNameLst>
                                      </p:cBhvr>
                                      <p:tavLst>
                                        <p:tav tm="0">
                                          <p:val>
                                            <p:strVal val="#ppt_x"/>
                                          </p:val>
                                        </p:tav>
                                        <p:tav tm="100000">
                                          <p:val>
                                            <p:strVal val="#ppt_x"/>
                                          </p:val>
                                        </p:tav>
                                      </p:tavLst>
                                    </p:anim>
                                    <p:anim calcmode="lin" valueType="num">
                                      <p:cBhvr additive="base">
                                        <p:cTn id="26" dur="500" fill="hold"/>
                                        <p:tgtEl>
                                          <p:spTgt spid="409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1774826" y="2420938"/>
            <a:ext cx="8893175"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30000"/>
              </a:lnSpc>
              <a:spcBef>
                <a:spcPct val="30000"/>
              </a:spcBef>
              <a:spcAft>
                <a:spcPct val="0"/>
              </a:spcAft>
              <a:buClrTx/>
              <a:buSzTx/>
              <a:buFontTx/>
              <a:buNone/>
              <a:defRPr/>
            </a:pP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   </a:t>
            </a:r>
            <a:r>
              <a:rPr kumimoji="1"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若同种元素能形成几种硫酸盐，则高氧化态硫酸盐 的分解温度低</a:t>
            </a:r>
            <a:r>
              <a:rPr kumimoji="1" lang="en-US" altLang="zh-CN"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a:t>
            </a:r>
            <a:endParaRPr kumimoji="1" lang="en-US" altLang="zh-CN"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endParaRPr>
          </a:p>
          <a:p>
            <a:pPr marL="0" marR="0" lvl="0" indent="0" algn="l" defTabSz="914400" rtl="0" eaLnBrk="0" fontAlgn="base" latinLnBrk="0" hangingPunct="0">
              <a:lnSpc>
                <a:spcPct val="130000"/>
              </a:lnSpc>
              <a:spcBef>
                <a:spcPct val="30000"/>
              </a:spcBef>
              <a:spcAft>
                <a:spcPct val="0"/>
              </a:spcAft>
              <a:buClrTx/>
              <a:buSzTx/>
              <a:buFontTx/>
              <a:buNone/>
              <a:defRPr/>
            </a:pP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                 Mn</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黑体" panose="02010609060101010101" pitchFamily="49" charset="-122"/>
                <a:cs typeface="+mn-cs"/>
              </a:rPr>
              <a:t>2</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(SO</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黑体" panose="02010609060101010101" pitchFamily="49" charset="-122"/>
                <a:cs typeface="+mn-cs"/>
              </a:rPr>
              <a:t>4</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黑体" panose="02010609060101010101" pitchFamily="49" charset="-122"/>
                <a:cs typeface="+mn-cs"/>
              </a:rPr>
              <a:t>3</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 (300 ℃)</a:t>
            </a:r>
            <a:r>
              <a:rPr kumimoji="1" lang="zh-CN" altLang="en-US"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MnSO</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黑体" panose="02010609060101010101" pitchFamily="49" charset="-122"/>
                <a:cs typeface="+mn-cs"/>
              </a:rPr>
              <a:t>4</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 (755 ℃)</a:t>
            </a:r>
            <a:endPar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endParaRPr>
          </a:p>
          <a:p>
            <a:pPr marL="0" marR="0" lvl="0" indent="0" algn="l" defTabSz="914400" rtl="0" eaLnBrk="0" fontAlgn="base" latinLnBrk="0" hangingPunct="0">
              <a:lnSpc>
                <a:spcPct val="130000"/>
              </a:lnSpc>
              <a:spcBef>
                <a:spcPct val="30000"/>
              </a:spcBef>
              <a:spcAft>
                <a:spcPct val="0"/>
              </a:spcAft>
              <a:buClrTx/>
              <a:buSzTx/>
              <a:buFontTx/>
              <a:buNone/>
              <a:defRPr/>
            </a:pP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       </a:t>
            </a:r>
            <a:endPar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endParaRPr>
          </a:p>
        </p:txBody>
      </p:sp>
      <p:sp>
        <p:nvSpPr>
          <p:cNvPr id="41987" name="Rectangle 5"/>
          <p:cNvSpPr>
            <a:spLocks noChangeArrowheads="1"/>
          </p:cNvSpPr>
          <p:nvPr/>
        </p:nvSpPr>
        <p:spPr bwMode="auto">
          <a:xfrm>
            <a:off x="1919289" y="473075"/>
            <a:ext cx="4185761" cy="52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30000"/>
              </a:lnSpc>
              <a:spcBef>
                <a:spcPct val="30000"/>
              </a:spcBef>
              <a:spcAft>
                <a:spcPct val="0"/>
              </a:spcAft>
              <a:buClrTx/>
              <a:buSzTx/>
              <a:buFontTx/>
              <a:buNone/>
              <a:defRPr/>
            </a:pPr>
            <a:r>
              <a:rPr kumimoji="1" lang="zh-CN" altLang="en-US"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硫酸盐分解与温度的关系为：</a:t>
            </a:r>
            <a:endParaRPr kumimoji="1" lang="zh-CN" altLang="en-US"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endParaRPr>
          </a:p>
        </p:txBody>
      </p:sp>
      <p:sp>
        <p:nvSpPr>
          <p:cNvPr id="66566" name="Rectangle 6"/>
          <p:cNvSpPr>
            <a:spLocks noChangeArrowheads="1"/>
          </p:cNvSpPr>
          <p:nvPr/>
        </p:nvSpPr>
        <p:spPr bwMode="auto">
          <a:xfrm>
            <a:off x="1524000" y="981075"/>
            <a:ext cx="9144000" cy="113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Tx/>
              <a:buNone/>
              <a:defRPr/>
            </a:pP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       </a:t>
            </a:r>
            <a:r>
              <a:rPr kumimoji="1"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同族，等价金属硫酸盐的热分解温度从上到下升高</a:t>
            </a:r>
            <a:r>
              <a:rPr kumimoji="1" lang="en-US" altLang="zh-CN"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a:t>
            </a:r>
            <a:endParaRPr kumimoji="1" lang="en-US" altLang="zh-CN"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     MgSO</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黑体" panose="02010609060101010101" pitchFamily="49" charset="-122"/>
                <a:cs typeface="+mn-cs"/>
              </a:rPr>
              <a:t>4</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 (895 ℃)</a:t>
            </a:r>
            <a:r>
              <a:rPr kumimoji="1" lang="zh-CN" altLang="en-US"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CaSO</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黑体" panose="02010609060101010101" pitchFamily="49" charset="-122"/>
                <a:cs typeface="+mn-cs"/>
              </a:rPr>
              <a:t>4</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 (1 149 ℃)</a:t>
            </a:r>
            <a:r>
              <a:rPr kumimoji="1" lang="zh-CN" altLang="en-US"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SrSO</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黑体" panose="02010609060101010101" pitchFamily="49" charset="-122"/>
                <a:cs typeface="+mn-cs"/>
              </a:rPr>
              <a:t>4</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 (1 374 ℃)</a:t>
            </a:r>
            <a:endPar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endParaRPr>
          </a:p>
        </p:txBody>
      </p:sp>
      <p:sp>
        <p:nvSpPr>
          <p:cNvPr id="66567" name="Rectangle 7"/>
          <p:cNvSpPr>
            <a:spLocks noChangeArrowheads="1"/>
          </p:cNvSpPr>
          <p:nvPr/>
        </p:nvSpPr>
        <p:spPr bwMode="auto">
          <a:xfrm>
            <a:off x="1524000" y="4292600"/>
            <a:ext cx="91440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50000"/>
              </a:lnSpc>
              <a:spcBef>
                <a:spcPct val="0"/>
              </a:spcBef>
              <a:spcAft>
                <a:spcPct val="0"/>
              </a:spcAft>
              <a:buClrTx/>
              <a:buSzTx/>
              <a:buFontTx/>
              <a:buNone/>
              <a:defRPr/>
            </a:pP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      </a:t>
            </a:r>
            <a:r>
              <a:rPr kumimoji="1"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若金属阳离子的电荷相同、半径相近，则 </a:t>
            </a:r>
            <a:r>
              <a:rPr kumimoji="1" lang="en-US" altLang="zh-CN"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8</a:t>
            </a:r>
            <a:r>
              <a:rPr kumimoji="1"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电子构型比</a:t>
            </a:r>
            <a:r>
              <a:rPr kumimoji="1" lang="en-US" altLang="zh-CN"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18</a:t>
            </a:r>
            <a:r>
              <a:rPr kumimoji="1"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电子构型的阳离子硫酸盐的分解温度要高：</a:t>
            </a:r>
            <a:endParaRPr kumimoji="1"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r>
              <a:rPr kumimoji="1" lang="zh-CN" altLang="en-US"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                </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CdSO</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黑体" panose="02010609060101010101" pitchFamily="49" charset="-122"/>
                <a:cs typeface="+mn-cs"/>
              </a:rPr>
              <a:t>4</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 (816 ℃) </a:t>
            </a:r>
            <a:r>
              <a:rPr kumimoji="1" lang="zh-CN" altLang="en-US"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 </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CaSO</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黑体" panose="02010609060101010101" pitchFamily="49" charset="-122"/>
                <a:cs typeface="+mn-cs"/>
              </a:rPr>
              <a:t>4</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 (1 149 ℃)</a:t>
            </a:r>
            <a:endPar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6"/>
                                        </p:tgtEl>
                                        <p:attrNameLst>
                                          <p:attrName>style.visibility</p:attrName>
                                        </p:attrNameLst>
                                      </p:cBhvr>
                                      <p:to>
                                        <p:strVal val="visible"/>
                                      </p:to>
                                    </p:set>
                                    <p:anim calcmode="lin" valueType="num">
                                      <p:cBhvr additive="base">
                                        <p:cTn id="7" dur="500" fill="hold"/>
                                        <p:tgtEl>
                                          <p:spTgt spid="66566"/>
                                        </p:tgtEl>
                                        <p:attrNameLst>
                                          <p:attrName>ppt_x</p:attrName>
                                        </p:attrNameLst>
                                      </p:cBhvr>
                                      <p:tavLst>
                                        <p:tav tm="0">
                                          <p:val>
                                            <p:strVal val="#ppt_x"/>
                                          </p:val>
                                        </p:tav>
                                        <p:tav tm="100000">
                                          <p:val>
                                            <p:strVal val="#ppt_x"/>
                                          </p:val>
                                        </p:tav>
                                      </p:tavLst>
                                    </p:anim>
                                    <p:anim calcmode="lin" valueType="num">
                                      <p:cBhvr additive="base">
                                        <p:cTn id="8" dur="500" fill="hold"/>
                                        <p:tgtEl>
                                          <p:spTgt spid="665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64"/>
                                        </p:tgtEl>
                                        <p:attrNameLst>
                                          <p:attrName>style.visibility</p:attrName>
                                        </p:attrNameLst>
                                      </p:cBhvr>
                                      <p:to>
                                        <p:strVal val="visible"/>
                                      </p:to>
                                    </p:set>
                                    <p:anim calcmode="lin" valueType="num">
                                      <p:cBhvr additive="base">
                                        <p:cTn id="13" dur="500" fill="hold"/>
                                        <p:tgtEl>
                                          <p:spTgt spid="66564"/>
                                        </p:tgtEl>
                                        <p:attrNameLst>
                                          <p:attrName>ppt_x</p:attrName>
                                        </p:attrNameLst>
                                      </p:cBhvr>
                                      <p:tavLst>
                                        <p:tav tm="0">
                                          <p:val>
                                            <p:strVal val="#ppt_x"/>
                                          </p:val>
                                        </p:tav>
                                        <p:tav tm="100000">
                                          <p:val>
                                            <p:strVal val="#ppt_x"/>
                                          </p:val>
                                        </p:tav>
                                      </p:tavLst>
                                    </p:anim>
                                    <p:anim calcmode="lin" valueType="num">
                                      <p:cBhvr additive="base">
                                        <p:cTn id="14" dur="500" fill="hold"/>
                                        <p:tgtEl>
                                          <p:spTgt spid="665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67"/>
                                        </p:tgtEl>
                                        <p:attrNameLst>
                                          <p:attrName>style.visibility</p:attrName>
                                        </p:attrNameLst>
                                      </p:cBhvr>
                                      <p:to>
                                        <p:strVal val="visible"/>
                                      </p:to>
                                    </p:set>
                                    <p:anim calcmode="lin" valueType="num">
                                      <p:cBhvr additive="base">
                                        <p:cTn id="19" dur="500" fill="hold"/>
                                        <p:tgtEl>
                                          <p:spTgt spid="66567"/>
                                        </p:tgtEl>
                                        <p:attrNameLst>
                                          <p:attrName>ppt_x</p:attrName>
                                        </p:attrNameLst>
                                      </p:cBhvr>
                                      <p:tavLst>
                                        <p:tav tm="0">
                                          <p:val>
                                            <p:strVal val="#ppt_x"/>
                                          </p:val>
                                        </p:tav>
                                        <p:tav tm="100000">
                                          <p:val>
                                            <p:strVal val="#ppt_x"/>
                                          </p:val>
                                        </p:tav>
                                      </p:tavLst>
                                    </p:anim>
                                    <p:anim calcmode="lin" valueType="num">
                                      <p:cBhvr additive="base">
                                        <p:cTn id="20" dur="500" fill="hold"/>
                                        <p:tgtEl>
                                          <p:spTgt spid="665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P spid="66566" grpId="0"/>
      <p:bldP spid="6656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1369461" y="283040"/>
            <a:ext cx="41036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zh-CN" altLang="en-US" sz="3600" dirty="0">
                <a:solidFill>
                  <a:srgbClr val="FF0000"/>
                </a:solidFill>
                <a:ea typeface="黑体" panose="02010609060101010101" pitchFamily="49" charset="-122"/>
              </a:rPr>
              <a:t>二</a:t>
            </a:r>
            <a:r>
              <a:rPr kumimoji="0" lang="zh-CN" altLang="en-US" sz="3600" b="0" i="0" u="none" strike="noStrike" kern="1200" cap="none" spc="0" normalizeH="0" baseline="0" noProof="0" dirty="0">
                <a:ln>
                  <a:noFill/>
                </a:ln>
                <a:solidFill>
                  <a:srgbClr val="FF0000"/>
                </a:solidFill>
                <a:effectLst/>
                <a:uLnTx/>
                <a:uFillTx/>
                <a:latin typeface="Calibri" panose="020F0502020204030204" pitchFamily="34" charset="0"/>
                <a:ea typeface="黑体" panose="02010609060101010101" pitchFamily="49" charset="-122"/>
                <a:cs typeface="+mn-cs"/>
              </a:rPr>
              <a:t>、过酸系列</a:t>
            </a:r>
            <a:endParaRPr kumimoji="0" lang="zh-CN" altLang="en-US" sz="3600" b="0" i="0" u="none" strike="noStrike" kern="1200" cap="none" spc="0" normalizeH="0" baseline="0" noProof="0" dirty="0">
              <a:ln>
                <a:noFill/>
              </a:ln>
              <a:solidFill>
                <a:srgbClr val="FF0000"/>
              </a:solidFill>
              <a:effectLst/>
              <a:uLnTx/>
              <a:uFillTx/>
              <a:latin typeface="Calibri" panose="020F0502020204030204" pitchFamily="34" charset="0"/>
              <a:ea typeface="黑体" panose="02010609060101010101" pitchFamily="49" charset="-122"/>
              <a:cs typeface="+mn-cs"/>
            </a:endParaRPr>
          </a:p>
        </p:txBody>
      </p:sp>
      <p:graphicFrame>
        <p:nvGraphicFramePr>
          <p:cNvPr id="49155" name="Object 5"/>
          <p:cNvGraphicFramePr>
            <a:graphicFrameLocks noChangeAspect="1"/>
          </p:cNvGraphicFramePr>
          <p:nvPr/>
        </p:nvGraphicFramePr>
        <p:xfrm>
          <a:off x="6096000" y="917643"/>
          <a:ext cx="5653807" cy="4966322"/>
        </p:xfrm>
        <a:graphic>
          <a:graphicData uri="http://schemas.openxmlformats.org/presentationml/2006/ole">
            <mc:AlternateContent xmlns:mc="http://schemas.openxmlformats.org/markup-compatibility/2006">
              <mc:Choice xmlns:v="urn:schemas-microsoft-com:vml" Requires="v">
                <p:oleObj spid="_x0000_s20500" name="CS ChemDraw Drawing" r:id="rId1" imgW="7277100" imgH="4546600" progId="ChemDraw.Document.6.0">
                  <p:embed/>
                </p:oleObj>
              </mc:Choice>
              <mc:Fallback>
                <p:oleObj name="CS ChemDraw Drawing" r:id="rId1" imgW="7277100" imgH="4546600" progId="ChemDraw.Document.6.0">
                  <p:embed/>
                  <p:pic>
                    <p:nvPicPr>
                      <p:cNvPr id="0"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17643"/>
                        <a:ext cx="5653807" cy="4966322"/>
                      </a:xfrm>
                      <a:prstGeom prst="rect">
                        <a:avLst/>
                      </a:prstGeom>
                      <a:noFill/>
                      <a:ln>
                        <a:noFill/>
                      </a:ln>
                      <a:effectLst/>
                    </p:spPr>
                  </p:pic>
                </p:oleObj>
              </mc:Fallback>
            </mc:AlternateContent>
          </a:graphicData>
        </a:graphic>
      </p:graphicFrame>
      <p:sp>
        <p:nvSpPr>
          <p:cNvPr id="2" name="矩形 1"/>
          <p:cNvSpPr/>
          <p:nvPr/>
        </p:nvSpPr>
        <p:spPr>
          <a:xfrm>
            <a:off x="680347" y="1288704"/>
            <a:ext cx="5230123" cy="2554545"/>
          </a:xfrm>
          <a:prstGeom prst="rect">
            <a:avLst/>
          </a:prstGeom>
        </p:spPr>
        <p:txBody>
          <a:bodyPr wrap="square">
            <a:spAutoFit/>
          </a:bodyPr>
          <a:lstStyle/>
          <a:p>
            <a:r>
              <a:rPr lang="zh-CN" altLang="en-US" sz="3200" dirty="0">
                <a:solidFill>
                  <a:srgbClr val="333333"/>
                </a:solidFill>
                <a:latin typeface="Arial" panose="020B0604020202020204" pitchFamily="34" charset="0"/>
              </a:rPr>
              <a:t> </a:t>
            </a:r>
            <a:r>
              <a:rPr lang="zh-CN" altLang="en-US" sz="3200" b="1" dirty="0">
                <a:solidFill>
                  <a:srgbClr val="333333"/>
                </a:solidFill>
                <a:latin typeface="Arial" panose="020B0604020202020204" pitchFamily="34" charset="0"/>
              </a:rPr>
              <a:t> 当</a:t>
            </a:r>
            <a:r>
              <a:rPr lang="en-US" altLang="zh-CN" sz="3200" b="1" dirty="0">
                <a:solidFill>
                  <a:srgbClr val="333333"/>
                </a:solidFill>
                <a:latin typeface="Arial" panose="020B0604020202020204" pitchFamily="34" charset="0"/>
              </a:rPr>
              <a:t>H</a:t>
            </a:r>
            <a:r>
              <a:rPr lang="en-US" altLang="zh-CN" sz="2000" b="1" dirty="0">
                <a:solidFill>
                  <a:srgbClr val="333333"/>
                </a:solidFill>
                <a:latin typeface="Arial" panose="020B0604020202020204" pitchFamily="34" charset="0"/>
              </a:rPr>
              <a:t>2</a:t>
            </a:r>
            <a:r>
              <a:rPr lang="en-US" altLang="zh-CN" sz="3200" b="1" dirty="0">
                <a:solidFill>
                  <a:srgbClr val="333333"/>
                </a:solidFill>
                <a:latin typeface="Arial" panose="020B0604020202020204" pitchFamily="34" charset="0"/>
              </a:rPr>
              <a:t>SO</a:t>
            </a:r>
            <a:r>
              <a:rPr lang="en-US" altLang="zh-CN" sz="2000" b="1" dirty="0">
                <a:solidFill>
                  <a:srgbClr val="333333"/>
                </a:solidFill>
                <a:latin typeface="Arial" panose="020B0604020202020204" pitchFamily="34" charset="0"/>
              </a:rPr>
              <a:t>4</a:t>
            </a:r>
            <a:r>
              <a:rPr lang="zh-CN" altLang="en-US" sz="3200" b="1" dirty="0">
                <a:solidFill>
                  <a:srgbClr val="333333"/>
                </a:solidFill>
                <a:latin typeface="Arial" panose="020B0604020202020204" pitchFamily="34" charset="0"/>
              </a:rPr>
              <a:t>与</a:t>
            </a:r>
            <a:r>
              <a:rPr lang="en-US" altLang="zh-CN" sz="3200" b="1" dirty="0">
                <a:solidFill>
                  <a:srgbClr val="333333"/>
                </a:solidFill>
                <a:latin typeface="Arial" panose="020B0604020202020204" pitchFamily="34" charset="0"/>
              </a:rPr>
              <a:t>H</a:t>
            </a:r>
            <a:r>
              <a:rPr lang="en-US" altLang="zh-CN" sz="2000" b="1" dirty="0">
                <a:solidFill>
                  <a:srgbClr val="333333"/>
                </a:solidFill>
                <a:latin typeface="Arial" panose="020B0604020202020204" pitchFamily="34" charset="0"/>
              </a:rPr>
              <a:t>2</a:t>
            </a:r>
            <a:r>
              <a:rPr lang="en-US" altLang="zh-CN" sz="3200" b="1" dirty="0">
                <a:solidFill>
                  <a:srgbClr val="333333"/>
                </a:solidFill>
                <a:latin typeface="Arial" panose="020B0604020202020204" pitchFamily="34" charset="0"/>
              </a:rPr>
              <a:t>O</a:t>
            </a:r>
            <a:r>
              <a:rPr lang="en-US" altLang="zh-CN" sz="2000" b="1" dirty="0">
                <a:solidFill>
                  <a:srgbClr val="333333"/>
                </a:solidFill>
                <a:latin typeface="Arial" panose="020B0604020202020204" pitchFamily="34" charset="0"/>
              </a:rPr>
              <a:t>2</a:t>
            </a:r>
            <a:r>
              <a:rPr lang="zh-CN" altLang="en-US" sz="3200" b="1" dirty="0">
                <a:solidFill>
                  <a:srgbClr val="333333"/>
                </a:solidFill>
                <a:latin typeface="Arial" panose="020B0604020202020204" pitchFamily="34" charset="0"/>
              </a:rPr>
              <a:t>混合</a:t>
            </a:r>
            <a:r>
              <a:rPr lang="en-US" altLang="zh-CN" sz="3200" b="1" dirty="0">
                <a:solidFill>
                  <a:srgbClr val="333333"/>
                </a:solidFill>
                <a:latin typeface="Arial" panose="020B0604020202020204" pitchFamily="34" charset="0"/>
              </a:rPr>
              <a:t>,</a:t>
            </a:r>
            <a:r>
              <a:rPr lang="zh-CN" altLang="en-US" sz="3200" b="1" dirty="0">
                <a:solidFill>
                  <a:srgbClr val="333333"/>
                </a:solidFill>
                <a:latin typeface="Arial" panose="020B0604020202020204" pitchFamily="34" charset="0"/>
              </a:rPr>
              <a:t>生成过氧单硫酸（</a:t>
            </a:r>
            <a:r>
              <a:rPr lang="en-US" altLang="zh-CN" sz="3200" b="1" dirty="0">
                <a:solidFill>
                  <a:srgbClr val="333333"/>
                </a:solidFill>
                <a:latin typeface="Arial" panose="020B0604020202020204" pitchFamily="34" charset="0"/>
              </a:rPr>
              <a:t>H</a:t>
            </a:r>
            <a:r>
              <a:rPr lang="en-US" altLang="zh-CN" sz="2000" b="1" dirty="0">
                <a:solidFill>
                  <a:srgbClr val="333333"/>
                </a:solidFill>
                <a:latin typeface="Arial" panose="020B0604020202020204" pitchFamily="34" charset="0"/>
              </a:rPr>
              <a:t>2</a:t>
            </a:r>
            <a:r>
              <a:rPr lang="en-US" altLang="zh-CN" sz="3200" b="1" dirty="0">
                <a:solidFill>
                  <a:srgbClr val="333333"/>
                </a:solidFill>
                <a:latin typeface="Arial" panose="020B0604020202020204" pitchFamily="34" charset="0"/>
              </a:rPr>
              <a:t>SO</a:t>
            </a:r>
            <a:r>
              <a:rPr lang="en-US" altLang="zh-CN" sz="2000" b="1" dirty="0">
                <a:solidFill>
                  <a:srgbClr val="333333"/>
                </a:solidFill>
                <a:latin typeface="Arial" panose="020B0604020202020204" pitchFamily="34" charset="0"/>
              </a:rPr>
              <a:t>5</a:t>
            </a:r>
            <a:r>
              <a:rPr lang="zh-CN" altLang="en-US" sz="3200" b="1" dirty="0">
                <a:solidFill>
                  <a:srgbClr val="333333"/>
                </a:solidFill>
                <a:latin typeface="Arial" panose="020B0604020202020204" pitchFamily="34" charset="0"/>
              </a:rPr>
              <a:t>）可以看成是</a:t>
            </a:r>
            <a:r>
              <a:rPr lang="en-US" altLang="zh-CN" sz="3200" b="1" dirty="0">
                <a:solidFill>
                  <a:srgbClr val="333333"/>
                </a:solidFill>
                <a:latin typeface="Arial" panose="020B0604020202020204" pitchFamily="34" charset="0"/>
              </a:rPr>
              <a:t>H</a:t>
            </a:r>
            <a:r>
              <a:rPr lang="en-US" altLang="zh-CN" sz="2000" b="1" dirty="0">
                <a:solidFill>
                  <a:srgbClr val="333333"/>
                </a:solidFill>
                <a:latin typeface="Arial" panose="020B0604020202020204" pitchFamily="34" charset="0"/>
              </a:rPr>
              <a:t>2</a:t>
            </a:r>
            <a:r>
              <a:rPr lang="en-US" altLang="zh-CN" sz="3200" b="1" dirty="0">
                <a:solidFill>
                  <a:srgbClr val="333333"/>
                </a:solidFill>
                <a:latin typeface="Arial" panose="020B0604020202020204" pitchFamily="34" charset="0"/>
              </a:rPr>
              <a:t>O</a:t>
            </a:r>
            <a:r>
              <a:rPr lang="en-US" altLang="zh-CN" sz="2400" b="1" dirty="0">
                <a:solidFill>
                  <a:srgbClr val="333333"/>
                </a:solidFill>
                <a:latin typeface="Arial" panose="020B0604020202020204" pitchFamily="34" charset="0"/>
              </a:rPr>
              <a:t>2</a:t>
            </a:r>
            <a:r>
              <a:rPr lang="zh-CN" altLang="en-US" sz="3200" b="1" dirty="0">
                <a:solidFill>
                  <a:srgbClr val="333333"/>
                </a:solidFill>
                <a:latin typeface="Arial" panose="020B0604020202020204" pitchFamily="34" charset="0"/>
              </a:rPr>
              <a:t>中一个氢原子被磺酸基</a:t>
            </a:r>
            <a:r>
              <a:rPr lang="en-US" altLang="zh-CN" sz="3200" b="1" dirty="0">
                <a:solidFill>
                  <a:srgbClr val="333333"/>
                </a:solidFill>
                <a:latin typeface="Arial" panose="020B0604020202020204" pitchFamily="34" charset="0"/>
              </a:rPr>
              <a:t>–SO</a:t>
            </a:r>
            <a:r>
              <a:rPr lang="en-US" altLang="zh-CN" sz="2400" b="1" dirty="0">
                <a:solidFill>
                  <a:srgbClr val="333333"/>
                </a:solidFill>
                <a:latin typeface="Arial" panose="020B0604020202020204" pitchFamily="34" charset="0"/>
              </a:rPr>
              <a:t>3</a:t>
            </a:r>
            <a:r>
              <a:rPr lang="en-US" altLang="zh-CN" sz="3200" b="1" dirty="0">
                <a:solidFill>
                  <a:srgbClr val="333333"/>
                </a:solidFill>
                <a:latin typeface="Arial" panose="020B0604020202020204" pitchFamily="34" charset="0"/>
              </a:rPr>
              <a:t>H </a:t>
            </a:r>
            <a:r>
              <a:rPr lang="zh-CN" altLang="en-US" sz="3200" b="1" dirty="0">
                <a:solidFill>
                  <a:srgbClr val="333333"/>
                </a:solidFill>
                <a:latin typeface="Arial" panose="020B0604020202020204" pitchFamily="34" charset="0"/>
              </a:rPr>
              <a:t>取代的产物，即</a:t>
            </a:r>
            <a:r>
              <a:rPr lang="en-US" altLang="zh-CN" sz="3200" b="1" dirty="0">
                <a:solidFill>
                  <a:srgbClr val="333333"/>
                </a:solidFill>
                <a:latin typeface="Arial" panose="020B0604020202020204" pitchFamily="34" charset="0"/>
              </a:rPr>
              <a:t>HOO–</a:t>
            </a:r>
            <a:r>
              <a:rPr lang="zh-CN" altLang="en-US" sz="3200" b="1" dirty="0">
                <a:solidFill>
                  <a:srgbClr val="333333"/>
                </a:solidFill>
                <a:latin typeface="Arial" panose="020B0604020202020204" pitchFamily="34" charset="0"/>
              </a:rPr>
              <a:t>与</a:t>
            </a:r>
            <a:r>
              <a:rPr lang="en-US" altLang="zh-CN" sz="3200" b="1" dirty="0">
                <a:solidFill>
                  <a:srgbClr val="333333"/>
                </a:solidFill>
                <a:latin typeface="Arial" panose="020B0604020202020204" pitchFamily="34" charset="0"/>
              </a:rPr>
              <a:t>–SO</a:t>
            </a:r>
            <a:r>
              <a:rPr lang="en-US" altLang="zh-CN" sz="2000" b="1" dirty="0">
                <a:solidFill>
                  <a:srgbClr val="333333"/>
                </a:solidFill>
                <a:latin typeface="Arial" panose="020B0604020202020204" pitchFamily="34" charset="0"/>
              </a:rPr>
              <a:t>3</a:t>
            </a:r>
            <a:r>
              <a:rPr lang="en-US" altLang="zh-CN" sz="3200" b="1" dirty="0">
                <a:solidFill>
                  <a:srgbClr val="333333"/>
                </a:solidFill>
                <a:latin typeface="Arial" panose="020B0604020202020204" pitchFamily="34" charset="0"/>
              </a:rPr>
              <a:t>H</a:t>
            </a:r>
            <a:r>
              <a:rPr lang="zh-CN" altLang="en-US" sz="3200" b="1" dirty="0">
                <a:solidFill>
                  <a:srgbClr val="333333"/>
                </a:solidFill>
                <a:latin typeface="Arial" panose="020B0604020202020204" pitchFamily="34" charset="0"/>
              </a:rPr>
              <a:t>结合。</a:t>
            </a:r>
            <a:endParaRPr lang="zh-CN" altLang="en-US" b="1" dirty="0"/>
          </a:p>
        </p:txBody>
      </p:sp>
      <p:sp>
        <p:nvSpPr>
          <p:cNvPr id="4" name="矩形 3"/>
          <p:cNvSpPr/>
          <p:nvPr/>
        </p:nvSpPr>
        <p:spPr>
          <a:xfrm>
            <a:off x="1257886" y="4403011"/>
            <a:ext cx="4069488" cy="1692771"/>
          </a:xfrm>
          <a:prstGeom prst="rect">
            <a:avLst/>
          </a:prstGeom>
        </p:spPr>
        <p:txBody>
          <a:bodyPr wrap="square">
            <a:spAutoFit/>
          </a:bodyPr>
          <a:lstStyle/>
          <a:p>
            <a:pPr lvl="0"/>
            <a:r>
              <a:rPr lang="zh-CN" altLang="en-US" sz="4000" b="1" dirty="0">
                <a:solidFill>
                  <a:srgbClr val="000000"/>
                </a:solidFill>
                <a:latin typeface="Arial" panose="020B0604020202020204" pitchFamily="34" charset="0"/>
              </a:rPr>
              <a:t>           </a:t>
            </a:r>
            <a:r>
              <a:rPr lang="zh-CN" altLang="en-US" sz="3200" b="1" dirty="0">
                <a:solidFill>
                  <a:srgbClr val="000000"/>
                </a:solidFill>
                <a:latin typeface="Arial" panose="020B0604020202020204" pitchFamily="34" charset="0"/>
              </a:rPr>
              <a:t>看成是</a:t>
            </a:r>
            <a:r>
              <a:rPr lang="en-US" altLang="zh-CN" sz="3200" b="1" dirty="0">
                <a:solidFill>
                  <a:srgbClr val="000000"/>
                </a:solidFill>
                <a:latin typeface="Arial" panose="020B0604020202020204" pitchFamily="34" charset="0"/>
              </a:rPr>
              <a:t>H</a:t>
            </a:r>
            <a:r>
              <a:rPr lang="en-US" altLang="zh-CN" sz="2000" b="1" dirty="0">
                <a:solidFill>
                  <a:srgbClr val="000000"/>
                </a:solidFill>
                <a:latin typeface="Arial" panose="020B0604020202020204" pitchFamily="34" charset="0"/>
              </a:rPr>
              <a:t>2</a:t>
            </a:r>
            <a:r>
              <a:rPr lang="en-US" altLang="zh-CN" sz="3200" b="1" dirty="0">
                <a:solidFill>
                  <a:srgbClr val="000000"/>
                </a:solidFill>
                <a:latin typeface="Arial" panose="020B0604020202020204" pitchFamily="34" charset="0"/>
              </a:rPr>
              <a:t>O</a:t>
            </a:r>
            <a:r>
              <a:rPr lang="en-US" altLang="zh-CN" sz="2000" b="1" dirty="0">
                <a:solidFill>
                  <a:srgbClr val="000000"/>
                </a:solidFill>
                <a:latin typeface="Arial" panose="020B0604020202020204" pitchFamily="34" charset="0"/>
              </a:rPr>
              <a:t>2</a:t>
            </a:r>
            <a:r>
              <a:rPr lang="zh-CN" altLang="en-US" sz="3200" b="1" dirty="0">
                <a:solidFill>
                  <a:srgbClr val="000000"/>
                </a:solidFill>
                <a:latin typeface="Arial" panose="020B0604020202020204" pitchFamily="34" charset="0"/>
              </a:rPr>
              <a:t>中两个氢原子被都磺基</a:t>
            </a:r>
            <a:r>
              <a:rPr lang="en-US" altLang="zh-CN" sz="3200" b="1" dirty="0">
                <a:solidFill>
                  <a:srgbClr val="000000"/>
                </a:solidFill>
                <a:latin typeface="Arial" panose="020B0604020202020204" pitchFamily="34" charset="0"/>
              </a:rPr>
              <a:t>–SO</a:t>
            </a:r>
            <a:r>
              <a:rPr lang="en-US" altLang="zh-CN" sz="2000" b="1" dirty="0">
                <a:solidFill>
                  <a:srgbClr val="000000"/>
                </a:solidFill>
                <a:latin typeface="Arial" panose="020B0604020202020204" pitchFamily="34" charset="0"/>
              </a:rPr>
              <a:t>3</a:t>
            </a:r>
            <a:r>
              <a:rPr lang="en-US" altLang="zh-CN" sz="3200" b="1" dirty="0">
                <a:solidFill>
                  <a:srgbClr val="000000"/>
                </a:solidFill>
                <a:latin typeface="Arial" panose="020B0604020202020204" pitchFamily="34" charset="0"/>
              </a:rPr>
              <a:t>H</a:t>
            </a:r>
            <a:r>
              <a:rPr lang="zh-CN" altLang="en-US" sz="3200" b="1" dirty="0">
                <a:solidFill>
                  <a:srgbClr val="000000"/>
                </a:solidFill>
                <a:latin typeface="Arial" panose="020B0604020202020204" pitchFamily="34" charset="0"/>
              </a:rPr>
              <a:t>取代的产物</a:t>
            </a:r>
            <a:endParaRPr lang="zh-CN" altLang="en-US" sz="4000" b="1" dirty="0">
              <a:solidFill>
                <a:srgbClr val="000000"/>
              </a:solidFill>
            </a:endParaRPr>
          </a:p>
        </p:txBody>
      </p:sp>
      <p:sp>
        <p:nvSpPr>
          <p:cNvPr id="5" name="矩形 4"/>
          <p:cNvSpPr/>
          <p:nvPr/>
        </p:nvSpPr>
        <p:spPr>
          <a:xfrm>
            <a:off x="1223687" y="4562351"/>
            <a:ext cx="1720343" cy="523220"/>
          </a:xfrm>
          <a:prstGeom prst="rect">
            <a:avLst/>
          </a:prstGeom>
        </p:spPr>
        <p:txBody>
          <a:bodyPr wrap="none">
            <a:spAutoFit/>
          </a:bodyPr>
          <a:lstStyle/>
          <a:p>
            <a:r>
              <a:rPr lang="zh-CN" altLang="zh-CN" sz="2800" dirty="0">
                <a:solidFill>
                  <a:srgbClr val="FF0000"/>
                </a:solidFill>
                <a:ea typeface="微软雅黑" panose="020B0503020204020204" charset="-122"/>
                <a:cs typeface="宋体" panose="02010600030101010101" pitchFamily="2" charset="-122"/>
              </a:rPr>
              <a:t>过二硫酸</a:t>
            </a:r>
            <a:r>
              <a:rPr lang="en-US" altLang="zh-CN" sz="2800" dirty="0">
                <a:solidFill>
                  <a:srgbClr val="FF0000"/>
                </a:solidFill>
                <a:ea typeface="微软雅黑" panose="020B0503020204020204" charset="-122"/>
                <a:cs typeface="宋体" panose="02010600030101010101" pitchFamily="2" charset="-122"/>
              </a:rPr>
              <a:t> </a:t>
            </a:r>
            <a:endParaRPr lang="zh-CN" alt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ppt_x"/>
                                          </p:val>
                                        </p:tav>
                                        <p:tav tm="100000">
                                          <p:val>
                                            <p:strVal val="#ppt_x"/>
                                          </p:val>
                                        </p:tav>
                                      </p:tavLst>
                                    </p:anim>
                                    <p:anim calcmode="lin" valueType="num">
                                      <p:cBhvr additive="base">
                                        <p:cTn id="8" dur="500" fill="hold"/>
                                        <p:tgtEl>
                                          <p:spTgt spid="491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gtEl>
                                        <p:attrNameLst>
                                          <p:attrName>style.visibility</p:attrName>
                                        </p:attrNameLst>
                                      </p:cBhvr>
                                      <p:to>
                                        <p:strVal val="visible"/>
                                      </p:to>
                                    </p:set>
                                    <p:anim calcmode="lin" valueType="num">
                                      <p:cBhvr additive="base">
                                        <p:cTn id="13" dur="500" fill="hold"/>
                                        <p:tgtEl>
                                          <p:spTgt spid="49155"/>
                                        </p:tgtEl>
                                        <p:attrNameLst>
                                          <p:attrName>ppt_x</p:attrName>
                                        </p:attrNameLst>
                                      </p:cBhvr>
                                      <p:tavLst>
                                        <p:tav tm="0">
                                          <p:val>
                                            <p:strVal val="#ppt_x"/>
                                          </p:val>
                                        </p:tav>
                                        <p:tav tm="100000">
                                          <p:val>
                                            <p:strVal val="#ppt_x"/>
                                          </p:val>
                                        </p:tav>
                                      </p:tavLst>
                                    </p:anim>
                                    <p:anim calcmode="lin" valueType="num">
                                      <p:cBhvr additive="base">
                                        <p:cTn id="14" dur="500" fill="hold"/>
                                        <p:tgtEl>
                                          <p:spTgt spid="491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2"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95482" y="1333500"/>
            <a:ext cx="3403600" cy="2095500"/>
          </a:xfrm>
          <a:prstGeom prst="rect">
            <a:avLst/>
          </a:prstGeom>
        </p:spPr>
      </p:pic>
      <p:sp>
        <p:nvSpPr>
          <p:cNvPr id="4" name="矩形 3"/>
          <p:cNvSpPr/>
          <p:nvPr/>
        </p:nvSpPr>
        <p:spPr>
          <a:xfrm>
            <a:off x="755373" y="1333500"/>
            <a:ext cx="6294783" cy="1877437"/>
          </a:xfrm>
          <a:prstGeom prst="rect">
            <a:avLst/>
          </a:prstGeom>
        </p:spPr>
        <p:txBody>
          <a:bodyPr wrap="square">
            <a:spAutoFit/>
          </a:bodyPr>
          <a:lstStyle/>
          <a:p>
            <a:r>
              <a:rPr lang="zh-CN" altLang="en-US" sz="4000" dirty="0">
                <a:solidFill>
                  <a:srgbClr val="333333"/>
                </a:solidFill>
                <a:latin typeface="华文行楷" panose="02010800040101010101" pitchFamily="2" charset="-122"/>
                <a:ea typeface="华文行楷" panose="02010800040101010101" pitchFamily="2" charset="-122"/>
              </a:rPr>
              <a:t>又叫过一硫酸，是一种</a:t>
            </a:r>
            <a:r>
              <a:rPr lang="zh-CN" altLang="en-US" sz="4000" dirty="0">
                <a:solidFill>
                  <a:srgbClr val="136EC2"/>
                </a:solidFill>
                <a:latin typeface="华文行楷" panose="02010800040101010101" pitchFamily="2" charset="-122"/>
                <a:ea typeface="华文行楷" panose="02010800040101010101" pitchFamily="2" charset="-122"/>
              </a:rPr>
              <a:t>无机化合物</a:t>
            </a:r>
            <a:r>
              <a:rPr lang="zh-CN" altLang="en-US" sz="3600" dirty="0">
                <a:solidFill>
                  <a:srgbClr val="333333"/>
                </a:solidFill>
                <a:latin typeface="华文行楷" panose="02010800040101010101" pitchFamily="2" charset="-122"/>
                <a:ea typeface="华文行楷" panose="02010800040101010101" pitchFamily="2" charset="-122"/>
              </a:rPr>
              <a:t>，其化学式为</a:t>
            </a:r>
            <a:r>
              <a:rPr lang="en-US" altLang="zh-CN" sz="3600" dirty="0">
                <a:solidFill>
                  <a:srgbClr val="333333"/>
                </a:solidFill>
                <a:latin typeface="华文行楷" panose="02010800040101010101" pitchFamily="2" charset="-122"/>
                <a:ea typeface="华文行楷" panose="02010800040101010101" pitchFamily="2" charset="-122"/>
              </a:rPr>
              <a:t>H</a:t>
            </a:r>
            <a:r>
              <a:rPr lang="en-US" altLang="zh-CN" dirty="0">
                <a:solidFill>
                  <a:srgbClr val="333333"/>
                </a:solidFill>
                <a:latin typeface="华文行楷" panose="02010800040101010101" pitchFamily="2" charset="-122"/>
                <a:ea typeface="华文行楷" panose="02010800040101010101" pitchFamily="2" charset="-122"/>
              </a:rPr>
              <a:t>2</a:t>
            </a:r>
            <a:r>
              <a:rPr lang="en-US" altLang="zh-CN" sz="3600" dirty="0">
                <a:solidFill>
                  <a:srgbClr val="333333"/>
                </a:solidFill>
                <a:latin typeface="华文行楷" panose="02010800040101010101" pitchFamily="2" charset="-122"/>
                <a:ea typeface="华文行楷" panose="02010800040101010101" pitchFamily="2" charset="-122"/>
              </a:rPr>
              <a:t>SO</a:t>
            </a:r>
            <a:r>
              <a:rPr lang="en-US" altLang="zh-CN" sz="2400" dirty="0">
                <a:solidFill>
                  <a:srgbClr val="333333"/>
                </a:solidFill>
                <a:latin typeface="华文行楷" panose="02010800040101010101" pitchFamily="2" charset="-122"/>
                <a:ea typeface="华文行楷" panose="02010800040101010101" pitchFamily="2" charset="-122"/>
              </a:rPr>
              <a:t>5</a:t>
            </a:r>
            <a:r>
              <a:rPr lang="zh-CN" altLang="en-US" sz="3600" dirty="0">
                <a:solidFill>
                  <a:srgbClr val="333333"/>
                </a:solidFill>
                <a:latin typeface="华文行楷" panose="02010800040101010101" pitchFamily="2" charset="-122"/>
                <a:ea typeface="华文行楷" panose="02010800040101010101" pitchFamily="2" charset="-122"/>
              </a:rPr>
              <a:t>，常温常压下为白色固体</a:t>
            </a:r>
            <a:endParaRPr lang="zh-CN" altLang="en-US" sz="3600" dirty="0">
              <a:latin typeface="华文行楷" panose="02010800040101010101" pitchFamily="2" charset="-122"/>
              <a:ea typeface="华文行楷" panose="02010800040101010101" pitchFamily="2"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4815" y="3605421"/>
            <a:ext cx="3684933" cy="2066925"/>
          </a:xfrm>
          <a:prstGeom prst="rect">
            <a:avLst/>
          </a:prstGeom>
        </p:spPr>
      </p:pic>
      <p:sp>
        <p:nvSpPr>
          <p:cNvPr id="7" name="矩形 6"/>
          <p:cNvSpPr/>
          <p:nvPr/>
        </p:nvSpPr>
        <p:spPr>
          <a:xfrm>
            <a:off x="854764" y="3592999"/>
            <a:ext cx="6096000" cy="1754326"/>
          </a:xfrm>
          <a:prstGeom prst="rect">
            <a:avLst/>
          </a:prstGeom>
        </p:spPr>
        <p:txBody>
          <a:bodyPr>
            <a:spAutoFit/>
          </a:bodyPr>
          <a:lstStyle/>
          <a:p>
            <a:r>
              <a:rPr lang="en-US" altLang="zh-CN" sz="3600" dirty="0">
                <a:solidFill>
                  <a:srgbClr val="FF0000"/>
                </a:solidFill>
                <a:latin typeface="隶书" panose="02010509060101010101" pitchFamily="49" charset="-122"/>
                <a:ea typeface="隶书" panose="02010509060101010101" pitchFamily="49" charset="-122"/>
              </a:rPr>
              <a:t>H</a:t>
            </a:r>
            <a:r>
              <a:rPr lang="en-US" altLang="zh-CN" sz="2400" dirty="0">
                <a:solidFill>
                  <a:srgbClr val="FF0000"/>
                </a:solidFill>
                <a:latin typeface="隶书" panose="02010509060101010101" pitchFamily="49" charset="-122"/>
                <a:ea typeface="隶书" panose="02010509060101010101" pitchFamily="49" charset="-122"/>
              </a:rPr>
              <a:t>2</a:t>
            </a:r>
            <a:r>
              <a:rPr lang="en-US" altLang="zh-CN" sz="3600" dirty="0">
                <a:solidFill>
                  <a:srgbClr val="FF0000"/>
                </a:solidFill>
                <a:latin typeface="隶书" panose="02010509060101010101" pitchFamily="49" charset="-122"/>
                <a:ea typeface="隶书" panose="02010509060101010101" pitchFamily="49" charset="-122"/>
              </a:rPr>
              <a:t>SO</a:t>
            </a:r>
            <a:r>
              <a:rPr lang="en-US" altLang="zh-CN" sz="2400" dirty="0">
                <a:solidFill>
                  <a:srgbClr val="FF0000"/>
                </a:solidFill>
                <a:latin typeface="隶书" panose="02010509060101010101" pitchFamily="49" charset="-122"/>
                <a:ea typeface="隶书" panose="02010509060101010101" pitchFamily="49" charset="-122"/>
              </a:rPr>
              <a:t>5</a:t>
            </a:r>
            <a:r>
              <a:rPr lang="en-US" altLang="zh-CN" sz="3600" dirty="0">
                <a:solidFill>
                  <a:srgbClr val="333333"/>
                </a:solidFill>
                <a:latin typeface="隶书" panose="02010509060101010101" pitchFamily="49" charset="-122"/>
                <a:ea typeface="隶书" panose="02010509060101010101" pitchFamily="49" charset="-122"/>
              </a:rPr>
              <a:t> </a:t>
            </a:r>
            <a:r>
              <a:rPr lang="zh-CN" altLang="en-US" sz="3600" dirty="0">
                <a:solidFill>
                  <a:srgbClr val="333333"/>
                </a:solidFill>
                <a:latin typeface="隶书" panose="02010509060101010101" pitchFamily="49" charset="-122"/>
                <a:ea typeface="隶书" panose="02010509060101010101" pitchFamily="49" charset="-122"/>
              </a:rPr>
              <a:t>由</a:t>
            </a:r>
            <a:r>
              <a:rPr lang="zh-CN" altLang="en-US" sz="3600" dirty="0">
                <a:solidFill>
                  <a:srgbClr val="136EC2"/>
                </a:solidFill>
                <a:latin typeface="隶书" panose="02010509060101010101" pitchFamily="49" charset="-122"/>
                <a:ea typeface="隶书" panose="02010509060101010101" pitchFamily="49" charset="-122"/>
              </a:rPr>
              <a:t>海因里希</a:t>
            </a:r>
            <a:r>
              <a:rPr lang="en-US" altLang="zh-CN" sz="3600" dirty="0">
                <a:solidFill>
                  <a:srgbClr val="136EC2"/>
                </a:solidFill>
                <a:latin typeface="隶书" panose="02010509060101010101" pitchFamily="49" charset="-122"/>
                <a:ea typeface="隶书" panose="02010509060101010101" pitchFamily="49" charset="-122"/>
              </a:rPr>
              <a:t>·</a:t>
            </a:r>
            <a:r>
              <a:rPr lang="zh-CN" altLang="en-US" sz="3600" dirty="0">
                <a:solidFill>
                  <a:srgbClr val="136EC2"/>
                </a:solidFill>
                <a:latin typeface="隶书" panose="02010509060101010101" pitchFamily="49" charset="-122"/>
                <a:ea typeface="隶书" panose="02010509060101010101" pitchFamily="49" charset="-122"/>
              </a:rPr>
              <a:t>卡罗</a:t>
            </a:r>
            <a:r>
              <a:rPr lang="zh-CN" altLang="en-US" sz="3600" dirty="0">
                <a:solidFill>
                  <a:srgbClr val="333333"/>
                </a:solidFill>
                <a:latin typeface="隶书" panose="02010509060101010101" pitchFamily="49" charset="-122"/>
                <a:ea typeface="隶书" panose="02010509060101010101" pitchFamily="49" charset="-122"/>
              </a:rPr>
              <a:t>最初制得，故也称“卡罗酸”（</a:t>
            </a:r>
            <a:r>
              <a:rPr lang="en-US" altLang="zh-CN" sz="3600" dirty="0">
                <a:solidFill>
                  <a:srgbClr val="333333"/>
                </a:solidFill>
                <a:latin typeface="隶书" panose="02010509060101010101" pitchFamily="49" charset="-122"/>
                <a:ea typeface="隶书" panose="02010509060101010101" pitchFamily="49" charset="-122"/>
              </a:rPr>
              <a:t>Caro's acid</a:t>
            </a:r>
            <a:r>
              <a:rPr lang="zh-CN" altLang="en-US" sz="3200" dirty="0">
                <a:solidFill>
                  <a:srgbClr val="333333"/>
                </a:solidFill>
                <a:latin typeface="Arial" panose="020B0604020202020204" pitchFamily="34" charset="0"/>
              </a:rPr>
              <a:t>）</a:t>
            </a:r>
            <a:endParaRPr lang="zh-CN" altLang="en-US" sz="3200" dirty="0"/>
          </a:p>
        </p:txBody>
      </p:sp>
      <p:sp>
        <p:nvSpPr>
          <p:cNvPr id="2" name="矩形 1"/>
          <p:cNvSpPr/>
          <p:nvPr/>
        </p:nvSpPr>
        <p:spPr>
          <a:xfrm>
            <a:off x="1231168" y="380297"/>
            <a:ext cx="3300904" cy="646331"/>
          </a:xfrm>
          <a:prstGeom prst="rect">
            <a:avLst/>
          </a:prstGeom>
        </p:spPr>
        <p:txBody>
          <a:bodyPr wrap="none">
            <a:spAutoFit/>
          </a:bodyPr>
          <a:lstStyle/>
          <a:p>
            <a:r>
              <a:rPr lang="zh-CN" altLang="zh-CN" sz="3600" dirty="0">
                <a:solidFill>
                  <a:srgbClr val="FF0000"/>
                </a:solidFill>
                <a:ea typeface="微软雅黑" panose="020B0503020204020204" charset="-122"/>
                <a:cs typeface="宋体" panose="02010600030101010101" pitchFamily="2" charset="-122"/>
              </a:rPr>
              <a:t>过硫酸</a:t>
            </a:r>
            <a:r>
              <a:rPr lang="en-US" altLang="zh-CN" sz="3600" dirty="0">
                <a:solidFill>
                  <a:srgbClr val="FF0000"/>
                </a:solidFill>
                <a:ea typeface="微软雅黑" panose="020B0503020204020204" charset="-122"/>
                <a:cs typeface="宋体" panose="02010600030101010101" pitchFamily="2" charset="-122"/>
              </a:rPr>
              <a:t> H</a:t>
            </a:r>
            <a:r>
              <a:rPr lang="en-US" altLang="zh-CN" sz="2400" dirty="0">
                <a:solidFill>
                  <a:srgbClr val="FF0000"/>
                </a:solidFill>
                <a:ea typeface="微软雅黑" panose="020B0503020204020204" charset="-122"/>
                <a:cs typeface="宋体" panose="02010600030101010101" pitchFamily="2" charset="-122"/>
              </a:rPr>
              <a:t>2</a:t>
            </a:r>
            <a:r>
              <a:rPr lang="en-US" altLang="zh-CN" sz="3600" dirty="0">
                <a:solidFill>
                  <a:srgbClr val="FF0000"/>
                </a:solidFill>
                <a:ea typeface="微软雅黑" panose="020B0503020204020204" charset="-122"/>
                <a:cs typeface="宋体" panose="02010600030101010101" pitchFamily="2" charset="-122"/>
              </a:rPr>
              <a:t>SO</a:t>
            </a:r>
            <a:r>
              <a:rPr lang="en-US" altLang="zh-CN" sz="2400" dirty="0">
                <a:solidFill>
                  <a:srgbClr val="FF0000"/>
                </a:solidFill>
                <a:ea typeface="微软雅黑" panose="020B0503020204020204" charset="-122"/>
                <a:cs typeface="宋体" panose="02010600030101010101" pitchFamily="2" charset="-122"/>
              </a:rPr>
              <a:t>5</a:t>
            </a:r>
            <a:r>
              <a:rPr lang="zh-CN" altLang="zh-CN" dirty="0">
                <a:solidFill>
                  <a:srgbClr val="333333"/>
                </a:solidFill>
                <a:ea typeface="微软雅黑" panose="020B0503020204020204" charset="-122"/>
                <a:cs typeface="宋体" panose="02010600030101010101" pitchFamily="2" charset="-122"/>
              </a:rPr>
              <a:t>、</a:t>
            </a:r>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7883" y="554526"/>
            <a:ext cx="7405688" cy="181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212725"/>
            <a:ext cx="4343400" cy="1709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矩形 14"/>
          <p:cNvSpPr/>
          <p:nvPr/>
        </p:nvSpPr>
        <p:spPr>
          <a:xfrm>
            <a:off x="4457700" y="255589"/>
            <a:ext cx="1760538" cy="923925"/>
          </a:xfrm>
          <a:prstGeom prst="rect">
            <a:avLst/>
          </a:prstGeom>
        </p:spPr>
        <p:txBody>
          <a:bodyPr wrap="none">
            <a:spAutoFit/>
          </a:bodyPr>
          <a:lstStyle/>
          <a:p>
            <a:pPr indent="37465" algn="just" defTabSz="514350">
              <a:lnSpc>
                <a:spcPct val="150000"/>
              </a:lnSpc>
              <a:defRPr/>
            </a:pPr>
            <a:r>
              <a:rPr lang="zh-CN" altLang="en-US" sz="4000" kern="100" dirty="0">
                <a:solidFill>
                  <a:srgbClr val="FFFF00"/>
                </a:solidFill>
                <a:latin typeface="华文琥珀" panose="02010800040101010101" pitchFamily="2" charset="-122"/>
                <a:ea typeface="华文琥珀" panose="02010800040101010101" pitchFamily="2" charset="-122"/>
                <a:cs typeface="Times New Roman" panose="02020603050405020304" pitchFamily="18" charset="0"/>
              </a:rPr>
              <a:t>总目录</a:t>
            </a:r>
            <a:endParaRPr lang="zh-CN" altLang="zh-CN" sz="4000" kern="100" dirty="0">
              <a:solidFill>
                <a:srgbClr val="FFFF00"/>
              </a:solidFill>
              <a:latin typeface="华文琥珀" panose="02010800040101010101" pitchFamily="2" charset="-122"/>
              <a:ea typeface="华文琥珀" panose="02010800040101010101" pitchFamily="2" charset="-122"/>
              <a:cs typeface="Times New Roman" panose="02020603050405020304" pitchFamily="18" charset="0"/>
            </a:endParaRPr>
          </a:p>
        </p:txBody>
      </p:sp>
      <p:pic>
        <p:nvPicPr>
          <p:cNvPr id="12" name="Picture 5"/>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8643" y="1537530"/>
            <a:ext cx="7404100" cy="184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8643" y="2365265"/>
            <a:ext cx="7404100" cy="216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99403" y="3522027"/>
            <a:ext cx="7404100" cy="2006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3177" y="4677971"/>
            <a:ext cx="7404100" cy="1997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3879136" y="1394153"/>
            <a:ext cx="2954655" cy="646331"/>
          </a:xfrm>
          <a:prstGeom prst="rect">
            <a:avLst/>
          </a:prstGeom>
        </p:spPr>
        <p:txBody>
          <a:bodyPr wrap="none">
            <a:spAutoFit/>
          </a:bodyPr>
          <a:lstStyle/>
          <a:p>
            <a:r>
              <a:rPr lang="zh-CN" altLang="en-US" sz="3600" dirty="0">
                <a:latin typeface="隶书" panose="02010509060101010101" pitchFamily="49" charset="-122"/>
                <a:ea typeface="隶书" panose="02010509060101010101" pitchFamily="49" charset="-122"/>
                <a:cs typeface="宋体" panose="02010600030101010101" pitchFamily="2" charset="-122"/>
              </a:rPr>
              <a:t>一、</a:t>
            </a:r>
            <a:r>
              <a:rPr lang="zh-CN" altLang="zh-CN" sz="3600" dirty="0">
                <a:latin typeface="隶书" panose="02010509060101010101" pitchFamily="49" charset="-122"/>
                <a:ea typeface="隶书" panose="02010509060101010101" pitchFamily="49" charset="-122"/>
                <a:cs typeface="宋体" panose="02010600030101010101" pitchFamily="2" charset="-122"/>
              </a:rPr>
              <a:t>正酸系列</a:t>
            </a:r>
            <a:endParaRPr lang="zh-CN" altLang="en-US" sz="2400" dirty="0">
              <a:latin typeface="隶书" panose="02010509060101010101" pitchFamily="49" charset="-122"/>
              <a:ea typeface="隶书" panose="02010509060101010101" pitchFamily="49" charset="-122"/>
            </a:endParaRPr>
          </a:p>
        </p:txBody>
      </p:sp>
      <p:sp>
        <p:nvSpPr>
          <p:cNvPr id="7" name="矩形 6"/>
          <p:cNvSpPr/>
          <p:nvPr/>
        </p:nvSpPr>
        <p:spPr>
          <a:xfrm>
            <a:off x="3892103" y="2348516"/>
            <a:ext cx="2954655" cy="646331"/>
          </a:xfrm>
          <a:prstGeom prst="rect">
            <a:avLst/>
          </a:prstGeom>
        </p:spPr>
        <p:txBody>
          <a:bodyPr wrap="none">
            <a:spAutoFit/>
          </a:bodyPr>
          <a:lstStyle/>
          <a:p>
            <a:r>
              <a:rPr lang="zh-CN" altLang="en-US" sz="3600" dirty="0">
                <a:latin typeface="隶书" panose="02010509060101010101" pitchFamily="49" charset="-122"/>
                <a:ea typeface="隶书" panose="02010509060101010101" pitchFamily="49" charset="-122"/>
                <a:cs typeface="宋体" panose="02010600030101010101" pitchFamily="2" charset="-122"/>
              </a:rPr>
              <a:t>二、</a:t>
            </a:r>
            <a:r>
              <a:rPr lang="zh-CN" altLang="zh-CN" sz="3600" dirty="0">
                <a:latin typeface="隶书" panose="02010509060101010101" pitchFamily="49" charset="-122"/>
                <a:ea typeface="隶书" panose="02010509060101010101" pitchFamily="49" charset="-122"/>
                <a:cs typeface="宋体" panose="02010600030101010101" pitchFamily="2" charset="-122"/>
              </a:rPr>
              <a:t>过酸系列</a:t>
            </a:r>
            <a:endParaRPr lang="zh-CN" altLang="en-US" sz="2400" dirty="0">
              <a:latin typeface="隶书" panose="02010509060101010101" pitchFamily="49" charset="-122"/>
              <a:ea typeface="隶书" panose="02010509060101010101" pitchFamily="49" charset="-122"/>
            </a:endParaRPr>
          </a:p>
        </p:txBody>
      </p:sp>
      <p:sp>
        <p:nvSpPr>
          <p:cNvPr id="8" name="矩形 7"/>
          <p:cNvSpPr/>
          <p:nvPr/>
        </p:nvSpPr>
        <p:spPr>
          <a:xfrm>
            <a:off x="3879136" y="3312633"/>
            <a:ext cx="3070214" cy="682238"/>
          </a:xfrm>
          <a:prstGeom prst="rect">
            <a:avLst/>
          </a:prstGeom>
        </p:spPr>
        <p:txBody>
          <a:bodyPr wrap="square">
            <a:spAutoFit/>
          </a:bodyPr>
          <a:lstStyle/>
          <a:p>
            <a:pPr lvl="0" fontAlgn="base" latinLnBrk="1">
              <a:lnSpc>
                <a:spcPts val="2250"/>
              </a:lnSpc>
              <a:spcBef>
                <a:spcPct val="0"/>
              </a:spcBef>
              <a:spcAft>
                <a:spcPct val="0"/>
              </a:spcAft>
            </a:pPr>
            <a:endParaRPr lang="en-US" altLang="zh-CN" sz="2800" dirty="0">
              <a:solidFill>
                <a:srgbClr val="FF0000"/>
              </a:solidFill>
              <a:ea typeface="微软雅黑" panose="020B0503020204020204" charset="-122"/>
            </a:endParaRPr>
          </a:p>
          <a:p>
            <a:pPr lvl="0" fontAlgn="base" latinLnBrk="1">
              <a:lnSpc>
                <a:spcPts val="2250"/>
              </a:lnSpc>
              <a:spcBef>
                <a:spcPct val="0"/>
              </a:spcBef>
              <a:spcAft>
                <a:spcPct val="0"/>
              </a:spcAft>
            </a:pPr>
            <a:r>
              <a:rPr lang="zh-CN" altLang="en-US" sz="3600" dirty="0">
                <a:latin typeface="隶书" panose="02010509060101010101" pitchFamily="49" charset="-122"/>
                <a:ea typeface="隶书" panose="02010509060101010101" pitchFamily="49" charset="-122"/>
              </a:rPr>
              <a:t>三、</a:t>
            </a:r>
            <a:r>
              <a:rPr lang="zh-CN" altLang="zh-CN" sz="3600" dirty="0">
                <a:latin typeface="隶书" panose="02010509060101010101" pitchFamily="49" charset="-122"/>
                <a:ea typeface="隶书" panose="02010509060101010101" pitchFamily="49" charset="-122"/>
              </a:rPr>
              <a:t>焦酸系列</a:t>
            </a:r>
            <a:endParaRPr lang="zh-CN" altLang="en-US" sz="2400" dirty="0">
              <a:latin typeface="隶书" panose="02010509060101010101" pitchFamily="49" charset="-122"/>
              <a:ea typeface="隶书" panose="02010509060101010101" pitchFamily="49" charset="-122"/>
            </a:endParaRPr>
          </a:p>
        </p:txBody>
      </p:sp>
      <p:sp>
        <p:nvSpPr>
          <p:cNvPr id="11" name="矩形 10"/>
          <p:cNvSpPr/>
          <p:nvPr/>
        </p:nvSpPr>
        <p:spPr>
          <a:xfrm>
            <a:off x="3892103" y="4477526"/>
            <a:ext cx="3877985" cy="646331"/>
          </a:xfrm>
          <a:prstGeom prst="rect">
            <a:avLst/>
          </a:prstGeom>
        </p:spPr>
        <p:txBody>
          <a:bodyPr wrap="none">
            <a:spAutoFit/>
          </a:bodyPr>
          <a:lstStyle/>
          <a:p>
            <a:r>
              <a:rPr lang="zh-CN" altLang="en-US" sz="3600" dirty="0">
                <a:latin typeface="隶书" panose="02010509060101010101" pitchFamily="49" charset="-122"/>
                <a:ea typeface="隶书" panose="02010509060101010101" pitchFamily="49" charset="-122"/>
              </a:rPr>
              <a:t>四、</a:t>
            </a:r>
            <a:r>
              <a:rPr lang="zh-CN" altLang="zh-CN" sz="3600" dirty="0">
                <a:latin typeface="隶书" panose="02010509060101010101" pitchFamily="49" charset="-122"/>
                <a:ea typeface="隶书" panose="02010509060101010101" pitchFamily="49" charset="-122"/>
              </a:rPr>
              <a:t>硫代硫酸系列</a:t>
            </a:r>
            <a:endParaRPr lang="zh-CN" altLang="en-US" sz="2400" dirty="0">
              <a:latin typeface="隶书" panose="02010509060101010101" pitchFamily="49" charset="-122"/>
              <a:ea typeface="隶书" panose="02010509060101010101" pitchFamily="49" charset="-122"/>
            </a:endParaRPr>
          </a:p>
        </p:txBody>
      </p:sp>
      <p:sp>
        <p:nvSpPr>
          <p:cNvPr id="13" name="矩形 12"/>
          <p:cNvSpPr/>
          <p:nvPr/>
        </p:nvSpPr>
        <p:spPr>
          <a:xfrm>
            <a:off x="3994695" y="5606512"/>
            <a:ext cx="2954655" cy="646331"/>
          </a:xfrm>
          <a:prstGeom prst="rect">
            <a:avLst/>
          </a:prstGeom>
        </p:spPr>
        <p:txBody>
          <a:bodyPr wrap="none">
            <a:spAutoFit/>
          </a:bodyPr>
          <a:lstStyle/>
          <a:p>
            <a:r>
              <a:rPr lang="zh-CN" altLang="en-US" sz="3600" dirty="0">
                <a:latin typeface="隶书" panose="02010509060101010101" pitchFamily="49" charset="-122"/>
                <a:ea typeface="隶书" panose="02010509060101010101" pitchFamily="49" charset="-122"/>
              </a:rPr>
              <a:t>五、</a:t>
            </a:r>
            <a:r>
              <a:rPr lang="zh-CN" altLang="zh-CN" sz="3600" dirty="0">
                <a:latin typeface="隶书" panose="02010509060101010101" pitchFamily="49" charset="-122"/>
                <a:ea typeface="隶书" panose="02010509060101010101" pitchFamily="49" charset="-122"/>
              </a:rPr>
              <a:t>连酸系列</a:t>
            </a:r>
            <a:endParaRPr lang="zh-CN" altLang="en-US" sz="2400" dirty="0">
              <a:latin typeface="隶书" panose="02010509060101010101" pitchFamily="49" charset="-122"/>
              <a:ea typeface="隶书"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P spid="7" grpId="0"/>
      <p:bldP spid="8"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77078" y="1443841"/>
            <a:ext cx="7195931" cy="3970318"/>
          </a:xfrm>
          <a:prstGeom prst="rect">
            <a:avLst/>
          </a:prstGeom>
        </p:spPr>
        <p:txBody>
          <a:bodyPr wrap="square">
            <a:spAutoFit/>
          </a:bodyPr>
          <a:lstStyle/>
          <a:p>
            <a:r>
              <a:rPr lang="zh-CN" altLang="en-US" sz="3200" dirty="0">
                <a:solidFill>
                  <a:srgbClr val="333333"/>
                </a:solidFill>
                <a:latin typeface="Arial" panose="020B0604020202020204" pitchFamily="34" charset="0"/>
              </a:rPr>
              <a:t>    </a:t>
            </a:r>
            <a:r>
              <a:rPr lang="zh-CN" altLang="en-US" sz="3600" dirty="0">
                <a:solidFill>
                  <a:schemeClr val="accent4">
                    <a:lumMod val="75000"/>
                    <a:lumOff val="25000"/>
                  </a:schemeClr>
                </a:solidFill>
                <a:latin typeface="华文行楷" panose="02010800040101010101" pitchFamily="2" charset="-122"/>
                <a:ea typeface="华文行楷" panose="02010800040101010101" pitchFamily="2" charset="-122"/>
              </a:rPr>
              <a:t> 无色吸水性晶体。熔点</a:t>
            </a:r>
            <a:r>
              <a:rPr lang="en-US" altLang="zh-CN" sz="3600" dirty="0">
                <a:solidFill>
                  <a:schemeClr val="accent4">
                    <a:lumMod val="75000"/>
                    <a:lumOff val="25000"/>
                  </a:schemeClr>
                </a:solidFill>
                <a:latin typeface="华文行楷" panose="02010800040101010101" pitchFamily="2" charset="-122"/>
                <a:ea typeface="华文行楷" panose="02010800040101010101" pitchFamily="2" charset="-122"/>
              </a:rPr>
              <a:t>45*C</a:t>
            </a:r>
            <a:r>
              <a:rPr lang="zh-CN" altLang="en-US" sz="3600" dirty="0">
                <a:solidFill>
                  <a:schemeClr val="accent4">
                    <a:lumMod val="75000"/>
                    <a:lumOff val="25000"/>
                  </a:schemeClr>
                </a:solidFill>
                <a:latin typeface="华文行楷" panose="02010800040101010101" pitchFamily="2" charset="-122"/>
                <a:ea typeface="华文行楷" panose="02010800040101010101" pitchFamily="2" charset="-122"/>
              </a:rPr>
              <a:t>，加热爆炸分解 。溶于硫酸、磷酸、冰醋酸。因含有过氧根而具有强氧化性，与芳香化合物（如苯、酚、苯胺）相混爆炸。在水中缓慢水解为硫酸与过氧化氢。它是一元强酸，其盐类反而不稳定</a:t>
            </a:r>
            <a:r>
              <a:rPr lang="zh-CN" altLang="en-US" dirty="0">
                <a:solidFill>
                  <a:srgbClr val="333333"/>
                </a:solidFill>
                <a:latin typeface="Arial" panose="020B0604020202020204" pitchFamily="34" charset="0"/>
              </a:rPr>
              <a:t>。</a:t>
            </a:r>
            <a:endParaRPr lang="zh-CN" altLang="en-US" dirty="0"/>
          </a:p>
        </p:txBody>
      </p:sp>
      <p:pic>
        <p:nvPicPr>
          <p:cNvPr id="13314" name="Picture 2" descr="三维结构">
            <a:hlinkClick r:id="rId1" tooltip="三维结构"/>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9328" y="1438205"/>
            <a:ext cx="2957785" cy="3796403"/>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477078" y="358362"/>
            <a:ext cx="2236510" cy="707886"/>
          </a:xfrm>
          <a:prstGeom prst="rect">
            <a:avLst/>
          </a:prstGeom>
        </p:spPr>
        <p:txBody>
          <a:bodyPr wrap="none">
            <a:spAutoFit/>
          </a:bodyPr>
          <a:lstStyle/>
          <a:p>
            <a:r>
              <a:rPr lang="zh-CN" altLang="en-US" sz="4000" dirty="0">
                <a:solidFill>
                  <a:srgbClr val="FF0000"/>
                </a:solidFill>
                <a:latin typeface="华文行楷" panose="02010800040101010101" pitchFamily="2" charset="-122"/>
                <a:ea typeface="华文行楷" panose="02010800040101010101" pitchFamily="2" charset="-122"/>
              </a:rPr>
              <a:t>过一硫酸</a:t>
            </a:r>
            <a:endParaRPr lang="zh-CN" altLang="en-US" dirty="0">
              <a:solidFill>
                <a:srgbClr val="FF0000"/>
              </a:solidFill>
              <a:latin typeface="华文行楷" panose="02010800040101010101" pitchFamily="2" charset="-122"/>
              <a:ea typeface="华文行楷" panose="02010800040101010101" pitchFamily="2" charset="-122"/>
            </a:endParaRPr>
          </a:p>
        </p:txBody>
      </p:sp>
      <p:sp>
        <p:nvSpPr>
          <p:cNvPr id="4" name="矩形 3"/>
          <p:cNvSpPr/>
          <p:nvPr/>
        </p:nvSpPr>
        <p:spPr>
          <a:xfrm>
            <a:off x="3420165" y="327584"/>
            <a:ext cx="1877437" cy="769441"/>
          </a:xfrm>
          <a:prstGeom prst="rect">
            <a:avLst/>
          </a:prstGeom>
        </p:spPr>
        <p:txBody>
          <a:bodyPr wrap="none">
            <a:spAutoFit/>
          </a:bodyPr>
          <a:lstStyle/>
          <a:p>
            <a:r>
              <a:rPr lang="zh-CN" altLang="en-US" sz="4400" dirty="0">
                <a:solidFill>
                  <a:schemeClr val="accent2"/>
                </a:solidFill>
                <a:latin typeface="华文行楷" panose="02010800040101010101" pitchFamily="2" charset="-122"/>
                <a:ea typeface="华文行楷" panose="02010800040101010101" pitchFamily="2" charset="-122"/>
              </a:rPr>
              <a:t>性质：</a:t>
            </a:r>
            <a:endParaRPr lang="zh-CN" altLang="en-US" sz="2800" dirty="0">
              <a:solidFill>
                <a:schemeClr val="accent2"/>
              </a:solidFill>
              <a:latin typeface="华文行楷" panose="02010800040101010101" pitchFamily="2" charset="-122"/>
              <a:ea typeface="华文行楷"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gtEl>
                                        <p:attrNameLst>
                                          <p:attrName>style.visibility</p:attrName>
                                        </p:attrNameLst>
                                      </p:cBhvr>
                                      <p:to>
                                        <p:strVal val="visible"/>
                                      </p:to>
                                    </p:set>
                                    <p:anim calcmode="lin" valueType="num">
                                      <p:cBhvr additive="base">
                                        <p:cTn id="19" dur="500" fill="hold"/>
                                        <p:tgtEl>
                                          <p:spTgt spid="13314"/>
                                        </p:tgtEl>
                                        <p:attrNameLst>
                                          <p:attrName>ppt_x</p:attrName>
                                        </p:attrNameLst>
                                      </p:cBhvr>
                                      <p:tavLst>
                                        <p:tav tm="0">
                                          <p:val>
                                            <p:strVal val="#ppt_x"/>
                                          </p:val>
                                        </p:tav>
                                        <p:tav tm="100000">
                                          <p:val>
                                            <p:strVal val="#ppt_x"/>
                                          </p:val>
                                        </p:tav>
                                      </p:tavLst>
                                    </p:anim>
                                    <p:anim calcmode="lin" valueType="num">
                                      <p:cBhvr additive="base">
                                        <p:cTn id="20"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 calcmode="lin" valueType="num">
                                      <p:cBhvr additive="base">
                                        <p:cTn id="3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927652" y="2678383"/>
            <a:ext cx="10787270" cy="3108543"/>
          </a:xfrm>
          <a:prstGeom prst="rect">
            <a:avLst/>
          </a:prstGeom>
        </p:spPr>
        <p:txBody>
          <a:bodyPr wrap="square">
            <a:spAutoFit/>
          </a:bodyPr>
          <a:lstStyle/>
          <a:p>
            <a:pPr lvl="0" indent="317500" eaLnBrk="0" fontAlgn="base" hangingPunct="0">
              <a:spcBef>
                <a:spcPct val="0"/>
              </a:spcBef>
              <a:spcAft>
                <a:spcPct val="0"/>
              </a:spcAft>
            </a:pPr>
            <a:r>
              <a:rPr lang="en-US" altLang="zh-CN" sz="3600" dirty="0">
                <a:solidFill>
                  <a:schemeClr val="accent2"/>
                </a:solidFill>
                <a:latin typeface="华文行楷" panose="02010800040101010101" pitchFamily="2" charset="-122"/>
                <a:ea typeface="华文行楷" panose="02010800040101010101" pitchFamily="2" charset="-122"/>
                <a:cs typeface="Arial" panose="020B0604020202020204" pitchFamily="34" charset="0"/>
              </a:rPr>
              <a:t>  </a:t>
            </a:r>
            <a:r>
              <a:rPr lang="zh-CN" altLang="zh-CN" sz="3600" dirty="0">
                <a:solidFill>
                  <a:schemeClr val="accent2"/>
                </a:solidFill>
                <a:latin typeface="华文行楷" panose="02010800040101010101" pitchFamily="2" charset="-122"/>
                <a:ea typeface="华文行楷" panose="02010800040101010101" pitchFamily="2" charset="-122"/>
                <a:cs typeface="Arial" panose="020B0604020202020204" pitchFamily="34" charset="0"/>
              </a:rPr>
              <a:t>大规模生产可以用 &gt;85% 硫酸和 &gt;50% 过氧化氢的反应来制取过一硫酸：</a:t>
            </a:r>
            <a:endParaRPr lang="zh-CN" altLang="zh-CN" sz="4400" dirty="0">
              <a:solidFill>
                <a:schemeClr val="accent2"/>
              </a:solidFill>
              <a:latin typeface="华文行楷" panose="02010800040101010101" pitchFamily="2" charset="-122"/>
              <a:ea typeface="华文行楷" panose="02010800040101010101" pitchFamily="2" charset="-122"/>
            </a:endParaRPr>
          </a:p>
          <a:p>
            <a:pPr lvl="0" indent="317500" eaLnBrk="0" fontAlgn="base" hangingPunct="0">
              <a:spcBef>
                <a:spcPct val="0"/>
              </a:spcBef>
              <a:spcAft>
                <a:spcPct val="0"/>
              </a:spcAft>
            </a:pPr>
            <a:r>
              <a:rPr lang="zh-CN" altLang="zh-CN" sz="3600" dirty="0">
                <a:solidFill>
                  <a:srgbClr val="333333"/>
                </a:solidFill>
                <a:latin typeface="Arial" panose="020B0604020202020204" pitchFamily="34" charset="0"/>
                <a:cs typeface="Arial" panose="020B0604020202020204" pitchFamily="34" charset="0"/>
              </a:rPr>
              <a:t>H</a:t>
            </a:r>
            <a:r>
              <a:rPr lang="zh-CN" altLang="zh-CN" sz="2400" dirty="0">
                <a:solidFill>
                  <a:srgbClr val="333333"/>
                </a:solidFill>
                <a:latin typeface="Arial" panose="020B0604020202020204" pitchFamily="34" charset="0"/>
                <a:cs typeface="Arial" panose="020B0604020202020204" pitchFamily="34" charset="0"/>
              </a:rPr>
              <a:t>2</a:t>
            </a:r>
            <a:r>
              <a:rPr lang="zh-CN" altLang="zh-CN" sz="3600" dirty="0">
                <a:solidFill>
                  <a:srgbClr val="333333"/>
                </a:solidFill>
                <a:latin typeface="Arial" panose="020B0604020202020204" pitchFamily="34" charset="0"/>
                <a:cs typeface="Arial" panose="020B0604020202020204" pitchFamily="34" charset="0"/>
              </a:rPr>
              <a:t>O</a:t>
            </a:r>
            <a:r>
              <a:rPr lang="zh-CN" altLang="zh-CN" sz="2400" dirty="0">
                <a:solidFill>
                  <a:srgbClr val="333333"/>
                </a:solidFill>
                <a:latin typeface="Arial" panose="020B0604020202020204" pitchFamily="34" charset="0"/>
                <a:cs typeface="Arial" panose="020B0604020202020204" pitchFamily="34" charset="0"/>
              </a:rPr>
              <a:t>2</a:t>
            </a:r>
            <a:r>
              <a:rPr lang="zh-CN" altLang="zh-CN" sz="3600" dirty="0">
                <a:solidFill>
                  <a:srgbClr val="333333"/>
                </a:solidFill>
                <a:latin typeface="Arial" panose="020B0604020202020204" pitchFamily="34" charset="0"/>
                <a:cs typeface="Arial" panose="020B0604020202020204" pitchFamily="34" charset="0"/>
              </a:rPr>
              <a:t> + H</a:t>
            </a:r>
            <a:r>
              <a:rPr lang="zh-CN" altLang="zh-CN" sz="2400" dirty="0">
                <a:solidFill>
                  <a:srgbClr val="333333"/>
                </a:solidFill>
                <a:latin typeface="Arial" panose="020B0604020202020204" pitchFamily="34" charset="0"/>
                <a:cs typeface="Arial" panose="020B0604020202020204" pitchFamily="34" charset="0"/>
              </a:rPr>
              <a:t>2</a:t>
            </a:r>
            <a:r>
              <a:rPr lang="zh-CN" altLang="zh-CN" sz="3600" dirty="0">
                <a:solidFill>
                  <a:srgbClr val="333333"/>
                </a:solidFill>
                <a:latin typeface="Arial" panose="020B0604020202020204" pitchFamily="34" charset="0"/>
                <a:cs typeface="Arial" panose="020B0604020202020204" pitchFamily="34" charset="0"/>
              </a:rPr>
              <a:t>SO</a:t>
            </a:r>
            <a:r>
              <a:rPr lang="zh-CN" altLang="zh-CN" sz="2400" dirty="0">
                <a:solidFill>
                  <a:srgbClr val="333333"/>
                </a:solidFill>
                <a:latin typeface="Arial" panose="020B0604020202020204" pitchFamily="34" charset="0"/>
                <a:cs typeface="Arial" panose="020B0604020202020204" pitchFamily="34" charset="0"/>
              </a:rPr>
              <a:t>4</a:t>
            </a:r>
            <a:r>
              <a:rPr lang="zh-CN" altLang="zh-CN" sz="4400" dirty="0">
                <a:solidFill>
                  <a:srgbClr val="333333"/>
                </a:solidFill>
                <a:latin typeface="Arial" panose="020B0604020202020204" pitchFamily="34" charset="0"/>
                <a:cs typeface="Arial" panose="020B0604020202020204" pitchFamily="34" charset="0"/>
              </a:rPr>
              <a:t>⇌</a:t>
            </a:r>
            <a:r>
              <a:rPr lang="zh-CN" altLang="zh-CN" sz="3600" dirty="0">
                <a:solidFill>
                  <a:srgbClr val="333333"/>
                </a:solidFill>
                <a:latin typeface="Arial" panose="020B0604020202020204" pitchFamily="34" charset="0"/>
                <a:cs typeface="Arial" panose="020B0604020202020204" pitchFamily="34" charset="0"/>
              </a:rPr>
              <a:t> H</a:t>
            </a:r>
            <a:r>
              <a:rPr lang="zh-CN" altLang="zh-CN" sz="2000" dirty="0">
                <a:solidFill>
                  <a:srgbClr val="333333"/>
                </a:solidFill>
                <a:latin typeface="Arial" panose="020B0604020202020204" pitchFamily="34" charset="0"/>
                <a:cs typeface="Arial" panose="020B0604020202020204" pitchFamily="34" charset="0"/>
              </a:rPr>
              <a:t>2</a:t>
            </a:r>
            <a:r>
              <a:rPr lang="zh-CN" altLang="zh-CN" sz="3600" dirty="0">
                <a:solidFill>
                  <a:srgbClr val="333333"/>
                </a:solidFill>
                <a:latin typeface="Arial" panose="020B0604020202020204" pitchFamily="34" charset="0"/>
                <a:cs typeface="Arial" panose="020B0604020202020204" pitchFamily="34" charset="0"/>
              </a:rPr>
              <a:t>SO</a:t>
            </a:r>
            <a:r>
              <a:rPr lang="zh-CN" altLang="zh-CN" sz="2400" dirty="0">
                <a:solidFill>
                  <a:srgbClr val="333333"/>
                </a:solidFill>
                <a:latin typeface="Arial" panose="020B0604020202020204" pitchFamily="34" charset="0"/>
                <a:cs typeface="Arial" panose="020B0604020202020204" pitchFamily="34" charset="0"/>
              </a:rPr>
              <a:t>5</a:t>
            </a:r>
            <a:r>
              <a:rPr lang="zh-CN" altLang="zh-CN" sz="3600" dirty="0">
                <a:solidFill>
                  <a:srgbClr val="333333"/>
                </a:solidFill>
                <a:latin typeface="Arial" panose="020B0604020202020204" pitchFamily="34" charset="0"/>
                <a:cs typeface="Arial" panose="020B0604020202020204" pitchFamily="34" charset="0"/>
              </a:rPr>
              <a:t> + H</a:t>
            </a:r>
            <a:r>
              <a:rPr lang="zh-CN" altLang="zh-CN" sz="2400" dirty="0">
                <a:solidFill>
                  <a:srgbClr val="333333"/>
                </a:solidFill>
                <a:latin typeface="Arial" panose="020B0604020202020204" pitchFamily="34" charset="0"/>
                <a:cs typeface="Arial" panose="020B0604020202020204" pitchFamily="34" charset="0"/>
              </a:rPr>
              <a:t>2</a:t>
            </a:r>
            <a:r>
              <a:rPr lang="zh-CN" altLang="zh-CN" sz="3600" dirty="0">
                <a:solidFill>
                  <a:srgbClr val="333333"/>
                </a:solidFill>
                <a:latin typeface="Arial" panose="020B0604020202020204" pitchFamily="34" charset="0"/>
                <a:cs typeface="Arial" panose="020B0604020202020204" pitchFamily="34" charset="0"/>
              </a:rPr>
              <a:t>O</a:t>
            </a:r>
            <a:endParaRPr lang="en-US" altLang="zh-CN" sz="3600" dirty="0">
              <a:solidFill>
                <a:srgbClr val="333333"/>
              </a:solidFill>
              <a:latin typeface="Arial" panose="020B0604020202020204" pitchFamily="34" charset="0"/>
              <a:cs typeface="Arial" panose="020B0604020202020204" pitchFamily="34" charset="0"/>
            </a:endParaRPr>
          </a:p>
          <a:p>
            <a:pPr lvl="0" indent="317500" eaLnBrk="0" fontAlgn="base" hangingPunct="0">
              <a:spcBef>
                <a:spcPct val="0"/>
              </a:spcBef>
              <a:spcAft>
                <a:spcPct val="0"/>
              </a:spcAft>
            </a:pPr>
            <a:r>
              <a:rPr lang="en-US" altLang="zh-CN" sz="4000" dirty="0">
                <a:solidFill>
                  <a:schemeClr val="accent2"/>
                </a:solidFill>
                <a:latin typeface="华文行楷" panose="02010800040101010101" pitchFamily="2" charset="-122"/>
                <a:ea typeface="华文行楷" panose="02010800040101010101" pitchFamily="2" charset="-122"/>
                <a:cs typeface="Arial" panose="020B0604020202020204" pitchFamily="34" charset="0"/>
              </a:rPr>
              <a:t>  </a:t>
            </a:r>
            <a:r>
              <a:rPr lang="zh-CN" altLang="zh-CN" sz="4000" dirty="0">
                <a:solidFill>
                  <a:schemeClr val="accent2"/>
                </a:solidFill>
                <a:latin typeface="华文行楷" panose="02010800040101010101" pitchFamily="2" charset="-122"/>
                <a:ea typeface="华文行楷" panose="02010800040101010101" pitchFamily="2" charset="-122"/>
                <a:cs typeface="Arial" panose="020B0604020202020204" pitchFamily="34" charset="0"/>
              </a:rPr>
              <a:t>过二硫酸部分水解或用三氧化硫处理无水过氧化氢也可以得到过一硫酸</a:t>
            </a:r>
            <a:r>
              <a:rPr lang="zh-CN" altLang="zh-CN" sz="2000" dirty="0">
                <a:solidFill>
                  <a:schemeClr val="accent2"/>
                </a:solidFill>
                <a:latin typeface="华文行楷" panose="02010800040101010101" pitchFamily="2" charset="-122"/>
                <a:ea typeface="华文行楷" panose="02010800040101010101" pitchFamily="2" charset="-122"/>
                <a:cs typeface="Arial" panose="020B0604020202020204" pitchFamily="34" charset="0"/>
              </a:rPr>
              <a:t>。</a:t>
            </a:r>
            <a:endParaRPr lang="zh-CN" altLang="zh-CN" sz="4400" dirty="0">
              <a:solidFill>
                <a:schemeClr val="accent2"/>
              </a:solidFill>
              <a:latin typeface="华文行楷" panose="02010800040101010101" pitchFamily="2" charset="-122"/>
              <a:ea typeface="华文行楷" panose="02010800040101010101" pitchFamily="2" charset="-122"/>
            </a:endParaRPr>
          </a:p>
        </p:txBody>
      </p:sp>
      <p:sp>
        <p:nvSpPr>
          <p:cNvPr id="3" name="矩形 2"/>
          <p:cNvSpPr/>
          <p:nvPr/>
        </p:nvSpPr>
        <p:spPr>
          <a:xfrm>
            <a:off x="689111" y="720948"/>
            <a:ext cx="11264349" cy="1754326"/>
          </a:xfrm>
          <a:prstGeom prst="rect">
            <a:avLst/>
          </a:prstGeom>
        </p:spPr>
        <p:txBody>
          <a:bodyPr wrap="square">
            <a:spAutoFit/>
          </a:bodyPr>
          <a:lstStyle/>
          <a:p>
            <a:pPr lvl="0" indent="317500" eaLnBrk="0" fontAlgn="base" hangingPunct="0">
              <a:spcBef>
                <a:spcPct val="0"/>
              </a:spcBef>
              <a:spcAft>
                <a:spcPct val="0"/>
              </a:spcAft>
            </a:pPr>
            <a:r>
              <a:rPr lang="zh-CN" altLang="zh-CN" sz="4000" dirty="0">
                <a:solidFill>
                  <a:srgbClr val="FF0000"/>
                </a:solidFill>
                <a:latin typeface="黑体" panose="02010609060101010101" pitchFamily="49" charset="-122"/>
                <a:ea typeface="黑体" panose="02010609060101010101" pitchFamily="49" charset="-122"/>
                <a:cs typeface="Arial" panose="020B0604020202020204" pitchFamily="34" charset="0"/>
              </a:rPr>
              <a:t>实验室制法：</a:t>
            </a:r>
            <a:r>
              <a:rPr lang="zh-CN" altLang="zh-CN" sz="3600" dirty="0">
                <a:solidFill>
                  <a:schemeClr val="accent2"/>
                </a:solidFill>
                <a:latin typeface="华文行楷" panose="02010800040101010101" pitchFamily="2" charset="-122"/>
                <a:ea typeface="华文行楷" panose="02010800040101010101" pitchFamily="2" charset="-122"/>
                <a:cs typeface="Arial" panose="020B0604020202020204" pitchFamily="34" charset="0"/>
              </a:rPr>
              <a:t>混合充分冷却的氯磺酸和计量的无水过氧化氢：</a:t>
            </a:r>
            <a:endParaRPr lang="zh-CN" altLang="zh-CN" sz="4400" dirty="0">
              <a:solidFill>
                <a:schemeClr val="accent2"/>
              </a:solidFill>
              <a:latin typeface="华文行楷" panose="02010800040101010101" pitchFamily="2" charset="-122"/>
              <a:ea typeface="华文行楷" panose="02010800040101010101" pitchFamily="2" charset="-122"/>
            </a:endParaRPr>
          </a:p>
          <a:p>
            <a:pPr lvl="0" indent="317500" eaLnBrk="0" fontAlgn="base" hangingPunct="0">
              <a:spcBef>
                <a:spcPct val="0"/>
              </a:spcBef>
              <a:spcAft>
                <a:spcPct val="0"/>
              </a:spcAft>
            </a:pPr>
            <a:r>
              <a:rPr lang="en-US" altLang="zh-CN" sz="3200" dirty="0">
                <a:solidFill>
                  <a:srgbClr val="333333"/>
                </a:solidFill>
                <a:latin typeface="Arial" panose="020B0604020202020204" pitchFamily="34" charset="0"/>
                <a:cs typeface="Arial" panose="020B0604020202020204" pitchFamily="34" charset="0"/>
              </a:rPr>
              <a:t>             </a:t>
            </a:r>
            <a:r>
              <a:rPr lang="zh-CN" altLang="zh-CN" sz="3200" dirty="0">
                <a:solidFill>
                  <a:srgbClr val="333333"/>
                </a:solidFill>
                <a:latin typeface="Arial" panose="020B0604020202020204" pitchFamily="34" charset="0"/>
                <a:cs typeface="Arial" panose="020B0604020202020204" pitchFamily="34" charset="0"/>
              </a:rPr>
              <a:t>H</a:t>
            </a:r>
            <a:r>
              <a:rPr lang="zh-CN" altLang="zh-CN" sz="2400" dirty="0">
                <a:solidFill>
                  <a:srgbClr val="333333"/>
                </a:solidFill>
                <a:latin typeface="Arial" panose="020B0604020202020204" pitchFamily="34" charset="0"/>
                <a:cs typeface="Arial" panose="020B0604020202020204" pitchFamily="34" charset="0"/>
              </a:rPr>
              <a:t>2</a:t>
            </a:r>
            <a:r>
              <a:rPr lang="zh-CN" altLang="zh-CN" sz="3200" dirty="0">
                <a:solidFill>
                  <a:srgbClr val="333333"/>
                </a:solidFill>
                <a:latin typeface="Arial" panose="020B0604020202020204" pitchFamily="34" charset="0"/>
                <a:cs typeface="Arial" panose="020B0604020202020204" pitchFamily="34" charset="0"/>
              </a:rPr>
              <a:t>O</a:t>
            </a:r>
            <a:r>
              <a:rPr lang="zh-CN" altLang="zh-CN" sz="2400" dirty="0">
                <a:solidFill>
                  <a:srgbClr val="333333"/>
                </a:solidFill>
                <a:latin typeface="Arial" panose="020B0604020202020204" pitchFamily="34" charset="0"/>
                <a:cs typeface="Arial" panose="020B0604020202020204" pitchFamily="34" charset="0"/>
              </a:rPr>
              <a:t>2</a:t>
            </a:r>
            <a:r>
              <a:rPr lang="zh-CN" altLang="zh-CN" sz="3200" dirty="0">
                <a:solidFill>
                  <a:srgbClr val="333333"/>
                </a:solidFill>
                <a:latin typeface="Arial" panose="020B0604020202020204" pitchFamily="34" charset="0"/>
                <a:cs typeface="Arial" panose="020B0604020202020204" pitchFamily="34" charset="0"/>
              </a:rPr>
              <a:t> + ClSO</a:t>
            </a:r>
            <a:r>
              <a:rPr lang="zh-CN" altLang="zh-CN" sz="2000" dirty="0">
                <a:solidFill>
                  <a:srgbClr val="333333"/>
                </a:solidFill>
                <a:latin typeface="Arial" panose="020B0604020202020204" pitchFamily="34" charset="0"/>
                <a:cs typeface="Arial" panose="020B0604020202020204" pitchFamily="34" charset="0"/>
              </a:rPr>
              <a:t>2</a:t>
            </a:r>
            <a:r>
              <a:rPr lang="zh-CN" altLang="zh-CN" sz="3200" dirty="0">
                <a:solidFill>
                  <a:srgbClr val="333333"/>
                </a:solidFill>
                <a:latin typeface="Arial" panose="020B0604020202020204" pitchFamily="34" charset="0"/>
                <a:cs typeface="Arial" panose="020B0604020202020204" pitchFamily="34" charset="0"/>
              </a:rPr>
              <a:t>OH ⇌ H</a:t>
            </a:r>
            <a:r>
              <a:rPr lang="zh-CN" altLang="zh-CN" sz="2000" dirty="0">
                <a:solidFill>
                  <a:srgbClr val="333333"/>
                </a:solidFill>
                <a:latin typeface="Arial" panose="020B0604020202020204" pitchFamily="34" charset="0"/>
                <a:cs typeface="Arial" panose="020B0604020202020204" pitchFamily="34" charset="0"/>
              </a:rPr>
              <a:t>2</a:t>
            </a:r>
            <a:r>
              <a:rPr lang="zh-CN" altLang="zh-CN" sz="3200" dirty="0">
                <a:solidFill>
                  <a:srgbClr val="333333"/>
                </a:solidFill>
                <a:latin typeface="Arial" panose="020B0604020202020204" pitchFamily="34" charset="0"/>
                <a:cs typeface="Arial" panose="020B0604020202020204" pitchFamily="34" charset="0"/>
              </a:rPr>
              <a:t>SO</a:t>
            </a:r>
            <a:r>
              <a:rPr lang="zh-CN" altLang="zh-CN" sz="2000" dirty="0">
                <a:solidFill>
                  <a:srgbClr val="333333"/>
                </a:solidFill>
                <a:latin typeface="Arial" panose="020B0604020202020204" pitchFamily="34" charset="0"/>
                <a:cs typeface="Arial" panose="020B0604020202020204" pitchFamily="34" charset="0"/>
              </a:rPr>
              <a:t>5</a:t>
            </a:r>
            <a:r>
              <a:rPr lang="zh-CN" altLang="zh-CN" sz="3200" dirty="0">
                <a:solidFill>
                  <a:srgbClr val="333333"/>
                </a:solidFill>
                <a:latin typeface="Arial" panose="020B0604020202020204" pitchFamily="34" charset="0"/>
                <a:cs typeface="Arial" panose="020B0604020202020204" pitchFamily="34" charset="0"/>
              </a:rPr>
              <a:t> + HCl</a:t>
            </a:r>
            <a:endParaRPr lang="zh-CN" altLang="zh-CN" sz="3200" dirty="0">
              <a:solidFill>
                <a:srgbClr val="333333"/>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866888" y="578759"/>
            <a:ext cx="5044971" cy="453650"/>
          </a:xfrm>
          <a:prstGeom prst="rect">
            <a:avLst/>
          </a:prstGeom>
        </p:spPr>
        <p:txBody>
          <a:bodyPr wrap="none">
            <a:spAutoFit/>
          </a:bodyPr>
          <a:lstStyle/>
          <a:p>
            <a:pPr fontAlgn="base" latinLnBrk="1">
              <a:lnSpc>
                <a:spcPts val="2250"/>
              </a:lnSpc>
              <a:spcBef>
                <a:spcPct val="0"/>
              </a:spcBef>
              <a:spcAft>
                <a:spcPct val="0"/>
              </a:spcAft>
            </a:pPr>
            <a:r>
              <a:rPr lang="zh-CN" altLang="zh-CN" sz="4400" dirty="0">
                <a:solidFill>
                  <a:srgbClr val="FF0000"/>
                </a:solidFill>
                <a:ea typeface="微软雅黑" panose="020B0503020204020204" charset="-122"/>
                <a:cs typeface="宋体" panose="02010600030101010101" pitchFamily="2" charset="-122"/>
              </a:rPr>
              <a:t>过二硫酸</a:t>
            </a:r>
            <a:r>
              <a:rPr lang="en-US" altLang="zh-CN" sz="4400" dirty="0">
                <a:solidFill>
                  <a:srgbClr val="FF0000"/>
                </a:solidFill>
                <a:ea typeface="微软雅黑" panose="020B0503020204020204" charset="-122"/>
                <a:cs typeface="宋体" panose="02010600030101010101" pitchFamily="2" charset="-122"/>
              </a:rPr>
              <a:t>   </a:t>
            </a:r>
            <a:r>
              <a:rPr lang="en-US" altLang="zh-CN" sz="4800" dirty="0">
                <a:solidFill>
                  <a:srgbClr val="FF0000"/>
                </a:solidFill>
                <a:ea typeface="微软雅黑" panose="020B0503020204020204" charset="-122"/>
                <a:cs typeface="宋体" panose="02010600030101010101" pitchFamily="2" charset="-122"/>
              </a:rPr>
              <a:t>H</a:t>
            </a:r>
            <a:r>
              <a:rPr lang="en-US" altLang="zh-CN" sz="3200" dirty="0">
                <a:solidFill>
                  <a:srgbClr val="FF0000"/>
                </a:solidFill>
                <a:ea typeface="微软雅黑" panose="020B0503020204020204" charset="-122"/>
                <a:cs typeface="宋体" panose="02010600030101010101" pitchFamily="2" charset="-122"/>
              </a:rPr>
              <a:t>2</a:t>
            </a:r>
            <a:r>
              <a:rPr lang="en-US" altLang="zh-CN" sz="4800" dirty="0">
                <a:solidFill>
                  <a:srgbClr val="FF0000"/>
                </a:solidFill>
                <a:ea typeface="微软雅黑" panose="020B0503020204020204" charset="-122"/>
                <a:cs typeface="宋体" panose="02010600030101010101" pitchFamily="2" charset="-122"/>
              </a:rPr>
              <a:t>S</a:t>
            </a:r>
            <a:r>
              <a:rPr lang="en-US" altLang="zh-CN" sz="3600" dirty="0">
                <a:solidFill>
                  <a:srgbClr val="FF0000"/>
                </a:solidFill>
                <a:ea typeface="微软雅黑" panose="020B0503020204020204" charset="-122"/>
                <a:cs typeface="宋体" panose="02010600030101010101" pitchFamily="2" charset="-122"/>
              </a:rPr>
              <a:t>2</a:t>
            </a:r>
            <a:r>
              <a:rPr lang="en-US" altLang="zh-CN" sz="4800" dirty="0">
                <a:solidFill>
                  <a:srgbClr val="FF0000"/>
                </a:solidFill>
                <a:ea typeface="微软雅黑" panose="020B0503020204020204" charset="-122"/>
                <a:cs typeface="宋体" panose="02010600030101010101" pitchFamily="2" charset="-122"/>
              </a:rPr>
              <a:t>O</a:t>
            </a:r>
            <a:r>
              <a:rPr lang="en-US" altLang="zh-CN" sz="3200" dirty="0">
                <a:solidFill>
                  <a:srgbClr val="FF0000"/>
                </a:solidFill>
                <a:ea typeface="微软雅黑" panose="020B0503020204020204" charset="-122"/>
                <a:cs typeface="宋体" panose="02010600030101010101" pitchFamily="2" charset="-122"/>
              </a:rPr>
              <a:t>8</a:t>
            </a:r>
            <a:endParaRPr lang="zh-CN" altLang="zh-CN" sz="2000" dirty="0">
              <a:solidFill>
                <a:srgbClr val="FF0000"/>
              </a:solidFill>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47721" y="2277369"/>
            <a:ext cx="3988906" cy="2365289"/>
          </a:xfrm>
          <a:prstGeom prst="rect">
            <a:avLst/>
          </a:prstGeom>
        </p:spPr>
      </p:pic>
      <p:sp>
        <p:nvSpPr>
          <p:cNvPr id="5" name="矩形 4"/>
          <p:cNvSpPr/>
          <p:nvPr/>
        </p:nvSpPr>
        <p:spPr>
          <a:xfrm>
            <a:off x="331304" y="1226338"/>
            <a:ext cx="6202018" cy="3416320"/>
          </a:xfrm>
          <a:prstGeom prst="rect">
            <a:avLst/>
          </a:prstGeom>
        </p:spPr>
        <p:txBody>
          <a:bodyPr wrap="square">
            <a:spAutoFit/>
          </a:bodyPr>
          <a:lstStyle/>
          <a:p>
            <a:r>
              <a:rPr lang="zh-CN" altLang="en-US" sz="2800" b="1" dirty="0">
                <a:solidFill>
                  <a:srgbClr val="333333"/>
                </a:solidFill>
                <a:latin typeface="Arial" panose="020B0604020202020204" pitchFamily="34" charset="0"/>
              </a:rPr>
              <a:t>    </a:t>
            </a:r>
            <a:r>
              <a:rPr lang="zh-CN" altLang="en-US" sz="3600" b="1" dirty="0">
                <a:solidFill>
                  <a:srgbClr val="333333"/>
                </a:solidFill>
                <a:latin typeface="华文行楷" panose="02010800040101010101" pitchFamily="2" charset="-122"/>
                <a:ea typeface="华文行楷" panose="02010800040101010101" pitchFamily="2" charset="-122"/>
              </a:rPr>
              <a:t>  过二硫酸</a:t>
            </a:r>
            <a:r>
              <a:rPr lang="zh-CN" altLang="en-US" sz="3600" dirty="0">
                <a:solidFill>
                  <a:srgbClr val="333333"/>
                </a:solidFill>
                <a:latin typeface="华文行楷" panose="02010800040101010101" pitchFamily="2" charset="-122"/>
                <a:ea typeface="华文行楷" panose="02010800040101010101" pitchFamily="2" charset="-122"/>
              </a:rPr>
              <a:t>是一种硫的</a:t>
            </a:r>
            <a:r>
              <a:rPr lang="zh-CN" altLang="en-US" sz="3600" dirty="0">
                <a:solidFill>
                  <a:srgbClr val="136EC2"/>
                </a:solidFill>
                <a:latin typeface="华文行楷" panose="02010800040101010101" pitchFamily="2" charset="-122"/>
                <a:ea typeface="华文行楷" panose="02010800040101010101" pitchFamily="2" charset="-122"/>
              </a:rPr>
              <a:t>含氧酸</a:t>
            </a:r>
            <a:r>
              <a:rPr lang="zh-CN" altLang="en-US" sz="3600" dirty="0">
                <a:solidFill>
                  <a:srgbClr val="333333"/>
                </a:solidFill>
                <a:latin typeface="华文行楷" panose="02010800040101010101" pitchFamily="2" charset="-122"/>
                <a:ea typeface="华文行楷" panose="02010800040101010101" pitchFamily="2" charset="-122"/>
              </a:rPr>
              <a:t>，</a:t>
            </a:r>
            <a:r>
              <a:rPr lang="zh-CN" altLang="en-US" sz="3600" dirty="0">
                <a:solidFill>
                  <a:srgbClr val="136EC2"/>
                </a:solidFill>
                <a:latin typeface="华文行楷" panose="02010800040101010101" pitchFamily="2" charset="-122"/>
                <a:ea typeface="华文行楷" panose="02010800040101010101" pitchFamily="2" charset="-122"/>
              </a:rPr>
              <a:t>化学式</a:t>
            </a:r>
            <a:r>
              <a:rPr lang="zh-CN" altLang="en-US" sz="3600" dirty="0">
                <a:solidFill>
                  <a:srgbClr val="333333"/>
                </a:solidFill>
                <a:latin typeface="华文行楷" panose="02010800040101010101" pitchFamily="2" charset="-122"/>
                <a:ea typeface="华文行楷" panose="02010800040101010101" pitchFamily="2" charset="-122"/>
              </a:rPr>
              <a:t> </a:t>
            </a:r>
            <a:r>
              <a:rPr lang="en-US" altLang="zh-CN" sz="3600" dirty="0">
                <a:solidFill>
                  <a:srgbClr val="333333"/>
                </a:solidFill>
                <a:latin typeface="黑体" panose="02010609060101010101" pitchFamily="49" charset="-122"/>
                <a:ea typeface="黑体" panose="02010609060101010101" pitchFamily="49" charset="-122"/>
              </a:rPr>
              <a:t>H</a:t>
            </a:r>
            <a:r>
              <a:rPr lang="en-US" altLang="zh-CN" sz="2400" dirty="0">
                <a:solidFill>
                  <a:srgbClr val="333333"/>
                </a:solidFill>
                <a:latin typeface="黑体" panose="02010609060101010101" pitchFamily="49" charset="-122"/>
                <a:ea typeface="黑体" panose="02010609060101010101" pitchFamily="49" charset="-122"/>
              </a:rPr>
              <a:t>2</a:t>
            </a:r>
            <a:r>
              <a:rPr lang="en-US" altLang="zh-CN" sz="3600" dirty="0">
                <a:solidFill>
                  <a:srgbClr val="333333"/>
                </a:solidFill>
                <a:latin typeface="黑体" panose="02010609060101010101" pitchFamily="49" charset="-122"/>
                <a:ea typeface="黑体" panose="02010609060101010101" pitchFamily="49" charset="-122"/>
              </a:rPr>
              <a:t>S</a:t>
            </a:r>
            <a:r>
              <a:rPr lang="en-US" altLang="zh-CN" sz="2400" dirty="0">
                <a:solidFill>
                  <a:srgbClr val="333333"/>
                </a:solidFill>
                <a:latin typeface="黑体" panose="02010609060101010101" pitchFamily="49" charset="-122"/>
                <a:ea typeface="黑体" panose="02010609060101010101" pitchFamily="49" charset="-122"/>
              </a:rPr>
              <a:t>2</a:t>
            </a:r>
            <a:r>
              <a:rPr lang="en-US" altLang="zh-CN" sz="3600" dirty="0">
                <a:solidFill>
                  <a:srgbClr val="333333"/>
                </a:solidFill>
                <a:latin typeface="黑体" panose="02010609060101010101" pitchFamily="49" charset="-122"/>
                <a:ea typeface="黑体" panose="02010609060101010101" pitchFamily="49" charset="-122"/>
              </a:rPr>
              <a:t>O</a:t>
            </a:r>
            <a:r>
              <a:rPr lang="en-US" altLang="zh-CN" sz="2400" dirty="0">
                <a:solidFill>
                  <a:srgbClr val="333333"/>
                </a:solidFill>
                <a:latin typeface="黑体" panose="02010609060101010101" pitchFamily="49" charset="-122"/>
                <a:ea typeface="黑体" panose="02010609060101010101" pitchFamily="49" charset="-122"/>
              </a:rPr>
              <a:t>8</a:t>
            </a:r>
            <a:r>
              <a:rPr lang="en-US" altLang="zh-CN" sz="3600" dirty="0">
                <a:solidFill>
                  <a:srgbClr val="333333"/>
                </a:solidFill>
                <a:latin typeface="华文行楷" panose="02010800040101010101" pitchFamily="2" charset="-122"/>
                <a:ea typeface="华文行楷" panose="02010800040101010101" pitchFamily="2" charset="-122"/>
              </a:rPr>
              <a:t> </a:t>
            </a:r>
            <a:r>
              <a:rPr lang="zh-CN" altLang="en-US" sz="3600" dirty="0">
                <a:solidFill>
                  <a:srgbClr val="333333"/>
                </a:solidFill>
                <a:latin typeface="华文行楷" panose="02010800040101010101" pitchFamily="2" charset="-122"/>
                <a:ea typeface="华文行楷" panose="02010800040101010101" pitchFamily="2" charset="-122"/>
              </a:rPr>
              <a:t>。它的结构可以表示成 </a:t>
            </a:r>
            <a:r>
              <a:rPr lang="en-US" altLang="zh-CN" sz="3600" dirty="0">
                <a:solidFill>
                  <a:srgbClr val="333333"/>
                </a:solidFill>
                <a:latin typeface="黑体" panose="02010609060101010101" pitchFamily="49" charset="-122"/>
                <a:ea typeface="黑体" panose="02010609060101010101" pitchFamily="49" charset="-122"/>
              </a:rPr>
              <a:t>HO</a:t>
            </a:r>
            <a:r>
              <a:rPr lang="en-US" altLang="zh-CN" sz="2400" dirty="0">
                <a:solidFill>
                  <a:srgbClr val="333333"/>
                </a:solidFill>
                <a:latin typeface="黑体" panose="02010609060101010101" pitchFamily="49" charset="-122"/>
                <a:ea typeface="黑体" panose="02010609060101010101" pitchFamily="49" charset="-122"/>
              </a:rPr>
              <a:t>3</a:t>
            </a:r>
            <a:r>
              <a:rPr lang="en-US" altLang="zh-CN" sz="3600" dirty="0">
                <a:solidFill>
                  <a:srgbClr val="333333"/>
                </a:solidFill>
                <a:latin typeface="黑体" panose="02010609060101010101" pitchFamily="49" charset="-122"/>
                <a:ea typeface="黑体" panose="02010609060101010101" pitchFamily="49" charset="-122"/>
              </a:rPr>
              <a:t>SOOSO</a:t>
            </a:r>
            <a:r>
              <a:rPr lang="en-US" altLang="zh-CN" sz="2400" dirty="0">
                <a:solidFill>
                  <a:srgbClr val="333333"/>
                </a:solidFill>
                <a:latin typeface="黑体" panose="02010609060101010101" pitchFamily="49" charset="-122"/>
                <a:ea typeface="黑体" panose="02010609060101010101" pitchFamily="49" charset="-122"/>
              </a:rPr>
              <a:t>3</a:t>
            </a:r>
            <a:r>
              <a:rPr lang="en-US" altLang="zh-CN" sz="3600" dirty="0">
                <a:solidFill>
                  <a:srgbClr val="333333"/>
                </a:solidFill>
                <a:latin typeface="黑体" panose="02010609060101010101" pitchFamily="49" charset="-122"/>
                <a:ea typeface="黑体" panose="02010609060101010101" pitchFamily="49" charset="-122"/>
              </a:rPr>
              <a:t>H</a:t>
            </a:r>
            <a:r>
              <a:rPr lang="zh-CN" altLang="en-US" sz="3600" dirty="0">
                <a:solidFill>
                  <a:srgbClr val="333333"/>
                </a:solidFill>
                <a:latin typeface="华文行楷" panose="02010800040101010101" pitchFamily="2" charset="-122"/>
                <a:ea typeface="华文行楷" panose="02010800040101010101" pitchFamily="2" charset="-122"/>
              </a:rPr>
              <a:t>。它的盐，称为</a:t>
            </a:r>
            <a:r>
              <a:rPr lang="zh-CN" altLang="en-US" sz="3600" dirty="0">
                <a:solidFill>
                  <a:schemeClr val="accent6">
                    <a:lumMod val="60000"/>
                    <a:lumOff val="40000"/>
                  </a:schemeClr>
                </a:solidFill>
                <a:latin typeface="华文行楷" panose="02010800040101010101" pitchFamily="2" charset="-122"/>
                <a:ea typeface="华文行楷" panose="02010800040101010101" pitchFamily="2" charset="-122"/>
              </a:rPr>
              <a:t>过二</a:t>
            </a:r>
            <a:r>
              <a:rPr lang="zh-CN" altLang="en-US" sz="3600" dirty="0">
                <a:solidFill>
                  <a:srgbClr val="136EC2"/>
                </a:solidFill>
                <a:latin typeface="华文行楷" panose="02010800040101010101" pitchFamily="2" charset="-122"/>
                <a:ea typeface="华文行楷" panose="02010800040101010101" pitchFamily="2" charset="-122"/>
              </a:rPr>
              <a:t>硫酸盐</a:t>
            </a:r>
            <a:r>
              <a:rPr lang="zh-CN" altLang="en-US" sz="3600" dirty="0">
                <a:solidFill>
                  <a:srgbClr val="333333"/>
                </a:solidFill>
                <a:latin typeface="华文行楷" panose="02010800040101010101" pitchFamily="2" charset="-122"/>
                <a:ea typeface="华文行楷" panose="02010800040101010101" pitchFamily="2" charset="-122"/>
              </a:rPr>
              <a:t>，在工业上用途广泛，用作强氧化剂等，但这种酸本身用途并不大。</a:t>
            </a:r>
            <a:endParaRPr lang="zh-CN" altLang="en-US" sz="3600" dirty="0">
              <a:latin typeface="华文行楷" panose="02010800040101010101" pitchFamily="2" charset="-122"/>
              <a:ea typeface="华文行楷" panose="020108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148907" y="1064488"/>
            <a:ext cx="9443611" cy="584775"/>
          </a:xfrm>
          <a:prstGeom prst="rect">
            <a:avLst/>
          </a:prstGeom>
        </p:spPr>
        <p:txBody>
          <a:bodyPr wrap="none">
            <a:spAutoFit/>
          </a:bodyPr>
          <a:lstStyle/>
          <a:p>
            <a:r>
              <a:rPr lang="zh-CN" altLang="en-US" sz="3200" dirty="0">
                <a:latin typeface="华文行楷" panose="02010800040101010101" pitchFamily="2" charset="-122"/>
                <a:ea typeface="华文行楷" panose="02010800040101010101" pitchFamily="2" charset="-122"/>
              </a:rPr>
              <a:t>易吸湿、有强吸水性，极易溶于水，热水中易水解</a:t>
            </a:r>
            <a:r>
              <a:rPr lang="zh-CN" altLang="en-US" dirty="0">
                <a:solidFill>
                  <a:srgbClr val="333333"/>
                </a:solidFill>
                <a:latin typeface="Arial" panose="020B0604020202020204" pitchFamily="34" charset="0"/>
              </a:rPr>
              <a:t>，</a:t>
            </a:r>
            <a:endParaRPr lang="zh-CN" altLang="en-US" dirty="0"/>
          </a:p>
        </p:txBody>
      </p:sp>
      <p:sp>
        <p:nvSpPr>
          <p:cNvPr id="3" name="矩形 2"/>
          <p:cNvSpPr/>
          <p:nvPr/>
        </p:nvSpPr>
        <p:spPr>
          <a:xfrm>
            <a:off x="661892" y="1613118"/>
            <a:ext cx="10774733" cy="2308324"/>
          </a:xfrm>
          <a:prstGeom prst="rect">
            <a:avLst/>
          </a:prstGeom>
        </p:spPr>
        <p:txBody>
          <a:bodyPr wrap="square">
            <a:spAutoFit/>
          </a:bodyPr>
          <a:lstStyle/>
          <a:p>
            <a:r>
              <a:rPr lang="zh-CN" altLang="en-US" sz="3600" dirty="0">
                <a:solidFill>
                  <a:srgbClr val="333333"/>
                </a:solidFill>
                <a:latin typeface="隶书" panose="02010509060101010101" pitchFamily="49" charset="-122"/>
                <a:ea typeface="隶书" panose="02010509060101010101" pitchFamily="49" charset="-122"/>
              </a:rPr>
              <a:t>  具有强</a:t>
            </a:r>
            <a:r>
              <a:rPr lang="zh-CN" altLang="en-US" sz="3600" dirty="0">
                <a:solidFill>
                  <a:srgbClr val="136EC2"/>
                </a:solidFill>
                <a:latin typeface="隶书" panose="02010509060101010101" pitchFamily="49" charset="-122"/>
                <a:ea typeface="隶书" panose="02010509060101010101" pitchFamily="49" charset="-122"/>
              </a:rPr>
              <a:t>氧化性</a:t>
            </a:r>
            <a:r>
              <a:rPr lang="zh-CN" altLang="en-US" sz="3600" dirty="0">
                <a:solidFill>
                  <a:srgbClr val="333333"/>
                </a:solidFill>
                <a:latin typeface="隶书" panose="02010509060101010101" pitchFamily="49" charset="-122"/>
                <a:ea typeface="隶书" panose="02010509060101010101" pitchFamily="49" charset="-122"/>
              </a:rPr>
              <a:t>，强于过一硫酸。酸及其盐的</a:t>
            </a:r>
            <a:r>
              <a:rPr lang="zh-CN" altLang="en-US" sz="3600" dirty="0">
                <a:solidFill>
                  <a:srgbClr val="136EC2"/>
                </a:solidFill>
                <a:latin typeface="隶书" panose="02010509060101010101" pitchFamily="49" charset="-122"/>
                <a:ea typeface="隶书" panose="02010509060101010101" pitchFamily="49" charset="-122"/>
              </a:rPr>
              <a:t>水溶液</a:t>
            </a:r>
            <a:r>
              <a:rPr lang="zh-CN" altLang="en-US" sz="3600" dirty="0">
                <a:solidFill>
                  <a:srgbClr val="333333"/>
                </a:solidFill>
                <a:latin typeface="隶书" panose="02010509060101010101" pitchFamily="49" charset="-122"/>
                <a:ea typeface="隶书" panose="02010509060101010101" pitchFamily="49" charset="-122"/>
              </a:rPr>
              <a:t>全是强氧化剂，常用作强氧化</a:t>
            </a:r>
            <a:r>
              <a:rPr lang="zh-CN" altLang="en-US" sz="3600" dirty="0">
                <a:solidFill>
                  <a:srgbClr val="136EC2"/>
                </a:solidFill>
                <a:latin typeface="隶书" panose="02010509060101010101" pitchFamily="49" charset="-122"/>
                <a:ea typeface="隶书" panose="02010509060101010101" pitchFamily="49" charset="-122"/>
              </a:rPr>
              <a:t>剂</a:t>
            </a:r>
            <a:r>
              <a:rPr lang="zh-CN" altLang="en-US" sz="3600" dirty="0">
                <a:solidFill>
                  <a:srgbClr val="333333"/>
                </a:solidFill>
                <a:latin typeface="隶书" panose="02010509060101010101" pitchFamily="49" charset="-122"/>
                <a:ea typeface="隶书" panose="02010509060101010101" pitchFamily="49" charset="-122"/>
              </a:rPr>
              <a:t>。能氧化</a:t>
            </a:r>
            <a:r>
              <a:rPr lang="zh-CN" altLang="en-US" sz="3600" dirty="0">
                <a:solidFill>
                  <a:srgbClr val="136EC2"/>
                </a:solidFill>
                <a:latin typeface="隶书" panose="02010509060101010101" pitchFamily="49" charset="-122"/>
                <a:ea typeface="隶书" panose="02010509060101010101" pitchFamily="49" charset="-122"/>
              </a:rPr>
              <a:t>氯</a:t>
            </a:r>
            <a:r>
              <a:rPr lang="zh-CN" altLang="en-US" sz="3600" dirty="0">
                <a:solidFill>
                  <a:srgbClr val="333333"/>
                </a:solidFill>
                <a:latin typeface="隶书" panose="02010509060101010101" pitchFamily="49" charset="-122"/>
                <a:ea typeface="隶书" panose="02010509060101010101" pitchFamily="49" charset="-122"/>
              </a:rPr>
              <a:t>、溴、碘离子为</a:t>
            </a:r>
            <a:r>
              <a:rPr lang="zh-CN" altLang="en-US" sz="3600" dirty="0">
                <a:solidFill>
                  <a:srgbClr val="136EC2"/>
                </a:solidFill>
                <a:latin typeface="隶书" panose="02010509060101010101" pitchFamily="49" charset="-122"/>
                <a:ea typeface="隶书" panose="02010509060101010101" pitchFamily="49" charset="-122"/>
              </a:rPr>
              <a:t>单质</a:t>
            </a:r>
            <a:r>
              <a:rPr lang="zh-CN" altLang="en-US" sz="3600" dirty="0">
                <a:solidFill>
                  <a:srgbClr val="333333"/>
                </a:solidFill>
                <a:latin typeface="隶书" panose="02010509060101010101" pitchFamily="49" charset="-122"/>
                <a:ea typeface="隶书" panose="02010509060101010101" pitchFamily="49" charset="-122"/>
              </a:rPr>
              <a:t>，将</a:t>
            </a:r>
            <a:r>
              <a:rPr lang="zh-CN" altLang="en-US" sz="3600" dirty="0">
                <a:solidFill>
                  <a:srgbClr val="136EC2"/>
                </a:solidFill>
                <a:latin typeface="隶书" panose="02010509060101010101" pitchFamily="49" charset="-122"/>
                <a:ea typeface="隶书" panose="02010509060101010101" pitchFamily="49" charset="-122"/>
              </a:rPr>
              <a:t>铁</a:t>
            </a:r>
            <a:r>
              <a:rPr lang="en-US" altLang="zh-CN" sz="3600" dirty="0">
                <a:solidFill>
                  <a:srgbClr val="333333"/>
                </a:solidFill>
                <a:latin typeface="隶书" panose="02010509060101010101" pitchFamily="49" charset="-122"/>
                <a:ea typeface="隶书" panose="02010509060101010101" pitchFamily="49" charset="-122"/>
              </a:rPr>
              <a:t>(II)</a:t>
            </a:r>
            <a:r>
              <a:rPr lang="zh-CN" altLang="en-US" sz="3600" dirty="0">
                <a:solidFill>
                  <a:srgbClr val="333333"/>
                </a:solidFill>
                <a:latin typeface="隶书" panose="02010509060101010101" pitchFamily="49" charset="-122"/>
                <a:ea typeface="隶书" panose="02010509060101010101" pitchFamily="49" charset="-122"/>
              </a:rPr>
              <a:t>氧化为铁</a:t>
            </a:r>
            <a:r>
              <a:rPr lang="en-US" altLang="zh-CN" sz="3600" dirty="0">
                <a:solidFill>
                  <a:srgbClr val="333333"/>
                </a:solidFill>
                <a:latin typeface="隶书" panose="02010509060101010101" pitchFamily="49" charset="-122"/>
                <a:ea typeface="隶书" panose="02010509060101010101" pitchFamily="49" charset="-122"/>
              </a:rPr>
              <a:t>(III)</a:t>
            </a:r>
            <a:r>
              <a:rPr lang="zh-CN" altLang="en-US" sz="3600" dirty="0">
                <a:solidFill>
                  <a:srgbClr val="333333"/>
                </a:solidFill>
                <a:latin typeface="隶书" panose="02010509060101010101" pitchFamily="49" charset="-122"/>
                <a:ea typeface="隶书" panose="02010509060101010101" pitchFamily="49" charset="-122"/>
              </a:rPr>
              <a:t>，锰</a:t>
            </a:r>
            <a:r>
              <a:rPr lang="en-US" altLang="zh-CN" sz="3600" dirty="0">
                <a:solidFill>
                  <a:srgbClr val="333333"/>
                </a:solidFill>
                <a:latin typeface="隶书" panose="02010509060101010101" pitchFamily="49" charset="-122"/>
                <a:ea typeface="隶书" panose="02010509060101010101" pitchFamily="49" charset="-122"/>
              </a:rPr>
              <a:t>(II)</a:t>
            </a:r>
            <a:r>
              <a:rPr lang="zh-CN" altLang="en-US" sz="3600" dirty="0">
                <a:solidFill>
                  <a:srgbClr val="333333"/>
                </a:solidFill>
                <a:latin typeface="隶书" panose="02010509060101010101" pitchFamily="49" charset="-122"/>
                <a:ea typeface="隶书" panose="02010509060101010101" pitchFamily="49" charset="-122"/>
              </a:rPr>
              <a:t>氧化为</a:t>
            </a:r>
            <a:r>
              <a:rPr lang="zh-CN" altLang="en-US" sz="3600" dirty="0">
                <a:solidFill>
                  <a:srgbClr val="136EC2"/>
                </a:solidFill>
                <a:latin typeface="隶书" panose="02010509060101010101" pitchFamily="49" charset="-122"/>
                <a:ea typeface="隶书" panose="02010509060101010101" pitchFamily="49" charset="-122"/>
              </a:rPr>
              <a:t>二氧化锰</a:t>
            </a:r>
            <a:r>
              <a:rPr lang="zh-CN" altLang="en-US" sz="3600" dirty="0">
                <a:solidFill>
                  <a:srgbClr val="333333"/>
                </a:solidFill>
                <a:latin typeface="隶书" panose="02010509060101010101" pitchFamily="49" charset="-122"/>
                <a:ea typeface="隶书" panose="02010509060101010101" pitchFamily="49" charset="-122"/>
              </a:rPr>
              <a:t>，</a:t>
            </a:r>
            <a:r>
              <a:rPr lang="zh-CN" altLang="en-US" sz="3600" dirty="0">
                <a:solidFill>
                  <a:srgbClr val="136EC2"/>
                </a:solidFill>
                <a:latin typeface="隶书" panose="02010509060101010101" pitchFamily="49" charset="-122"/>
                <a:ea typeface="隶书" panose="02010509060101010101" pitchFamily="49" charset="-122"/>
              </a:rPr>
              <a:t>氨</a:t>
            </a:r>
            <a:r>
              <a:rPr lang="zh-CN" altLang="en-US" sz="3600" dirty="0">
                <a:solidFill>
                  <a:srgbClr val="333333"/>
                </a:solidFill>
                <a:latin typeface="隶书" panose="02010509060101010101" pitchFamily="49" charset="-122"/>
                <a:ea typeface="隶书" panose="02010509060101010101" pitchFamily="49" charset="-122"/>
              </a:rPr>
              <a:t>转化为氮，</a:t>
            </a:r>
            <a:r>
              <a:rPr lang="zh-CN" altLang="en-US" sz="3600" dirty="0">
                <a:solidFill>
                  <a:srgbClr val="136EC2"/>
                </a:solidFill>
                <a:latin typeface="隶书" panose="02010509060101010101" pitchFamily="49" charset="-122"/>
                <a:ea typeface="隶书" panose="02010509060101010101" pitchFamily="49" charset="-122"/>
              </a:rPr>
              <a:t>苯胺</a:t>
            </a:r>
            <a:r>
              <a:rPr lang="zh-CN" altLang="en-US" sz="3600" dirty="0">
                <a:solidFill>
                  <a:srgbClr val="333333"/>
                </a:solidFill>
                <a:latin typeface="隶书" panose="02010509060101010101" pitchFamily="49" charset="-122"/>
                <a:ea typeface="隶书" panose="02010509060101010101" pitchFamily="49" charset="-122"/>
              </a:rPr>
              <a:t>转化为</a:t>
            </a:r>
            <a:r>
              <a:rPr lang="zh-CN" altLang="en-US" sz="3600" dirty="0">
                <a:solidFill>
                  <a:srgbClr val="136EC2"/>
                </a:solidFill>
                <a:latin typeface="隶书" panose="02010509060101010101" pitchFamily="49" charset="-122"/>
                <a:ea typeface="隶书" panose="02010509060101010101" pitchFamily="49" charset="-122"/>
              </a:rPr>
              <a:t>苯胺黑</a:t>
            </a:r>
            <a:r>
              <a:rPr lang="zh-CN" altLang="en-US" sz="3600" dirty="0">
                <a:solidFill>
                  <a:srgbClr val="333333"/>
                </a:solidFill>
                <a:latin typeface="隶书" panose="02010509060101010101" pitchFamily="49" charset="-122"/>
                <a:ea typeface="隶书" panose="02010509060101010101" pitchFamily="49" charset="-122"/>
              </a:rPr>
              <a:t>等等</a:t>
            </a:r>
            <a:endParaRPr lang="zh-CN" altLang="en-US" sz="3600" dirty="0">
              <a:latin typeface="隶书" panose="02010509060101010101" pitchFamily="49" charset="-122"/>
              <a:ea typeface="隶书" panose="02010509060101010101" pitchFamily="49"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35137" y="4044554"/>
            <a:ext cx="6292712" cy="1077218"/>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2737" y="5121772"/>
            <a:ext cx="6597512" cy="1199516"/>
          </a:xfrm>
          <a:prstGeom prst="rect">
            <a:avLst/>
          </a:prstGeom>
        </p:spPr>
      </p:pic>
      <p:sp>
        <p:nvSpPr>
          <p:cNvPr id="6" name="矩形 5"/>
          <p:cNvSpPr/>
          <p:nvPr/>
        </p:nvSpPr>
        <p:spPr>
          <a:xfrm>
            <a:off x="881559" y="279396"/>
            <a:ext cx="3416320" cy="646331"/>
          </a:xfrm>
          <a:prstGeom prst="rect">
            <a:avLst/>
          </a:prstGeom>
        </p:spPr>
        <p:txBody>
          <a:bodyPr wrap="none">
            <a:spAutoFit/>
          </a:bodyPr>
          <a:lstStyle/>
          <a:p>
            <a:r>
              <a:rPr lang="zh-CN" altLang="en-US" sz="3600" b="1" dirty="0">
                <a:solidFill>
                  <a:srgbClr val="FF0000"/>
                </a:solidFill>
                <a:latin typeface="华文行楷" panose="02010800040101010101" pitchFamily="2" charset="-122"/>
                <a:ea typeface="华文行楷" panose="02010800040101010101" pitchFamily="2" charset="-122"/>
              </a:rPr>
              <a:t>过二硫酸的性质</a:t>
            </a:r>
            <a:endParaRPr lang="zh-CN" alt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156390" y="569038"/>
            <a:ext cx="5509453"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过二硫酸</a:t>
            </a:r>
            <a:r>
              <a:rPr kumimoji="1"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H</a:t>
            </a:r>
            <a:r>
              <a:rPr kumimoji="1" lang="en-US" altLang="zh-CN" sz="3600" b="1" i="0" u="none" strike="noStrike" kern="1200" cap="none" spc="0" normalizeH="0" baseline="-25000" noProof="0" dirty="0">
                <a:ln>
                  <a:noFill/>
                </a:ln>
                <a:solidFill>
                  <a:srgbClr val="FF0000"/>
                </a:solidFill>
                <a:effectLst/>
                <a:uLnTx/>
                <a:uFillTx/>
                <a:latin typeface="Times New Roman" panose="02020603050405020304" pitchFamily="18" charset="0"/>
                <a:ea typeface="宋体" panose="02010600030101010101" pitchFamily="2" charset="-122"/>
                <a:cs typeface="+mn-cs"/>
              </a:rPr>
              <a:t>2</a:t>
            </a:r>
            <a:r>
              <a:rPr kumimoji="1"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S</a:t>
            </a:r>
            <a:r>
              <a:rPr kumimoji="1" lang="en-US" altLang="zh-CN" sz="3600" b="1" i="0" u="none" strike="noStrike" kern="1200" cap="none" spc="0" normalizeH="0" baseline="-25000" noProof="0" dirty="0">
                <a:ln>
                  <a:noFill/>
                </a:ln>
                <a:solidFill>
                  <a:srgbClr val="FF0000"/>
                </a:solidFill>
                <a:effectLst/>
                <a:uLnTx/>
                <a:uFillTx/>
                <a:latin typeface="Times New Roman" panose="02020603050405020304" pitchFamily="18" charset="0"/>
                <a:ea typeface="宋体" panose="02010600030101010101" pitchFamily="2" charset="-122"/>
                <a:cs typeface="+mn-cs"/>
              </a:rPr>
              <a:t>2</a:t>
            </a:r>
            <a:r>
              <a:rPr kumimoji="1"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O</a:t>
            </a:r>
            <a:r>
              <a:rPr kumimoji="1" lang="en-US" altLang="zh-CN" sz="3600" b="1" i="0" u="none" strike="noStrike" kern="1200" cap="none" spc="0" normalizeH="0" baseline="-25000" noProof="0" dirty="0">
                <a:ln>
                  <a:noFill/>
                </a:ln>
                <a:solidFill>
                  <a:srgbClr val="FF0000"/>
                </a:solidFill>
                <a:effectLst/>
                <a:uLnTx/>
                <a:uFillTx/>
                <a:latin typeface="Times New Roman" panose="02020603050405020304" pitchFamily="18" charset="0"/>
                <a:ea typeface="宋体" panose="02010600030101010101" pitchFamily="2" charset="-122"/>
                <a:cs typeface="+mn-cs"/>
              </a:rPr>
              <a:t>8</a:t>
            </a:r>
            <a:r>
              <a:rPr kumimoji="1"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的制备</a:t>
            </a:r>
            <a:r>
              <a:rPr kumimoji="1"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a:t>
            </a:r>
            <a:endParaRPr kumimoji="1"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endParaRPr>
          </a:p>
        </p:txBody>
      </p:sp>
      <p:sp>
        <p:nvSpPr>
          <p:cNvPr id="74757" name="Text Box 5"/>
          <p:cNvSpPr txBox="1">
            <a:spLocks noChangeArrowheads="1"/>
          </p:cNvSpPr>
          <p:nvPr/>
        </p:nvSpPr>
        <p:spPr bwMode="auto">
          <a:xfrm>
            <a:off x="1524000" y="1628775"/>
            <a:ext cx="9144000"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 </a:t>
            </a:r>
            <a:r>
              <a:rPr kumimoji="1" lang="zh-CN" altLang="en-US"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实验室</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a:t>
            </a:r>
            <a:r>
              <a:rPr kumimoji="1" lang="zh-CN" altLang="en-US"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氯磺酸</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HSO</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3</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Cl</a:t>
            </a:r>
            <a:r>
              <a:rPr kumimoji="1" lang="zh-CN" altLang="en-US"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和无水过氧化氢反应。</a:t>
            </a:r>
            <a:endParaRPr kumimoji="1" lang="zh-CN" altLang="en-US"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
        <p:nvSpPr>
          <p:cNvPr id="74758" name="Text Box 6"/>
          <p:cNvSpPr txBox="1">
            <a:spLocks noChangeArrowheads="1"/>
          </p:cNvSpPr>
          <p:nvPr/>
        </p:nvSpPr>
        <p:spPr bwMode="auto">
          <a:xfrm>
            <a:off x="1524000" y="4076700"/>
            <a:ext cx="914400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3200" b="0"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zh-CN" altLang="en-US"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工业</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a:t>
            </a:r>
            <a:r>
              <a:rPr kumimoji="1" lang="zh-CN" altLang="en-US"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电解冷硫酸溶液。</a:t>
            </a:r>
            <a:endParaRPr kumimoji="1" lang="zh-CN" altLang="en-US"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grpSp>
        <p:nvGrpSpPr>
          <p:cNvPr id="74759" name="Group 7"/>
          <p:cNvGrpSpPr/>
          <p:nvPr/>
        </p:nvGrpSpPr>
        <p:grpSpPr bwMode="auto">
          <a:xfrm>
            <a:off x="1524000" y="2565401"/>
            <a:ext cx="9144000" cy="1160463"/>
            <a:chOff x="0" y="1616"/>
            <a:chExt cx="5760" cy="731"/>
          </a:xfrm>
        </p:grpSpPr>
        <p:sp>
          <p:nvSpPr>
            <p:cNvPr id="50186" name="Text Box 8"/>
            <p:cNvSpPr txBox="1">
              <a:spLocks noChangeArrowheads="1"/>
            </p:cNvSpPr>
            <p:nvPr/>
          </p:nvSpPr>
          <p:spPr bwMode="auto">
            <a:xfrm>
              <a:off x="0" y="1616"/>
              <a:ext cx="5760" cy="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defRPr/>
              </a:pP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HSO</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3</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Cl </a:t>
              </a:r>
              <a:r>
                <a:rPr kumimoji="1" lang="zh-CN" altLang="en-US"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HOOH          HSO</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3</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·OOH </a:t>
              </a:r>
              <a:r>
                <a:rPr kumimoji="1" lang="zh-CN" altLang="en-US"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HCl</a:t>
              </a:r>
              <a:endPar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50000"/>
                </a:spcBef>
                <a:spcAft>
                  <a:spcPct val="0"/>
                </a:spcAft>
                <a:buClrTx/>
                <a:buSzTx/>
                <a:buFontTx/>
                <a:buNone/>
                <a:defRPr/>
              </a:pP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2 HSO</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3</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Cl </a:t>
              </a:r>
              <a:r>
                <a:rPr kumimoji="1" lang="zh-CN" altLang="en-US"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HOOH          HSO</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3</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·OO</a:t>
              </a:r>
              <a:r>
                <a:rPr kumimoji="1" lang="en-US" altLang="zh-CN" sz="2800" b="1" i="0" u="none" strike="noStrike" kern="1200" cap="none" spc="0" normalizeH="0" baseline="30000" noProof="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SO</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3</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H </a:t>
              </a:r>
              <a:r>
                <a:rPr kumimoji="1" lang="zh-CN" altLang="en-US"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HCl</a:t>
              </a:r>
              <a:endPar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
          <p:nvSpPr>
            <p:cNvPr id="50187" name="Line 9"/>
            <p:cNvSpPr>
              <a:spLocks noChangeShapeType="1"/>
            </p:cNvSpPr>
            <p:nvPr/>
          </p:nvSpPr>
          <p:spPr bwMode="auto">
            <a:xfrm>
              <a:off x="2581" y="1797"/>
              <a:ext cx="454" cy="0"/>
            </a:xfrm>
            <a:prstGeom prst="line">
              <a:avLst/>
            </a:prstGeom>
            <a:noFill/>
            <a:ln w="2857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0188" name="Line 10"/>
            <p:cNvSpPr>
              <a:spLocks noChangeShapeType="1"/>
            </p:cNvSpPr>
            <p:nvPr/>
          </p:nvSpPr>
          <p:spPr bwMode="auto">
            <a:xfrm>
              <a:off x="2544" y="2205"/>
              <a:ext cx="499" cy="0"/>
            </a:xfrm>
            <a:prstGeom prst="line">
              <a:avLst/>
            </a:prstGeom>
            <a:noFill/>
            <a:ln w="2857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grpSp>
        <p:nvGrpSpPr>
          <p:cNvPr id="74763" name="Group 11"/>
          <p:cNvGrpSpPr/>
          <p:nvPr/>
        </p:nvGrpSpPr>
        <p:grpSpPr bwMode="auto">
          <a:xfrm>
            <a:off x="1524000" y="4652964"/>
            <a:ext cx="6769100" cy="739775"/>
            <a:chOff x="22" y="2928"/>
            <a:chExt cx="4264" cy="466"/>
          </a:xfrm>
        </p:grpSpPr>
        <p:sp>
          <p:nvSpPr>
            <p:cNvPr id="50183" name="Text Box 12"/>
            <p:cNvSpPr txBox="1">
              <a:spLocks noChangeArrowheads="1"/>
            </p:cNvSpPr>
            <p:nvPr/>
          </p:nvSpPr>
          <p:spPr bwMode="auto">
            <a:xfrm>
              <a:off x="22" y="3067"/>
              <a:ext cx="426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0" fontAlgn="base" latinLnBrk="0" hangingPunct="0">
                <a:lnSpc>
                  <a:spcPct val="100000"/>
                </a:lnSpc>
                <a:spcBef>
                  <a:spcPct val="50000"/>
                </a:spcBef>
                <a:spcAft>
                  <a:spcPct val="0"/>
                </a:spcAft>
                <a:buClrTx/>
                <a:buSzTx/>
                <a:buFontTx/>
                <a:buNone/>
                <a:defRPr/>
              </a:pP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2 HSO</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4</a:t>
              </a:r>
              <a:r>
                <a:rPr kumimoji="1" lang="zh-CN" altLang="en-US" sz="2800" b="1" i="0" u="none" strike="noStrike" kern="1200" cap="none" spc="0" normalizeH="0" baseline="30000" noProof="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H</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2</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S</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2</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O</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8</a:t>
              </a:r>
              <a:endPar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
          <p:nvSpPr>
            <p:cNvPr id="50184" name="Line 13"/>
            <p:cNvSpPr>
              <a:spLocks noChangeShapeType="1"/>
            </p:cNvSpPr>
            <p:nvPr/>
          </p:nvSpPr>
          <p:spPr bwMode="auto">
            <a:xfrm>
              <a:off x="2109" y="3262"/>
              <a:ext cx="683" cy="2"/>
            </a:xfrm>
            <a:prstGeom prst="line">
              <a:avLst/>
            </a:prstGeom>
            <a:noFill/>
            <a:ln w="2857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0185" name="Rectangle 14"/>
            <p:cNvSpPr>
              <a:spLocks noChangeArrowheads="1"/>
            </p:cNvSpPr>
            <p:nvPr/>
          </p:nvSpPr>
          <p:spPr bwMode="auto">
            <a:xfrm>
              <a:off x="2074" y="2928"/>
              <a:ext cx="701"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2</a:t>
              </a:r>
              <a:r>
                <a:rPr kumimoji="1" lang="en-US" altLang="zh-CN" sz="14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e</a:t>
              </a:r>
              <a:r>
                <a:rPr kumimoji="1" lang="zh-CN" altLang="en-US" sz="2800" b="1" i="0" u="none" strike="noStrike" kern="1200" cap="none" spc="0" normalizeH="0" baseline="30000" noProof="0">
                  <a:ln>
                    <a:noFill/>
                  </a:ln>
                  <a:solidFill>
                    <a:srgbClr val="0000FF"/>
                  </a:solidFill>
                  <a:effectLst/>
                  <a:uLnTx/>
                  <a:uFillTx/>
                  <a:latin typeface="Times New Roman" panose="02020603050405020304" pitchFamily="18" charset="0"/>
                  <a:ea typeface="宋体" panose="02010600030101010101" pitchFamily="2" charset="-122"/>
                  <a:cs typeface="+mn-cs"/>
                </a:rPr>
                <a:t>－</a:t>
              </a:r>
              <a:endParaRPr kumimoji="1" lang="zh-CN" altLang="en-US" sz="2800" b="1" i="0" u="none" strike="noStrike" kern="1200" cap="none" spc="0" normalizeH="0" baseline="30000" noProof="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57"/>
                                        </p:tgtEl>
                                        <p:attrNameLst>
                                          <p:attrName>style.visibility</p:attrName>
                                        </p:attrNameLst>
                                      </p:cBhvr>
                                      <p:to>
                                        <p:strVal val="visible"/>
                                      </p:to>
                                    </p:set>
                                    <p:anim calcmode="lin" valueType="num">
                                      <p:cBhvr additive="base">
                                        <p:cTn id="7" dur="500" fill="hold"/>
                                        <p:tgtEl>
                                          <p:spTgt spid="74757"/>
                                        </p:tgtEl>
                                        <p:attrNameLst>
                                          <p:attrName>ppt_x</p:attrName>
                                        </p:attrNameLst>
                                      </p:cBhvr>
                                      <p:tavLst>
                                        <p:tav tm="0">
                                          <p:val>
                                            <p:strVal val="#ppt_x"/>
                                          </p:val>
                                        </p:tav>
                                        <p:tav tm="100000">
                                          <p:val>
                                            <p:strVal val="#ppt_x"/>
                                          </p:val>
                                        </p:tav>
                                      </p:tavLst>
                                    </p:anim>
                                    <p:anim calcmode="lin" valueType="num">
                                      <p:cBhvr additive="base">
                                        <p:cTn id="8" dur="500" fill="hold"/>
                                        <p:tgtEl>
                                          <p:spTgt spid="747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4759"/>
                                        </p:tgtEl>
                                        <p:attrNameLst>
                                          <p:attrName>style.visibility</p:attrName>
                                        </p:attrNameLst>
                                      </p:cBhvr>
                                      <p:to>
                                        <p:strVal val="visible"/>
                                      </p:to>
                                    </p:set>
                                    <p:anim calcmode="lin" valueType="num">
                                      <p:cBhvr additive="base">
                                        <p:cTn id="13" dur="500" fill="hold"/>
                                        <p:tgtEl>
                                          <p:spTgt spid="74759"/>
                                        </p:tgtEl>
                                        <p:attrNameLst>
                                          <p:attrName>ppt_x</p:attrName>
                                        </p:attrNameLst>
                                      </p:cBhvr>
                                      <p:tavLst>
                                        <p:tav tm="0">
                                          <p:val>
                                            <p:strVal val="#ppt_x"/>
                                          </p:val>
                                        </p:tav>
                                        <p:tav tm="100000">
                                          <p:val>
                                            <p:strVal val="#ppt_x"/>
                                          </p:val>
                                        </p:tav>
                                      </p:tavLst>
                                    </p:anim>
                                    <p:anim calcmode="lin" valueType="num">
                                      <p:cBhvr additive="base">
                                        <p:cTn id="14" dur="500" fill="hold"/>
                                        <p:tgtEl>
                                          <p:spTgt spid="7475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4758"/>
                                        </p:tgtEl>
                                        <p:attrNameLst>
                                          <p:attrName>style.visibility</p:attrName>
                                        </p:attrNameLst>
                                      </p:cBhvr>
                                      <p:to>
                                        <p:strVal val="visible"/>
                                      </p:to>
                                    </p:set>
                                    <p:anim calcmode="lin" valueType="num">
                                      <p:cBhvr additive="base">
                                        <p:cTn id="19" dur="500" fill="hold"/>
                                        <p:tgtEl>
                                          <p:spTgt spid="74758"/>
                                        </p:tgtEl>
                                        <p:attrNameLst>
                                          <p:attrName>ppt_x</p:attrName>
                                        </p:attrNameLst>
                                      </p:cBhvr>
                                      <p:tavLst>
                                        <p:tav tm="0">
                                          <p:val>
                                            <p:strVal val="#ppt_x"/>
                                          </p:val>
                                        </p:tav>
                                        <p:tav tm="100000">
                                          <p:val>
                                            <p:strVal val="#ppt_x"/>
                                          </p:val>
                                        </p:tav>
                                      </p:tavLst>
                                    </p:anim>
                                    <p:anim calcmode="lin" valueType="num">
                                      <p:cBhvr additive="base">
                                        <p:cTn id="20" dur="500" fill="hold"/>
                                        <p:tgtEl>
                                          <p:spTgt spid="7475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4763"/>
                                        </p:tgtEl>
                                        <p:attrNameLst>
                                          <p:attrName>style.visibility</p:attrName>
                                        </p:attrNameLst>
                                      </p:cBhvr>
                                      <p:to>
                                        <p:strVal val="visible"/>
                                      </p:to>
                                    </p:set>
                                    <p:anim calcmode="lin" valueType="num">
                                      <p:cBhvr additive="base">
                                        <p:cTn id="25" dur="500" fill="hold"/>
                                        <p:tgtEl>
                                          <p:spTgt spid="74763"/>
                                        </p:tgtEl>
                                        <p:attrNameLst>
                                          <p:attrName>ppt_x</p:attrName>
                                        </p:attrNameLst>
                                      </p:cBhvr>
                                      <p:tavLst>
                                        <p:tav tm="0">
                                          <p:val>
                                            <p:strVal val="#ppt_x"/>
                                          </p:val>
                                        </p:tav>
                                        <p:tav tm="100000">
                                          <p:val>
                                            <p:strVal val="#ppt_x"/>
                                          </p:val>
                                        </p:tav>
                                      </p:tavLst>
                                    </p:anim>
                                    <p:anim calcmode="lin" valueType="num">
                                      <p:cBhvr additive="base">
                                        <p:cTn id="26" dur="500" fill="hold"/>
                                        <p:tgtEl>
                                          <p:spTgt spid="747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p:bldP spid="7475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875923" y="566520"/>
            <a:ext cx="7556877"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过二硫酸盐：如</a:t>
            </a:r>
            <a:r>
              <a:rPr kumimoji="1"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K</a:t>
            </a:r>
            <a:r>
              <a:rPr kumimoji="1" lang="en-US" altLang="zh-CN" sz="3600" b="1" i="0" u="none" strike="noStrike" kern="1200" cap="none" spc="0" normalizeH="0" baseline="-25000" noProof="0" dirty="0">
                <a:ln>
                  <a:noFill/>
                </a:ln>
                <a:solidFill>
                  <a:srgbClr val="FF0000"/>
                </a:solidFill>
                <a:effectLst/>
                <a:uLnTx/>
                <a:uFillTx/>
                <a:latin typeface="Times New Roman" panose="02020603050405020304" pitchFamily="18" charset="0"/>
                <a:ea typeface="宋体" panose="02010600030101010101" pitchFamily="2" charset="-122"/>
                <a:cs typeface="+mn-cs"/>
              </a:rPr>
              <a:t>2</a:t>
            </a:r>
            <a:r>
              <a:rPr kumimoji="1"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S</a:t>
            </a:r>
            <a:r>
              <a:rPr kumimoji="1" lang="en-US" altLang="zh-CN" sz="3600" b="1" i="0" u="none" strike="noStrike" kern="1200" cap="none" spc="0" normalizeH="0" baseline="-25000" noProof="0" dirty="0">
                <a:ln>
                  <a:noFill/>
                </a:ln>
                <a:solidFill>
                  <a:srgbClr val="FF0000"/>
                </a:solidFill>
                <a:effectLst/>
                <a:uLnTx/>
                <a:uFillTx/>
                <a:latin typeface="Times New Roman" panose="02020603050405020304" pitchFamily="18" charset="0"/>
                <a:ea typeface="宋体" panose="02010600030101010101" pitchFamily="2" charset="-122"/>
                <a:cs typeface="+mn-cs"/>
              </a:rPr>
              <a:t>2</a:t>
            </a:r>
            <a:r>
              <a:rPr kumimoji="1"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O</a:t>
            </a:r>
            <a:r>
              <a:rPr kumimoji="1" lang="en-US" altLang="zh-CN" sz="3600" b="1" i="0" u="none" strike="noStrike" kern="1200" cap="none" spc="0" normalizeH="0" baseline="-25000" noProof="0" dirty="0">
                <a:ln>
                  <a:noFill/>
                </a:ln>
                <a:solidFill>
                  <a:srgbClr val="FF0000"/>
                </a:solidFill>
                <a:effectLst/>
                <a:uLnTx/>
                <a:uFillTx/>
                <a:latin typeface="Times New Roman" panose="02020603050405020304" pitchFamily="18" charset="0"/>
                <a:ea typeface="宋体" panose="02010600030101010101" pitchFamily="2" charset="-122"/>
                <a:cs typeface="+mn-cs"/>
              </a:rPr>
              <a:t>8</a:t>
            </a:r>
            <a:r>
              <a:rPr kumimoji="1"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  (NH</a:t>
            </a:r>
            <a:r>
              <a:rPr kumimoji="1" lang="en-US" altLang="zh-CN" sz="3600" b="1" i="0" u="none" strike="noStrike" kern="1200" cap="none" spc="0" normalizeH="0" baseline="-25000" noProof="0" dirty="0">
                <a:ln>
                  <a:noFill/>
                </a:ln>
                <a:solidFill>
                  <a:srgbClr val="FF0000"/>
                </a:solidFill>
                <a:effectLst/>
                <a:uLnTx/>
                <a:uFillTx/>
                <a:latin typeface="Times New Roman" panose="02020603050405020304" pitchFamily="18" charset="0"/>
                <a:ea typeface="宋体" panose="02010600030101010101" pitchFamily="2" charset="-122"/>
                <a:cs typeface="+mn-cs"/>
              </a:rPr>
              <a:t>4</a:t>
            </a:r>
            <a:r>
              <a:rPr kumimoji="1"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a:t>
            </a:r>
            <a:r>
              <a:rPr kumimoji="1" lang="en-US" altLang="zh-CN" sz="3600" b="1" i="0" u="none" strike="noStrike" kern="1200" cap="none" spc="0" normalizeH="0" baseline="-25000" noProof="0" dirty="0">
                <a:ln>
                  <a:noFill/>
                </a:ln>
                <a:solidFill>
                  <a:srgbClr val="FF0000"/>
                </a:solidFill>
                <a:effectLst/>
                <a:uLnTx/>
                <a:uFillTx/>
                <a:latin typeface="Times New Roman" panose="02020603050405020304" pitchFamily="18" charset="0"/>
                <a:ea typeface="宋体" panose="02010600030101010101" pitchFamily="2" charset="-122"/>
                <a:cs typeface="+mn-cs"/>
              </a:rPr>
              <a:t>2</a:t>
            </a:r>
            <a:r>
              <a:rPr kumimoji="1"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S</a:t>
            </a:r>
            <a:r>
              <a:rPr kumimoji="1" lang="en-US" altLang="zh-CN" sz="3600" b="1" i="0" u="none" strike="noStrike" kern="1200" cap="none" spc="0" normalizeH="0" baseline="-25000" noProof="0" dirty="0">
                <a:ln>
                  <a:noFill/>
                </a:ln>
                <a:solidFill>
                  <a:srgbClr val="FF0000"/>
                </a:solidFill>
                <a:effectLst/>
                <a:uLnTx/>
                <a:uFillTx/>
                <a:latin typeface="Times New Roman" panose="02020603050405020304" pitchFamily="18" charset="0"/>
                <a:ea typeface="宋体" panose="02010600030101010101" pitchFamily="2" charset="-122"/>
                <a:cs typeface="+mn-cs"/>
              </a:rPr>
              <a:t>2</a:t>
            </a:r>
            <a:r>
              <a:rPr kumimoji="1"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O</a:t>
            </a:r>
            <a:r>
              <a:rPr kumimoji="1" lang="en-US" altLang="zh-CN" sz="3600" b="1" i="0" u="none" strike="noStrike" kern="1200" cap="none" spc="0" normalizeH="0" baseline="-25000" noProof="0" dirty="0">
                <a:ln>
                  <a:noFill/>
                </a:ln>
                <a:solidFill>
                  <a:srgbClr val="FF0000"/>
                </a:solidFill>
                <a:effectLst/>
                <a:uLnTx/>
                <a:uFillTx/>
                <a:latin typeface="Times New Roman" panose="02020603050405020304" pitchFamily="18" charset="0"/>
                <a:ea typeface="宋体" panose="02010600030101010101" pitchFamily="2" charset="-122"/>
                <a:cs typeface="+mn-cs"/>
              </a:rPr>
              <a:t>8</a:t>
            </a:r>
            <a:r>
              <a:rPr kumimoji="1"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 </a:t>
            </a:r>
            <a:endParaRPr kumimoji="1"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endParaRPr>
          </a:p>
        </p:txBody>
      </p:sp>
      <p:grpSp>
        <p:nvGrpSpPr>
          <p:cNvPr id="75781" name="Group 5"/>
          <p:cNvGrpSpPr/>
          <p:nvPr/>
        </p:nvGrpSpPr>
        <p:grpSpPr bwMode="auto">
          <a:xfrm>
            <a:off x="1524000" y="1557338"/>
            <a:ext cx="9144000" cy="2603500"/>
            <a:chOff x="0" y="981"/>
            <a:chExt cx="5760" cy="1640"/>
          </a:xfrm>
        </p:grpSpPr>
        <p:grpSp>
          <p:nvGrpSpPr>
            <p:cNvPr id="51211" name="Group 6"/>
            <p:cNvGrpSpPr/>
            <p:nvPr/>
          </p:nvGrpSpPr>
          <p:grpSpPr bwMode="auto">
            <a:xfrm>
              <a:off x="0" y="981"/>
              <a:ext cx="5760" cy="1640"/>
              <a:chOff x="0" y="981"/>
              <a:chExt cx="5760" cy="1640"/>
            </a:xfrm>
          </p:grpSpPr>
          <p:grpSp>
            <p:nvGrpSpPr>
              <p:cNvPr id="51214" name="Group 7"/>
              <p:cNvGrpSpPr/>
              <p:nvPr/>
            </p:nvGrpSpPr>
            <p:grpSpPr bwMode="auto">
              <a:xfrm>
                <a:off x="0" y="981"/>
                <a:ext cx="5760" cy="827"/>
                <a:chOff x="0" y="1297"/>
                <a:chExt cx="5760" cy="827"/>
              </a:xfrm>
            </p:grpSpPr>
            <p:sp>
              <p:nvSpPr>
                <p:cNvPr id="51216" name="Text Box 8"/>
                <p:cNvSpPr txBox="1">
                  <a:spLocks noChangeArrowheads="1"/>
                </p:cNvSpPr>
                <p:nvPr/>
              </p:nvSpPr>
              <p:spPr bwMode="auto">
                <a:xfrm>
                  <a:off x="432" y="1297"/>
                  <a:ext cx="1091"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强氧化剂</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a:t>
                  </a:r>
                  <a:endParaRPr kumimoji="1" lang="en-US" altLang="zh-CN" sz="20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
              <p:nvSpPr>
                <p:cNvPr id="51217" name="Rectangle 9"/>
                <p:cNvSpPr>
                  <a:spLocks noChangeArrowheads="1"/>
                </p:cNvSpPr>
                <p:nvPr/>
              </p:nvSpPr>
              <p:spPr bwMode="auto">
                <a:xfrm>
                  <a:off x="0" y="1797"/>
                  <a:ext cx="576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Cu </a:t>
                  </a:r>
                  <a:r>
                    <a:rPr kumimoji="1" lang="zh-CN" altLang="en-US"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K</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2</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S</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2</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O</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8 </a:t>
                  </a:r>
                  <a:r>
                    <a:rPr kumimoji="1" lang="zh-CN" altLang="en-US"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CuSO</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4 </a:t>
                  </a:r>
                  <a:r>
                    <a:rPr kumimoji="1" lang="zh-CN" altLang="en-US"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K</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2</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SO</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4</a:t>
                  </a:r>
                  <a:endPar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grpSp>
          <p:sp>
            <p:nvSpPr>
              <p:cNvPr id="51215" name="Text Box 11"/>
              <p:cNvSpPr txBox="1">
                <a:spLocks noChangeArrowheads="1"/>
              </p:cNvSpPr>
              <p:nvPr/>
            </p:nvSpPr>
            <p:spPr bwMode="auto">
              <a:xfrm>
                <a:off x="0" y="2025"/>
                <a:ext cx="5760" cy="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50000"/>
                  </a:spcBef>
                  <a:spcAft>
                    <a:spcPct val="0"/>
                  </a:spcAft>
                  <a:buClrTx/>
                  <a:buSzTx/>
                  <a:buFontTx/>
                  <a:buNone/>
                  <a:defRPr/>
                </a:pPr>
                <a:r>
                  <a:rPr kumimoji="1"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          2 Mn</a:t>
                </a:r>
                <a:r>
                  <a:rPr kumimoji="1" lang="en-US" altLang="zh-CN" sz="2800" b="1" i="0" u="none" strike="noStrike" kern="1200" cap="none" spc="0" normalizeH="0" baseline="30000" noProof="0" dirty="0">
                    <a:ln>
                      <a:noFill/>
                    </a:ln>
                    <a:solidFill>
                      <a:srgbClr val="0000FF"/>
                    </a:solidFill>
                    <a:effectLst/>
                    <a:uLnTx/>
                    <a:uFillTx/>
                    <a:latin typeface="Times New Roman" panose="02020603050405020304" pitchFamily="18" charset="0"/>
                    <a:ea typeface="宋体" panose="02010600030101010101" pitchFamily="2" charset="-122"/>
                    <a:cs typeface="+mn-cs"/>
                  </a:rPr>
                  <a:t>2</a:t>
                </a:r>
                <a:r>
                  <a:rPr kumimoji="1" lang="zh-CN"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宋体" panose="02010600030101010101" pitchFamily="2" charset="-122"/>
                    <a:cs typeface="+mn-cs"/>
                  </a:rPr>
                  <a:t>＋</a:t>
                </a:r>
                <a:r>
                  <a:rPr kumimoji="1"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 ＋ </a:t>
                </a:r>
                <a:r>
                  <a:rPr kumimoji="1"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5 S</a:t>
                </a:r>
                <a:r>
                  <a:rPr kumimoji="1" lang="en-US" altLang="zh-CN" sz="2800" b="1" i="0" u="none" strike="noStrike" kern="1200" cap="none" spc="0" normalizeH="0" baseline="-25000" noProof="0" dirty="0">
                    <a:ln>
                      <a:noFill/>
                    </a:ln>
                    <a:solidFill>
                      <a:srgbClr val="0000FF"/>
                    </a:solidFill>
                    <a:effectLst/>
                    <a:uLnTx/>
                    <a:uFillTx/>
                    <a:latin typeface="Times New Roman" panose="02020603050405020304" pitchFamily="18" charset="0"/>
                    <a:ea typeface="宋体" panose="02010600030101010101" pitchFamily="2" charset="-122"/>
                    <a:cs typeface="+mn-cs"/>
                  </a:rPr>
                  <a:t>2</a:t>
                </a:r>
                <a:r>
                  <a:rPr kumimoji="1"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O</a:t>
                </a:r>
                <a:r>
                  <a:rPr kumimoji="1" lang="en-US" altLang="zh-CN" sz="2800" b="1" i="0" u="none" strike="noStrike" kern="1200" cap="none" spc="0" normalizeH="0" baseline="-25000" noProof="0" dirty="0">
                    <a:ln>
                      <a:noFill/>
                    </a:ln>
                    <a:solidFill>
                      <a:srgbClr val="0000FF"/>
                    </a:solidFill>
                    <a:effectLst/>
                    <a:uLnTx/>
                    <a:uFillTx/>
                    <a:latin typeface="Times New Roman" panose="02020603050405020304" pitchFamily="18" charset="0"/>
                    <a:ea typeface="宋体" panose="02010600030101010101" pitchFamily="2" charset="-122"/>
                    <a:cs typeface="+mn-cs"/>
                  </a:rPr>
                  <a:t>8</a:t>
                </a:r>
                <a:r>
                  <a:rPr kumimoji="1" lang="en-US" altLang="zh-CN" sz="2800" b="1" i="0" u="none" strike="noStrike" kern="1200" cap="none" spc="0" normalizeH="0" baseline="30000" noProof="0" dirty="0">
                    <a:ln>
                      <a:noFill/>
                    </a:ln>
                    <a:solidFill>
                      <a:srgbClr val="0000FF"/>
                    </a:solidFill>
                    <a:effectLst/>
                    <a:uLnTx/>
                    <a:uFillTx/>
                    <a:latin typeface="Times New Roman" panose="02020603050405020304" pitchFamily="18" charset="0"/>
                    <a:ea typeface="宋体" panose="02010600030101010101" pitchFamily="2" charset="-122"/>
                    <a:cs typeface="+mn-cs"/>
                  </a:rPr>
                  <a:t>2</a:t>
                </a:r>
                <a:r>
                  <a:rPr kumimoji="1" lang="zh-CN"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宋体" panose="02010600030101010101" pitchFamily="2" charset="-122"/>
                    <a:cs typeface="+mn-cs"/>
                  </a:rPr>
                  <a:t>－</a:t>
                </a:r>
                <a:r>
                  <a:rPr kumimoji="1"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8 H</a:t>
                </a:r>
                <a:r>
                  <a:rPr kumimoji="1" lang="en-US" altLang="zh-CN" sz="2800" b="1" i="0" u="none" strike="noStrike" kern="1200" cap="none" spc="0" normalizeH="0" baseline="-25000" noProof="0" dirty="0">
                    <a:ln>
                      <a:noFill/>
                    </a:ln>
                    <a:solidFill>
                      <a:srgbClr val="0000FF"/>
                    </a:solidFill>
                    <a:effectLst/>
                    <a:uLnTx/>
                    <a:uFillTx/>
                    <a:latin typeface="Times New Roman" panose="02020603050405020304" pitchFamily="18" charset="0"/>
                    <a:ea typeface="宋体" panose="02010600030101010101" pitchFamily="2" charset="-122"/>
                    <a:cs typeface="+mn-cs"/>
                  </a:rPr>
                  <a:t>2</a:t>
                </a:r>
                <a:r>
                  <a:rPr kumimoji="1"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O           </a:t>
                </a:r>
                <a:endParaRPr kumimoji="1"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                                               2 MnO</a:t>
                </a:r>
                <a:r>
                  <a:rPr kumimoji="1" lang="en-US" altLang="zh-CN" sz="2800" b="1" i="0" u="none" strike="noStrike" kern="1200" cap="none" spc="0" normalizeH="0" baseline="-25000" noProof="0" dirty="0">
                    <a:ln>
                      <a:noFill/>
                    </a:ln>
                    <a:solidFill>
                      <a:srgbClr val="0000FF"/>
                    </a:solidFill>
                    <a:effectLst/>
                    <a:uLnTx/>
                    <a:uFillTx/>
                    <a:latin typeface="Times New Roman" panose="02020603050405020304" pitchFamily="18" charset="0"/>
                    <a:ea typeface="宋体" panose="02010600030101010101" pitchFamily="2" charset="-122"/>
                    <a:cs typeface="+mn-cs"/>
                  </a:rPr>
                  <a:t>4</a:t>
                </a:r>
                <a:r>
                  <a:rPr kumimoji="1" lang="zh-CN"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宋体" panose="02010600030101010101" pitchFamily="2" charset="-122"/>
                    <a:cs typeface="+mn-cs"/>
                  </a:rPr>
                  <a:t>－</a:t>
                </a:r>
                <a:r>
                  <a:rPr kumimoji="1"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10 SO</a:t>
                </a:r>
                <a:r>
                  <a:rPr kumimoji="1" lang="en-US" altLang="zh-CN" sz="2800" b="1" i="0" u="none" strike="noStrike" kern="1200" cap="none" spc="0" normalizeH="0" baseline="-25000" noProof="0" dirty="0">
                    <a:ln>
                      <a:noFill/>
                    </a:ln>
                    <a:solidFill>
                      <a:srgbClr val="0000FF"/>
                    </a:solidFill>
                    <a:effectLst/>
                    <a:uLnTx/>
                    <a:uFillTx/>
                    <a:latin typeface="Times New Roman" panose="02020603050405020304" pitchFamily="18" charset="0"/>
                    <a:ea typeface="宋体" panose="02010600030101010101" pitchFamily="2" charset="-122"/>
                    <a:cs typeface="+mn-cs"/>
                  </a:rPr>
                  <a:t>4</a:t>
                </a:r>
                <a:r>
                  <a:rPr kumimoji="1" lang="en-US" altLang="zh-CN" sz="2800" b="1" i="0" u="none" strike="noStrike" kern="1200" cap="none" spc="0" normalizeH="0" baseline="30000" noProof="0" dirty="0">
                    <a:ln>
                      <a:noFill/>
                    </a:ln>
                    <a:solidFill>
                      <a:srgbClr val="0000FF"/>
                    </a:solidFill>
                    <a:effectLst/>
                    <a:uLnTx/>
                    <a:uFillTx/>
                    <a:latin typeface="Times New Roman" panose="02020603050405020304" pitchFamily="18" charset="0"/>
                    <a:ea typeface="宋体" panose="02010600030101010101" pitchFamily="2" charset="-122"/>
                    <a:cs typeface="+mn-cs"/>
                  </a:rPr>
                  <a:t>2</a:t>
                </a:r>
                <a:r>
                  <a:rPr kumimoji="1" lang="zh-CN"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宋体" panose="02010600030101010101" pitchFamily="2" charset="-122"/>
                    <a:cs typeface="+mn-cs"/>
                  </a:rPr>
                  <a:t>－</a:t>
                </a:r>
                <a:r>
                  <a:rPr kumimoji="1"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en-US" altLang="zh-CN"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16 H</a:t>
                </a:r>
                <a:r>
                  <a:rPr kumimoji="1" lang="zh-CN" altLang="en-US" sz="2800" b="1" i="0" u="none" strike="noStrike" kern="1200" cap="none" spc="0" normalizeH="0" baseline="30000" noProof="0" dirty="0">
                    <a:ln>
                      <a:noFill/>
                    </a:ln>
                    <a:solidFill>
                      <a:srgbClr val="0000FF"/>
                    </a:solidFill>
                    <a:effectLst/>
                    <a:uLnTx/>
                    <a:uFillTx/>
                    <a:latin typeface="Times New Roman" panose="02020603050405020304" pitchFamily="18" charset="0"/>
                    <a:ea typeface="宋体" panose="02010600030101010101" pitchFamily="2" charset="-122"/>
                    <a:cs typeface="+mn-cs"/>
                  </a:rPr>
                  <a:t>＋</a:t>
                </a:r>
                <a:r>
                  <a:rPr kumimoji="1"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rPr>
                  <a:t>   </a:t>
                </a:r>
                <a:endParaRPr kumimoji="1" lang="zh-C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grpSp>
        <p:sp>
          <p:nvSpPr>
            <p:cNvPr id="51212" name="Text Box 12"/>
            <p:cNvSpPr txBox="1">
              <a:spLocks noChangeArrowheads="1"/>
            </p:cNvSpPr>
            <p:nvPr/>
          </p:nvSpPr>
          <p:spPr bwMode="auto">
            <a:xfrm>
              <a:off x="3632" y="1856"/>
              <a:ext cx="72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Ag</a:t>
              </a:r>
              <a:r>
                <a:rPr kumimoji="1" lang="zh-CN" altLang="en-US" sz="2800" b="1" i="0" u="none" strike="noStrike" kern="1200" cap="none" spc="0" normalizeH="0" baseline="30000" noProof="0">
                  <a:ln>
                    <a:noFill/>
                  </a:ln>
                  <a:solidFill>
                    <a:srgbClr val="0000FF"/>
                  </a:solidFill>
                  <a:effectLst/>
                  <a:uLnTx/>
                  <a:uFillTx/>
                  <a:latin typeface="Times New Roman" panose="02020603050405020304" pitchFamily="18" charset="0"/>
                  <a:ea typeface="宋体" panose="02010600030101010101" pitchFamily="2" charset="-122"/>
                  <a:cs typeface="+mn-cs"/>
                </a:rPr>
                <a:t>＋</a:t>
              </a:r>
              <a:endParaRPr kumimoji="1" lang="zh-CN" altLang="en-US"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sp>
          <p:nvSpPr>
            <p:cNvPr id="51213" name="Line 13"/>
            <p:cNvSpPr>
              <a:spLocks noChangeShapeType="1"/>
            </p:cNvSpPr>
            <p:nvPr/>
          </p:nvSpPr>
          <p:spPr bwMode="auto">
            <a:xfrm>
              <a:off x="3549" y="2206"/>
              <a:ext cx="771" cy="0"/>
            </a:xfrm>
            <a:prstGeom prst="line">
              <a:avLst/>
            </a:prstGeom>
            <a:noFill/>
            <a:ln w="2857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grpSp>
      <p:grpSp>
        <p:nvGrpSpPr>
          <p:cNvPr id="75790" name="Group 14"/>
          <p:cNvGrpSpPr/>
          <p:nvPr/>
        </p:nvGrpSpPr>
        <p:grpSpPr bwMode="auto">
          <a:xfrm>
            <a:off x="1524000" y="4365625"/>
            <a:ext cx="9144000" cy="1174750"/>
            <a:chOff x="0" y="2745"/>
            <a:chExt cx="5760" cy="740"/>
          </a:xfrm>
        </p:grpSpPr>
        <p:sp>
          <p:nvSpPr>
            <p:cNvPr id="51205" name="Text Box 15"/>
            <p:cNvSpPr txBox="1">
              <a:spLocks noChangeArrowheads="1"/>
            </p:cNvSpPr>
            <p:nvPr/>
          </p:nvSpPr>
          <p:spPr bwMode="auto">
            <a:xfrm>
              <a:off x="340" y="2745"/>
              <a:ext cx="1580" cy="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zh-CN" altLang="en-US"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稳定性差</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a:t>
              </a:r>
              <a:endPar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grpSp>
          <p:nvGrpSpPr>
            <p:cNvPr id="51206" name="Group 16"/>
            <p:cNvGrpSpPr/>
            <p:nvPr/>
          </p:nvGrpSpPr>
          <p:grpSpPr bwMode="auto">
            <a:xfrm>
              <a:off x="0" y="3022"/>
              <a:ext cx="5760" cy="463"/>
              <a:chOff x="0" y="3249"/>
              <a:chExt cx="5760" cy="463"/>
            </a:xfrm>
          </p:grpSpPr>
          <p:sp>
            <p:nvSpPr>
              <p:cNvPr id="51207" name="Text Box 17"/>
              <p:cNvSpPr txBox="1">
                <a:spLocks noChangeArrowheads="1"/>
              </p:cNvSpPr>
              <p:nvPr/>
            </p:nvSpPr>
            <p:spPr bwMode="auto">
              <a:xfrm>
                <a:off x="0" y="3385"/>
                <a:ext cx="576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2 K</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2</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S</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2</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O</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8</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2 K</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2</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SO</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4</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zh-CN" altLang="en-US"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2 SO</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3</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zh-CN" altLang="en-US"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 </a:t>
                </a: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O</a:t>
                </a:r>
                <a:r>
                  <a:rPr kumimoji="1" lang="en-US" altLang="zh-CN" sz="2800" b="1" i="0" u="none" strike="noStrike" kern="1200" cap="none" spc="0" normalizeH="0" baseline="-25000" noProof="0">
                    <a:ln>
                      <a:noFill/>
                    </a:ln>
                    <a:solidFill>
                      <a:srgbClr val="0000FF"/>
                    </a:solidFill>
                    <a:effectLst/>
                    <a:uLnTx/>
                    <a:uFillTx/>
                    <a:latin typeface="Times New Roman" panose="02020603050405020304" pitchFamily="18" charset="0"/>
                    <a:ea typeface="宋体" panose="02010600030101010101" pitchFamily="2" charset="-122"/>
                    <a:cs typeface="+mn-cs"/>
                  </a:rPr>
                  <a:t>2</a:t>
                </a:r>
                <a:endPar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grpSp>
            <p:nvGrpSpPr>
              <p:cNvPr id="51208" name="Group 18"/>
              <p:cNvGrpSpPr/>
              <p:nvPr/>
            </p:nvGrpSpPr>
            <p:grpSpPr bwMode="auto">
              <a:xfrm>
                <a:off x="1882" y="3249"/>
                <a:ext cx="726" cy="327"/>
                <a:chOff x="2018" y="2659"/>
                <a:chExt cx="726" cy="327"/>
              </a:xfrm>
            </p:grpSpPr>
            <p:sp>
              <p:nvSpPr>
                <p:cNvPr id="51209" name="Line 19"/>
                <p:cNvSpPr>
                  <a:spLocks noChangeShapeType="1"/>
                </p:cNvSpPr>
                <p:nvPr/>
              </p:nvSpPr>
              <p:spPr bwMode="auto">
                <a:xfrm>
                  <a:off x="2018" y="2976"/>
                  <a:ext cx="726" cy="0"/>
                </a:xfrm>
                <a:prstGeom prst="line">
                  <a:avLst/>
                </a:prstGeom>
                <a:noFill/>
                <a:ln w="2857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51210" name="Rectangle 20"/>
                <p:cNvSpPr>
                  <a:spLocks noChangeArrowheads="1"/>
                </p:cNvSpPr>
                <p:nvPr/>
              </p:nvSpPr>
              <p:spPr bwMode="auto">
                <a:xfrm>
                  <a:off x="2200" y="2659"/>
                  <a:ext cx="268"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rPr>
                    <a:t>△</a:t>
                  </a:r>
                  <a:endParaRPr kumimoji="1" lang="en-US" altLang="zh-CN" sz="2800" b="1" i="0" u="none" strike="noStrike" kern="1200" cap="none" spc="0" normalizeH="0" baseline="0" noProof="0">
                    <a:ln>
                      <a:noFill/>
                    </a:ln>
                    <a:solidFill>
                      <a:srgbClr val="0000FF"/>
                    </a:solidFill>
                    <a:effectLst/>
                    <a:uLnTx/>
                    <a:uFillTx/>
                    <a:latin typeface="Times New Roman" panose="02020603050405020304" pitchFamily="18" charset="0"/>
                    <a:ea typeface="宋体" panose="02010600030101010101" pitchFamily="2" charset="-122"/>
                    <a:cs typeface="+mn-cs"/>
                  </a:endParaRPr>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81"/>
                                        </p:tgtEl>
                                        <p:attrNameLst>
                                          <p:attrName>style.visibility</p:attrName>
                                        </p:attrNameLst>
                                      </p:cBhvr>
                                      <p:to>
                                        <p:strVal val="visible"/>
                                      </p:to>
                                    </p:set>
                                    <p:anim calcmode="lin" valueType="num">
                                      <p:cBhvr additive="base">
                                        <p:cTn id="7" dur="500" fill="hold"/>
                                        <p:tgtEl>
                                          <p:spTgt spid="75781"/>
                                        </p:tgtEl>
                                        <p:attrNameLst>
                                          <p:attrName>ppt_x</p:attrName>
                                        </p:attrNameLst>
                                      </p:cBhvr>
                                      <p:tavLst>
                                        <p:tav tm="0">
                                          <p:val>
                                            <p:strVal val="#ppt_x"/>
                                          </p:val>
                                        </p:tav>
                                        <p:tav tm="100000">
                                          <p:val>
                                            <p:strVal val="#ppt_x"/>
                                          </p:val>
                                        </p:tav>
                                      </p:tavLst>
                                    </p:anim>
                                    <p:anim calcmode="lin" valueType="num">
                                      <p:cBhvr additive="base">
                                        <p:cTn id="8" dur="500" fill="hold"/>
                                        <p:tgtEl>
                                          <p:spTgt spid="757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790"/>
                                        </p:tgtEl>
                                        <p:attrNameLst>
                                          <p:attrName>style.visibility</p:attrName>
                                        </p:attrNameLst>
                                      </p:cBhvr>
                                      <p:to>
                                        <p:strVal val="visible"/>
                                      </p:to>
                                    </p:set>
                                    <p:anim calcmode="lin" valueType="num">
                                      <p:cBhvr additive="base">
                                        <p:cTn id="13" dur="500" fill="hold"/>
                                        <p:tgtEl>
                                          <p:spTgt spid="75790"/>
                                        </p:tgtEl>
                                        <p:attrNameLst>
                                          <p:attrName>ppt_x</p:attrName>
                                        </p:attrNameLst>
                                      </p:cBhvr>
                                      <p:tavLst>
                                        <p:tav tm="0">
                                          <p:val>
                                            <p:strVal val="#ppt_x"/>
                                          </p:val>
                                        </p:tav>
                                        <p:tav tm="100000">
                                          <p:val>
                                            <p:strVal val="#ppt_x"/>
                                          </p:val>
                                        </p:tav>
                                      </p:tavLst>
                                    </p:anim>
                                    <p:anim calcmode="lin" valueType="num">
                                      <p:cBhvr additive="base">
                                        <p:cTn id="14" dur="500" fill="hold"/>
                                        <p:tgtEl>
                                          <p:spTgt spid="757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1658655" y="1105686"/>
            <a:ext cx="2444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3200" dirty="0">
                <a:solidFill>
                  <a:srgbClr val="FF0000"/>
                </a:solidFill>
                <a:ea typeface="黑体" panose="02010609060101010101" pitchFamily="49" charset="-122"/>
              </a:rPr>
              <a:t>1</a:t>
            </a:r>
            <a:r>
              <a:rPr lang="zh-CN" altLang="en-US" sz="3200" dirty="0">
                <a:solidFill>
                  <a:srgbClr val="FF0000"/>
                </a:solidFill>
                <a:ea typeface="黑体" panose="02010609060101010101" pitchFamily="49" charset="-122"/>
              </a:rPr>
              <a:t>、焦亚硫酸</a:t>
            </a:r>
            <a:endParaRPr lang="zh-CN" altLang="en-US" sz="3200" dirty="0">
              <a:solidFill>
                <a:srgbClr val="FF0000"/>
              </a:solidFill>
              <a:ea typeface="黑体" panose="02010609060101010101" pitchFamily="49" charset="-122"/>
            </a:endParaRPr>
          </a:p>
        </p:txBody>
      </p:sp>
      <p:sp>
        <p:nvSpPr>
          <p:cNvPr id="33795" name="Text Box 5"/>
          <p:cNvSpPr txBox="1">
            <a:spLocks noChangeArrowheads="1"/>
          </p:cNvSpPr>
          <p:nvPr/>
        </p:nvSpPr>
        <p:spPr bwMode="auto">
          <a:xfrm>
            <a:off x="1294986" y="1846323"/>
            <a:ext cx="9602028" cy="158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base">
              <a:lnSpc>
                <a:spcPct val="140000"/>
              </a:lnSpc>
              <a:spcBef>
                <a:spcPct val="0"/>
              </a:spcBef>
              <a:spcAft>
                <a:spcPct val="0"/>
              </a:spcAft>
            </a:pPr>
            <a:r>
              <a:rPr lang="en-US" altLang="zh-CN" sz="2400" dirty="0">
                <a:solidFill>
                  <a:srgbClr val="002060"/>
                </a:solidFill>
                <a:latin typeface="Times New Roman" panose="02020603050405020304" pitchFamily="18" charset="0"/>
                <a:ea typeface="黑体" panose="02010609060101010101" pitchFamily="49" charset="-122"/>
              </a:rPr>
              <a:t>        NaHSO</a:t>
            </a:r>
            <a:r>
              <a:rPr lang="en-US" altLang="zh-CN" sz="2400" baseline="-25000" dirty="0">
                <a:solidFill>
                  <a:srgbClr val="002060"/>
                </a:solidFill>
                <a:latin typeface="Times New Roman" panose="02020603050405020304" pitchFamily="18" charset="0"/>
                <a:ea typeface="黑体" panose="02010609060101010101" pitchFamily="49" charset="-122"/>
              </a:rPr>
              <a:t>3</a:t>
            </a:r>
            <a:r>
              <a:rPr lang="zh-CN" altLang="en-US" sz="2400" dirty="0">
                <a:solidFill>
                  <a:srgbClr val="002060"/>
                </a:solidFill>
                <a:latin typeface="Times New Roman" panose="02020603050405020304" pitchFamily="18" charset="0"/>
                <a:ea typeface="黑体" panose="02010609060101010101" pitchFamily="49" charset="-122"/>
              </a:rPr>
              <a:t>受热，分子间脱水得焦亚硫酸钠。焦</a:t>
            </a:r>
            <a:r>
              <a:rPr lang="en-US" altLang="zh-CN" sz="2400" dirty="0">
                <a:solidFill>
                  <a:srgbClr val="002060"/>
                </a:solidFill>
                <a:latin typeface="Times New Roman" panose="02020603050405020304" pitchFamily="18" charset="0"/>
                <a:ea typeface="黑体" panose="02010609060101010101" pitchFamily="49" charset="-122"/>
              </a:rPr>
              <a:t>(</a:t>
            </a:r>
            <a:r>
              <a:rPr lang="zh-CN" altLang="en-US" sz="2400" dirty="0">
                <a:solidFill>
                  <a:srgbClr val="002060"/>
                </a:solidFill>
                <a:latin typeface="Times New Roman" panose="02020603050405020304" pitchFamily="18" charset="0"/>
                <a:ea typeface="黑体" panose="02010609060101010101" pitchFamily="49" charset="-122"/>
              </a:rPr>
              <a:t>一缩二</a:t>
            </a:r>
            <a:r>
              <a:rPr lang="en-US" altLang="zh-CN" sz="2400" dirty="0">
                <a:solidFill>
                  <a:srgbClr val="002060"/>
                </a:solidFill>
                <a:latin typeface="Times New Roman" panose="02020603050405020304" pitchFamily="18" charset="0"/>
                <a:ea typeface="黑体" panose="02010609060101010101" pitchFamily="49" charset="-122"/>
              </a:rPr>
              <a:t>)</a:t>
            </a:r>
            <a:r>
              <a:rPr lang="zh-CN" altLang="en-US" sz="2400" dirty="0">
                <a:solidFill>
                  <a:srgbClr val="002060"/>
                </a:solidFill>
                <a:latin typeface="Times New Roman" panose="02020603050405020304" pitchFamily="18" charset="0"/>
                <a:ea typeface="黑体" panose="02010609060101010101" pitchFamily="49" charset="-122"/>
              </a:rPr>
              <a:t>亚硫酸钠的意思是两个分子亚硫酸钠缩一个分子水，缩水时不变价，</a:t>
            </a:r>
            <a:r>
              <a:rPr lang="en-US" altLang="zh-CN" sz="2400" dirty="0">
                <a:solidFill>
                  <a:srgbClr val="002060"/>
                </a:solidFill>
                <a:latin typeface="Times New Roman" panose="02020603050405020304" pitchFamily="18" charset="0"/>
                <a:ea typeface="黑体" panose="02010609060101010101" pitchFamily="49" charset="-122"/>
              </a:rPr>
              <a:t>Na</a:t>
            </a:r>
            <a:r>
              <a:rPr lang="en-US" altLang="zh-CN" sz="2400" baseline="-25000" dirty="0">
                <a:solidFill>
                  <a:srgbClr val="002060"/>
                </a:solidFill>
                <a:latin typeface="Times New Roman" panose="02020603050405020304" pitchFamily="18" charset="0"/>
                <a:ea typeface="黑体" panose="02010609060101010101" pitchFamily="49" charset="-122"/>
              </a:rPr>
              <a:t>2</a:t>
            </a:r>
            <a:r>
              <a:rPr lang="en-US" altLang="zh-CN" sz="2400" dirty="0">
                <a:solidFill>
                  <a:srgbClr val="002060"/>
                </a:solidFill>
                <a:latin typeface="Times New Roman" panose="02020603050405020304" pitchFamily="18" charset="0"/>
                <a:ea typeface="黑体" panose="02010609060101010101" pitchFamily="49" charset="-122"/>
              </a:rPr>
              <a:t>S</a:t>
            </a:r>
            <a:r>
              <a:rPr lang="en-US" altLang="zh-CN" sz="2400" baseline="-25000" dirty="0">
                <a:solidFill>
                  <a:srgbClr val="002060"/>
                </a:solidFill>
                <a:latin typeface="Times New Roman" panose="02020603050405020304" pitchFamily="18" charset="0"/>
                <a:ea typeface="黑体" panose="02010609060101010101" pitchFamily="49" charset="-122"/>
              </a:rPr>
              <a:t>2</a:t>
            </a:r>
            <a:r>
              <a:rPr lang="en-US" altLang="zh-CN" sz="2400" dirty="0">
                <a:solidFill>
                  <a:srgbClr val="002060"/>
                </a:solidFill>
                <a:latin typeface="Times New Roman" panose="02020603050405020304" pitchFamily="18" charset="0"/>
                <a:ea typeface="黑体" panose="02010609060101010101" pitchFamily="49" charset="-122"/>
              </a:rPr>
              <a:t>O</a:t>
            </a:r>
            <a:r>
              <a:rPr lang="en-US" altLang="zh-CN" sz="2400" baseline="-25000" dirty="0">
                <a:solidFill>
                  <a:srgbClr val="002060"/>
                </a:solidFill>
                <a:latin typeface="Times New Roman" panose="02020603050405020304" pitchFamily="18" charset="0"/>
                <a:ea typeface="黑体" panose="02010609060101010101" pitchFamily="49" charset="-122"/>
              </a:rPr>
              <a:t>5</a:t>
            </a:r>
            <a:r>
              <a:rPr lang="zh-CN" altLang="en-US" sz="2400" dirty="0">
                <a:solidFill>
                  <a:srgbClr val="002060"/>
                </a:solidFill>
                <a:latin typeface="Times New Roman" panose="02020603050405020304" pitchFamily="18" charset="0"/>
                <a:ea typeface="黑体" panose="02010609060101010101" pitchFamily="49" charset="-122"/>
              </a:rPr>
              <a:t>中的</a:t>
            </a:r>
            <a:r>
              <a:rPr lang="en-US" altLang="zh-CN" sz="2400" dirty="0">
                <a:solidFill>
                  <a:srgbClr val="002060"/>
                </a:solidFill>
                <a:latin typeface="Times New Roman" panose="02020603050405020304" pitchFamily="18" charset="0"/>
                <a:ea typeface="黑体" panose="02010609060101010101" pitchFamily="49" charset="-122"/>
              </a:rPr>
              <a:t>S</a:t>
            </a:r>
            <a:r>
              <a:rPr lang="zh-CN" altLang="en-US" sz="2400" dirty="0">
                <a:solidFill>
                  <a:srgbClr val="002060"/>
                </a:solidFill>
                <a:latin typeface="Times New Roman" panose="02020603050405020304" pitchFamily="18" charset="0"/>
                <a:ea typeface="黑体" panose="02010609060101010101" pitchFamily="49" charset="-122"/>
              </a:rPr>
              <a:t>仍为</a:t>
            </a:r>
            <a:r>
              <a:rPr lang="en-US" altLang="zh-CN" sz="2400" dirty="0">
                <a:solidFill>
                  <a:srgbClr val="002060"/>
                </a:solidFill>
                <a:latin typeface="Times New Roman" panose="02020603050405020304" pitchFamily="18" charset="0"/>
                <a:ea typeface="黑体" panose="02010609060101010101" pitchFamily="49" charset="-122"/>
              </a:rPr>
              <a:t>IV</a:t>
            </a:r>
            <a:r>
              <a:rPr lang="zh-CN" altLang="en-US" sz="2400" dirty="0">
                <a:solidFill>
                  <a:srgbClr val="002060"/>
                </a:solidFill>
                <a:latin typeface="Times New Roman" panose="02020603050405020304" pitchFamily="18" charset="0"/>
                <a:ea typeface="黑体" panose="02010609060101010101" pitchFamily="49" charset="-122"/>
              </a:rPr>
              <a:t>价。</a:t>
            </a:r>
            <a:endParaRPr lang="zh-CN" altLang="en-US" sz="2400" dirty="0">
              <a:solidFill>
                <a:srgbClr val="002060"/>
              </a:solidFill>
              <a:latin typeface="Times New Roman" panose="02020603050405020304" pitchFamily="18" charset="0"/>
              <a:ea typeface="黑体" panose="02010609060101010101" pitchFamily="49" charset="-122"/>
            </a:endParaRPr>
          </a:p>
        </p:txBody>
      </p:sp>
      <p:graphicFrame>
        <p:nvGraphicFramePr>
          <p:cNvPr id="33796" name="Object 6"/>
          <p:cNvGraphicFramePr>
            <a:graphicFrameLocks noChangeAspect="1"/>
          </p:cNvGraphicFramePr>
          <p:nvPr/>
        </p:nvGraphicFramePr>
        <p:xfrm>
          <a:off x="1614489" y="3532663"/>
          <a:ext cx="9106520" cy="1582676"/>
        </p:xfrm>
        <a:graphic>
          <a:graphicData uri="http://schemas.openxmlformats.org/presentationml/2006/ole">
            <mc:AlternateContent xmlns:mc="http://schemas.openxmlformats.org/markup-compatibility/2006">
              <mc:Choice xmlns:v="urn:schemas-microsoft-com:vml" Requires="v">
                <p:oleObj spid="_x0000_s21538" name="CS ChemDraw Drawing" r:id="rId1" imgW="8102600" imgH="889000" progId="ChemDraw.Document.6.0">
                  <p:embed/>
                </p:oleObj>
              </mc:Choice>
              <mc:Fallback>
                <p:oleObj name="CS ChemDraw Drawing" r:id="rId1" imgW="8102600" imgH="889000" progId="ChemDraw.Document.6.0">
                  <p:embed/>
                  <p:pic>
                    <p:nvPicPr>
                      <p:cNvPr id="0" name="Object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9" y="3532663"/>
                        <a:ext cx="9106520" cy="1582676"/>
                      </a:xfrm>
                      <a:prstGeom prst="rect">
                        <a:avLst/>
                      </a:prstGeom>
                      <a:noFill/>
                      <a:ln>
                        <a:noFill/>
                      </a:ln>
                      <a:effectLst/>
                    </p:spPr>
                  </p:pic>
                </p:oleObj>
              </mc:Fallback>
            </mc:AlternateContent>
          </a:graphicData>
        </a:graphic>
      </p:graphicFrame>
      <p:graphicFrame>
        <p:nvGraphicFramePr>
          <p:cNvPr id="33797" name="Object 7"/>
          <p:cNvGraphicFramePr>
            <a:graphicFrameLocks noChangeAspect="1"/>
          </p:cNvGraphicFramePr>
          <p:nvPr/>
        </p:nvGraphicFramePr>
        <p:xfrm>
          <a:off x="3467100" y="5510220"/>
          <a:ext cx="5257800" cy="484188"/>
        </p:xfrm>
        <a:graphic>
          <a:graphicData uri="http://schemas.openxmlformats.org/presentationml/2006/ole">
            <mc:AlternateContent xmlns:mc="http://schemas.openxmlformats.org/markup-compatibility/2006">
              <mc:Choice xmlns:v="urn:schemas-microsoft-com:vml" Requires="v">
                <p:oleObj spid="_x0000_s21539" name="CS ChemDraw Drawing" r:id="rId3" imgW="3594100" imgH="342900" progId="ChemDraw.Document.6.0">
                  <p:embed/>
                </p:oleObj>
              </mc:Choice>
              <mc:Fallback>
                <p:oleObj name="CS ChemDraw Drawing" r:id="rId3" imgW="3594100" imgH="342900" progId="ChemDraw.Document.6.0">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100" y="5510220"/>
                        <a:ext cx="5257800"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文本框 2"/>
          <p:cNvSpPr txBox="1"/>
          <p:nvPr/>
        </p:nvSpPr>
        <p:spPr>
          <a:xfrm>
            <a:off x="647081" y="258314"/>
            <a:ext cx="3570208" cy="769441"/>
          </a:xfrm>
          <a:prstGeom prst="rect">
            <a:avLst/>
          </a:prstGeom>
          <a:noFill/>
        </p:spPr>
        <p:txBody>
          <a:bodyPr wrap="none" rtlCol="0">
            <a:spAutoFit/>
          </a:bodyPr>
          <a:lstStyle/>
          <a:p>
            <a:r>
              <a:rPr lang="zh-CN" altLang="en-US" sz="4400" dirty="0">
                <a:solidFill>
                  <a:srgbClr val="FF0000"/>
                </a:solidFill>
                <a:latin typeface="黑体" panose="02010609060101010101" pitchFamily="49" charset="-122"/>
                <a:ea typeface="黑体" panose="02010609060101010101" pitchFamily="49" charset="-122"/>
              </a:rPr>
              <a:t>三、焦酸系列</a:t>
            </a:r>
            <a:endParaRPr lang="zh-CN" altLang="en-US" sz="4400" dirty="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2173289" y="325439"/>
            <a:ext cx="33115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lang="en-US" altLang="zh-CN" sz="2800" dirty="0">
                <a:solidFill>
                  <a:srgbClr val="FF0000"/>
                </a:solidFill>
                <a:ea typeface="黑体" panose="02010609060101010101" pitchFamily="49" charset="-122"/>
              </a:rPr>
              <a:t>2</a:t>
            </a:r>
            <a:r>
              <a:rPr kumimoji="0" lang="zh-CN" altLang="en-US" sz="2800" b="0" i="0" u="none" strike="noStrike" kern="1200" cap="none" spc="0" normalizeH="0" baseline="0" noProof="0" dirty="0">
                <a:ln>
                  <a:noFill/>
                </a:ln>
                <a:solidFill>
                  <a:srgbClr val="FF0000"/>
                </a:solidFill>
                <a:effectLst/>
                <a:uLnTx/>
                <a:uFillTx/>
                <a:latin typeface="Calibri" panose="020F0502020204030204" pitchFamily="34" charset="0"/>
                <a:ea typeface="黑体" panose="02010609060101010101" pitchFamily="49" charset="-122"/>
                <a:cs typeface="+mn-cs"/>
              </a:rPr>
              <a:t>、焦硫酸及其盐</a:t>
            </a:r>
            <a:endParaRPr kumimoji="0" lang="zh-CN" altLang="en-US" sz="2800" b="0" i="0" u="none" strike="noStrike" kern="1200" cap="none" spc="0" normalizeH="0" baseline="0" noProof="0" dirty="0">
              <a:ln>
                <a:noFill/>
              </a:ln>
              <a:solidFill>
                <a:srgbClr val="FF0000"/>
              </a:solidFill>
              <a:effectLst/>
              <a:uLnTx/>
              <a:uFillTx/>
              <a:latin typeface="Calibri" panose="020F0502020204030204" pitchFamily="34" charset="0"/>
              <a:ea typeface="黑体" panose="02010609060101010101" pitchFamily="49" charset="-122"/>
              <a:cs typeface="+mn-cs"/>
            </a:endParaRPr>
          </a:p>
        </p:txBody>
      </p:sp>
      <p:sp>
        <p:nvSpPr>
          <p:cNvPr id="43011" name="Rectangle 5"/>
          <p:cNvSpPr>
            <a:spLocks noChangeArrowheads="1"/>
          </p:cNvSpPr>
          <p:nvPr/>
        </p:nvSpPr>
        <p:spPr bwMode="auto">
          <a:xfrm>
            <a:off x="1919288" y="1196975"/>
            <a:ext cx="71294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冷却发烟硫酸时，可以析出焦硫酸晶体</a:t>
            </a:r>
            <a:r>
              <a:rPr kumimoji="0"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a:t>
            </a:r>
            <a:endParaRPr kumimoji="0"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endParaRPr>
          </a:p>
        </p:txBody>
      </p:sp>
      <p:graphicFrame>
        <p:nvGraphicFramePr>
          <p:cNvPr id="43012" name="Object 7"/>
          <p:cNvGraphicFramePr>
            <a:graphicFrameLocks noChangeAspect="1"/>
          </p:cNvGraphicFramePr>
          <p:nvPr/>
        </p:nvGraphicFramePr>
        <p:xfrm>
          <a:off x="6816726" y="1628775"/>
          <a:ext cx="3167063" cy="1595438"/>
        </p:xfrm>
        <a:graphic>
          <a:graphicData uri="http://schemas.openxmlformats.org/presentationml/2006/ole">
            <mc:AlternateContent xmlns:mc="http://schemas.openxmlformats.org/markup-compatibility/2006">
              <mc:Choice xmlns:v="urn:schemas-microsoft-com:vml" Requires="v">
                <p:oleObj spid="_x0000_s13365" name="CS ChemDraw Drawing" r:id="rId1" imgW="2679700" imgH="1358900" progId="ChemDraw.Document.6.0">
                  <p:embed/>
                </p:oleObj>
              </mc:Choice>
              <mc:Fallback>
                <p:oleObj name="CS ChemDraw Drawing" r:id="rId1" imgW="2679700" imgH="1358900" progId="ChemDraw.Document.6.0">
                  <p:embed/>
                  <p:pic>
                    <p:nvPicPr>
                      <p:cNvPr id="0" name="Object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726" y="1628775"/>
                        <a:ext cx="3167063" cy="159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3" name="Object 8"/>
          <p:cNvGraphicFramePr>
            <a:graphicFrameLocks noChangeAspect="1"/>
          </p:cNvGraphicFramePr>
          <p:nvPr/>
        </p:nvGraphicFramePr>
        <p:xfrm>
          <a:off x="2279651" y="2349500"/>
          <a:ext cx="3959225" cy="412750"/>
        </p:xfrm>
        <a:graphic>
          <a:graphicData uri="http://schemas.openxmlformats.org/presentationml/2006/ole">
            <mc:AlternateContent xmlns:mc="http://schemas.openxmlformats.org/markup-compatibility/2006">
              <mc:Choice xmlns:v="urn:schemas-microsoft-com:vml" Requires="v">
                <p:oleObj spid="_x0000_s13366" name="CS ChemDraw Drawing" r:id="rId3" imgW="3175000" imgH="342900" progId="ChemDraw.Document.6.0">
                  <p:embed/>
                </p:oleObj>
              </mc:Choice>
              <mc:Fallback>
                <p:oleObj name="CS ChemDraw Drawing" r:id="rId3" imgW="3175000" imgH="342900" progId="ChemDraw.Document.6.0">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1" y="2349500"/>
                        <a:ext cx="395922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4" name="Rectangle 9"/>
          <p:cNvSpPr>
            <a:spLocks noChangeArrowheads="1"/>
          </p:cNvSpPr>
          <p:nvPr/>
        </p:nvSpPr>
        <p:spPr bwMode="auto">
          <a:xfrm>
            <a:off x="2063751" y="3213100"/>
            <a:ext cx="7273925" cy="113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焦硫酸也可以看做是有两分子硫酸之间脱去一分子水所得的产物： </a:t>
            </a:r>
            <a:endParaRPr kumimoji="0"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endParaRPr>
          </a:p>
        </p:txBody>
      </p:sp>
      <p:graphicFrame>
        <p:nvGraphicFramePr>
          <p:cNvPr id="43015" name="Object 10"/>
          <p:cNvGraphicFramePr>
            <a:graphicFrameLocks noChangeAspect="1"/>
          </p:cNvGraphicFramePr>
          <p:nvPr/>
        </p:nvGraphicFramePr>
        <p:xfrm>
          <a:off x="2279650" y="4652964"/>
          <a:ext cx="7056438" cy="1227137"/>
        </p:xfrm>
        <a:graphic>
          <a:graphicData uri="http://schemas.openxmlformats.org/presentationml/2006/ole">
            <mc:AlternateContent xmlns:mc="http://schemas.openxmlformats.org/markup-compatibility/2006">
              <mc:Choice xmlns:v="urn:schemas-microsoft-com:vml" Requires="v">
                <p:oleObj spid="_x0000_s13367" name="CS ChemDraw Drawing" r:id="rId5" imgW="8267700" imgH="1447800" progId="ChemDraw.Document.6.0">
                  <p:embed/>
                </p:oleObj>
              </mc:Choice>
              <mc:Fallback>
                <p:oleObj name="CS ChemDraw Drawing" r:id="rId5" imgW="8267700" imgH="1447800" progId="ChemDraw.Document.6.0">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9650" y="4652964"/>
                        <a:ext cx="7056438" cy="122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2351088" y="620714"/>
            <a:ext cx="7777162"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en-US" altLang="zh-CN"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H</a:t>
            </a:r>
            <a:r>
              <a:rPr kumimoji="1" lang="en-US" altLang="zh-CN" sz="2400" b="0" i="0" u="none" strike="noStrike" kern="1200" cap="none" spc="0" normalizeH="0" baseline="-25000" noProof="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S</a:t>
            </a:r>
            <a:r>
              <a:rPr kumimoji="1" lang="en-US" altLang="zh-CN" sz="2400" b="0" i="0" u="none" strike="noStrike" kern="1200" cap="none" spc="0" normalizeH="0" baseline="-25000" noProof="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O</a:t>
            </a:r>
            <a:r>
              <a:rPr kumimoji="1" lang="en-US" altLang="zh-CN" sz="2400" b="0" i="0" u="none" strike="noStrike" kern="1200" cap="none" spc="0" normalizeH="0" baseline="-25000" noProof="0">
                <a:ln>
                  <a:noFill/>
                </a:ln>
                <a:solidFill>
                  <a:srgbClr val="0000FF"/>
                </a:solidFill>
                <a:effectLst/>
                <a:uLnTx/>
                <a:uFillTx/>
                <a:latin typeface="Times New Roman" panose="02020603050405020304" pitchFamily="18" charset="0"/>
                <a:ea typeface="黑体" panose="02010609060101010101" pitchFamily="49" charset="-122"/>
                <a:cs typeface="+mn-cs"/>
              </a:rPr>
              <a:t>7</a:t>
            </a:r>
            <a:r>
              <a:rPr kumimoji="1"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为无色晶体，吸水性、腐蚀性比</a:t>
            </a:r>
            <a:r>
              <a:rPr kumimoji="1" lang="en-US" altLang="zh-CN"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H</a:t>
            </a:r>
            <a:r>
              <a:rPr kumimoji="1" lang="en-US" altLang="zh-CN" sz="2400" b="0" i="0" u="none" strike="noStrike" kern="1200" cap="none" spc="0" normalizeH="0" baseline="-25000" noProof="0">
                <a:ln>
                  <a:noFill/>
                </a:ln>
                <a:solidFill>
                  <a:srgbClr val="0000FF"/>
                </a:solidFill>
                <a:effectLst/>
                <a:uLnTx/>
                <a:uFillTx/>
                <a:latin typeface="Times New Roman" panose="02020603050405020304" pitchFamily="18" charset="0"/>
                <a:ea typeface="黑体" panose="02010609060101010101" pitchFamily="49" charset="-122"/>
                <a:cs typeface="+mn-cs"/>
              </a:rPr>
              <a:t>2</a:t>
            </a:r>
            <a:r>
              <a:rPr kumimoji="1" lang="en-US" altLang="zh-CN"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SO</a:t>
            </a:r>
            <a:r>
              <a:rPr kumimoji="1" lang="en-US" altLang="zh-CN" sz="2400" b="0" i="0" u="none" strike="noStrike" kern="1200" cap="none" spc="0" normalizeH="0" baseline="-25000" noProof="0">
                <a:ln>
                  <a:noFill/>
                </a:ln>
                <a:solidFill>
                  <a:srgbClr val="0000FF"/>
                </a:solidFill>
                <a:effectLst/>
                <a:uLnTx/>
                <a:uFillTx/>
                <a:latin typeface="Times New Roman" panose="02020603050405020304" pitchFamily="18" charset="0"/>
                <a:ea typeface="黑体" panose="02010609060101010101" pitchFamily="49" charset="-122"/>
                <a:cs typeface="+mn-cs"/>
              </a:rPr>
              <a:t>4</a:t>
            </a:r>
            <a:r>
              <a:rPr kumimoji="1"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更强。焦硫酸与水反应又生成硫酸：</a:t>
            </a:r>
            <a:endParaRPr kumimoji="1"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                    </a:t>
            </a:r>
            <a:r>
              <a:rPr kumimoji="1" lang="zh-CN" altLang="en-US"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Ｈ</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黑体" panose="02010609060101010101" pitchFamily="49" charset="-122"/>
                <a:cs typeface="+mn-cs"/>
              </a:rPr>
              <a:t>2</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S</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黑体" panose="02010609060101010101" pitchFamily="49" charset="-122"/>
                <a:cs typeface="+mn-cs"/>
              </a:rPr>
              <a:t>2</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O</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黑体" panose="02010609060101010101" pitchFamily="49" charset="-122"/>
                <a:cs typeface="+mn-cs"/>
              </a:rPr>
              <a:t>7</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 </a:t>
            </a:r>
            <a:r>
              <a:rPr kumimoji="1" lang="zh-CN" altLang="en-US"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 </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H</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黑体" panose="02010609060101010101" pitchFamily="49" charset="-122"/>
                <a:cs typeface="+mn-cs"/>
              </a:rPr>
              <a:t>2</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O = 2 </a:t>
            </a:r>
            <a:r>
              <a:rPr kumimoji="1" lang="zh-CN" altLang="en-US"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Ｈ</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黑体" panose="02010609060101010101" pitchFamily="49" charset="-122"/>
                <a:cs typeface="+mn-cs"/>
              </a:rPr>
              <a:t>2</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SO</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黑体" panose="02010609060101010101" pitchFamily="49" charset="-122"/>
                <a:cs typeface="+mn-cs"/>
              </a:rPr>
              <a:t>4</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rPr>
              <a:t> </a:t>
            </a:r>
            <a:endPar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endParaRPr>
          </a:p>
        </p:txBody>
      </p:sp>
      <p:sp>
        <p:nvSpPr>
          <p:cNvPr id="44035" name="Rectangle 5"/>
          <p:cNvSpPr>
            <a:spLocks noChangeArrowheads="1"/>
          </p:cNvSpPr>
          <p:nvPr/>
        </p:nvSpPr>
        <p:spPr bwMode="auto">
          <a:xfrm>
            <a:off x="2279651" y="2492375"/>
            <a:ext cx="7777163" cy="57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焦硫酸盐可作为熔剂熔化矿物：</a:t>
            </a:r>
            <a:endParaRPr kumimoji="1" lang="zh-CN" altLang="en-US" sz="2400" b="0" i="0" u="none" strike="noStrike" kern="1200" cap="none" spc="0" normalizeH="0" baseline="0" noProof="0">
              <a:ln>
                <a:noFill/>
              </a:ln>
              <a:solidFill>
                <a:srgbClr val="FF0000"/>
              </a:solidFill>
              <a:effectLst/>
              <a:uLnTx/>
              <a:uFillTx/>
              <a:latin typeface="Times New Roman" panose="02020603050405020304" pitchFamily="18" charset="0"/>
              <a:ea typeface="黑体" panose="02010609060101010101" pitchFamily="49" charset="-122"/>
              <a:cs typeface="+mn-cs"/>
            </a:endParaRPr>
          </a:p>
        </p:txBody>
      </p:sp>
      <p:sp>
        <p:nvSpPr>
          <p:cNvPr id="44036" name="Rectangle 6"/>
          <p:cNvSpPr>
            <a:spLocks noChangeArrowheads="1"/>
          </p:cNvSpPr>
          <p:nvPr/>
        </p:nvSpPr>
        <p:spPr bwMode="auto">
          <a:xfrm>
            <a:off x="2424113" y="3357563"/>
            <a:ext cx="7200900" cy="113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1" lang="el-GR" altLang="zh-CN" sz="2400" b="0" i="1"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α</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-Al</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宋体" panose="02010600030101010101" pitchFamily="2" charset="-122"/>
                <a:cs typeface="+mn-cs"/>
              </a:rPr>
              <a:t>2</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O</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宋体" panose="02010600030101010101" pitchFamily="2" charset="-122"/>
                <a:cs typeface="+mn-cs"/>
              </a:rPr>
              <a:t>3</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 </a:t>
            </a:r>
            <a:r>
              <a:rPr kumimoji="1" lang="zh-CN" altLang="en-US"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 </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3 K</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宋体" panose="02010600030101010101" pitchFamily="2" charset="-122"/>
                <a:cs typeface="+mn-cs"/>
              </a:rPr>
              <a:t>2</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S</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宋体" panose="02010600030101010101" pitchFamily="2" charset="-122"/>
                <a:cs typeface="+mn-cs"/>
              </a:rPr>
              <a:t>2</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O</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宋体" panose="02010600030101010101" pitchFamily="2" charset="-122"/>
                <a:cs typeface="+mn-cs"/>
              </a:rPr>
              <a:t>7</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 = Al</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宋体" panose="02010600030101010101" pitchFamily="2" charset="-122"/>
                <a:cs typeface="+mn-cs"/>
              </a:rPr>
              <a:t>2</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(SO</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宋体" panose="02010600030101010101" pitchFamily="2" charset="-122"/>
                <a:cs typeface="+mn-cs"/>
              </a:rPr>
              <a:t>4</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宋体" panose="02010600030101010101" pitchFamily="2" charset="-122"/>
                <a:cs typeface="+mn-cs"/>
              </a:rPr>
              <a:t>3</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 </a:t>
            </a:r>
            <a:r>
              <a:rPr kumimoji="1" lang="zh-CN" altLang="en-US"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 </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3 K</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宋体" panose="02010600030101010101" pitchFamily="2" charset="-122"/>
                <a:cs typeface="+mn-cs"/>
              </a:rPr>
              <a:t>2</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SO</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宋体" panose="02010600030101010101" pitchFamily="2" charset="-122"/>
                <a:cs typeface="+mn-cs"/>
              </a:rPr>
              <a:t>4</a:t>
            </a:r>
            <a:endPar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TiO</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宋体" panose="02010600030101010101" pitchFamily="2" charset="-122"/>
                <a:cs typeface="+mn-cs"/>
              </a:rPr>
              <a:t>2</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 </a:t>
            </a:r>
            <a:r>
              <a:rPr kumimoji="1" lang="zh-CN" altLang="en-US"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 </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K</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宋体" panose="02010600030101010101" pitchFamily="2" charset="-122"/>
                <a:cs typeface="+mn-cs"/>
              </a:rPr>
              <a:t>2</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S</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宋体" panose="02010600030101010101" pitchFamily="2" charset="-122"/>
                <a:cs typeface="+mn-cs"/>
              </a:rPr>
              <a:t>2</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O</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宋体" panose="02010600030101010101" pitchFamily="2" charset="-122"/>
                <a:cs typeface="+mn-cs"/>
              </a:rPr>
              <a:t>7</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 = TiOSO</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宋体" panose="02010600030101010101" pitchFamily="2" charset="-122"/>
                <a:cs typeface="+mn-cs"/>
              </a:rPr>
              <a:t>4</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 </a:t>
            </a:r>
            <a:r>
              <a:rPr kumimoji="1" lang="zh-CN" altLang="en-US"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 </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K</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宋体" panose="02010600030101010101" pitchFamily="2" charset="-122"/>
                <a:cs typeface="+mn-cs"/>
              </a:rPr>
              <a:t>2</a:t>
            </a:r>
            <a:r>
              <a:rPr kumimoji="1" lang="en-US" altLang="zh-CN" sz="2400" b="0" i="0" u="none" strike="noStrike" kern="1200" cap="none" spc="0" normalizeH="0" baseline="0" noProof="0">
                <a:ln>
                  <a:noFill/>
                </a:ln>
                <a:solidFill>
                  <a:srgbClr val="FF0000"/>
                </a:solidFill>
                <a:effectLst/>
                <a:uLnTx/>
                <a:uFillTx/>
                <a:latin typeface="Times New Roman" panose="02020603050405020304" pitchFamily="18" charset="0"/>
                <a:ea typeface="宋体" panose="02010600030101010101" pitchFamily="2" charset="-122"/>
                <a:cs typeface="+mn-cs"/>
              </a:rPr>
              <a:t>SO</a:t>
            </a:r>
            <a:r>
              <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宋体" panose="02010600030101010101" pitchFamily="2" charset="-122"/>
                <a:cs typeface="+mn-cs"/>
              </a:rPr>
              <a:t>4</a:t>
            </a:r>
            <a:endParaRPr kumimoji="1" lang="en-US" altLang="zh-CN" sz="2400" b="0" i="0" u="none" strike="noStrike" kern="1200" cap="none" spc="0" normalizeH="0" baseline="-25000" noProof="0">
              <a:ln>
                <a:noFill/>
              </a:ln>
              <a:solidFill>
                <a:srgbClr val="FF0000"/>
              </a:solidFill>
              <a:effectLst/>
              <a:uLnTx/>
              <a:uFillTx/>
              <a:latin typeface="Times New Roman" panose="02020603050405020304" pitchFamily="18" charset="0"/>
              <a:ea typeface="宋体" panose="02010600030101010101" pitchFamily="2" charset="-122"/>
              <a:cs typeface="+mn-cs"/>
            </a:endParaRPr>
          </a:p>
        </p:txBody>
      </p:sp>
      <p:sp>
        <p:nvSpPr>
          <p:cNvPr id="44037" name="Rectangle 7"/>
          <p:cNvSpPr>
            <a:spLocks noChangeArrowheads="1"/>
          </p:cNvSpPr>
          <p:nvPr/>
        </p:nvSpPr>
        <p:spPr bwMode="auto">
          <a:xfrm>
            <a:off x="2279651" y="4941888"/>
            <a:ext cx="7343775" cy="113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分析化学中处理难溶样品的一种重要方法。</a:t>
            </a:r>
            <a:endParaRPr kumimoji="1"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1"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焦硫酸盐水解后生成</a:t>
            </a:r>
            <a:r>
              <a:rPr kumimoji="1" lang="en-US" altLang="zh-CN"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HSO</a:t>
            </a:r>
            <a:r>
              <a:rPr kumimoji="1" lang="en-US" altLang="zh-CN" sz="2400" b="0" i="0" u="none" strike="noStrike" kern="1200" cap="none" spc="0" normalizeH="0" baseline="-25000" noProof="0">
                <a:ln>
                  <a:noFill/>
                </a:ln>
                <a:solidFill>
                  <a:srgbClr val="0000FF"/>
                </a:solidFill>
                <a:effectLst/>
                <a:uLnTx/>
                <a:uFillTx/>
                <a:latin typeface="Times New Roman" panose="02020603050405020304" pitchFamily="18" charset="0"/>
                <a:ea typeface="黑体" panose="02010609060101010101" pitchFamily="49" charset="-122"/>
                <a:cs typeface="+mn-cs"/>
              </a:rPr>
              <a:t>4</a:t>
            </a:r>
            <a:r>
              <a:rPr kumimoji="1" lang="en-US" altLang="zh-CN" sz="2400" b="0" i="0" u="none" strike="noStrike" kern="1200" cap="none" spc="0" normalizeH="0" baseline="30000" noProof="0">
                <a:ln>
                  <a:noFill/>
                </a:ln>
                <a:solidFill>
                  <a:srgbClr val="0000FF"/>
                </a:solidFill>
                <a:effectLst/>
                <a:uLnTx/>
                <a:uFillTx/>
                <a:latin typeface="Times New Roman" panose="02020603050405020304" pitchFamily="18" charset="0"/>
                <a:ea typeface="黑体" panose="02010609060101010101" pitchFamily="49" charset="-122"/>
                <a:cs typeface="+mn-cs"/>
              </a:rPr>
              <a:t>- </a:t>
            </a:r>
            <a:r>
              <a:rPr kumimoji="1"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rPr>
              <a:t>离子。</a:t>
            </a:r>
            <a:endParaRPr kumimoji="1" lang="zh-CN" altLang="en-US" sz="2400" b="0" i="0" u="none" strike="noStrike" kern="1200" cap="none" spc="0" normalizeH="0" baseline="0" noProof="0">
              <a:ln>
                <a:noFill/>
              </a:ln>
              <a:solidFill>
                <a:srgbClr val="0000FF"/>
              </a:solidFill>
              <a:effectLst/>
              <a:uLnTx/>
              <a:uFillTx/>
              <a:latin typeface="Times New Roman" panose="02020603050405020304" pitchFamily="18" charset="0"/>
              <a:ea typeface="黑体" panose="02010609060101010101" pitchFamily="49" charset="-122"/>
              <a:cs typeface="+mn-cs"/>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786606" y="362135"/>
            <a:ext cx="70215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3200" dirty="0">
                <a:solidFill>
                  <a:srgbClr val="FF0000"/>
                </a:solidFill>
                <a:ea typeface="黑体" panose="02010609060101010101" pitchFamily="49" charset="-122"/>
              </a:rPr>
              <a:t>四、硫代硫酸（</a:t>
            </a:r>
            <a:r>
              <a:rPr lang="en-US" altLang="zh-CN" sz="3200" dirty="0">
                <a:solidFill>
                  <a:srgbClr val="FF0000"/>
                </a:solidFill>
                <a:ea typeface="黑体" panose="02010609060101010101" pitchFamily="49" charset="-122"/>
              </a:rPr>
              <a:t>thiosulphates</a:t>
            </a:r>
            <a:r>
              <a:rPr lang="zh-CN" altLang="en-US" sz="3200" dirty="0">
                <a:solidFill>
                  <a:srgbClr val="FF0000"/>
                </a:solidFill>
                <a:ea typeface="黑体" panose="02010609060101010101" pitchFamily="49" charset="-122"/>
              </a:rPr>
              <a:t>）系列 </a:t>
            </a:r>
            <a:endParaRPr lang="zh-CN" altLang="en-US" sz="3200" dirty="0">
              <a:solidFill>
                <a:srgbClr val="FF0000"/>
              </a:solidFill>
              <a:ea typeface="黑体" panose="02010609060101010101" pitchFamily="49" charset="-122"/>
            </a:endParaRPr>
          </a:p>
        </p:txBody>
      </p:sp>
      <p:sp>
        <p:nvSpPr>
          <p:cNvPr id="69637" name="Rectangle 5"/>
          <p:cNvSpPr>
            <a:spLocks noChangeArrowheads="1"/>
          </p:cNvSpPr>
          <p:nvPr/>
        </p:nvSpPr>
        <p:spPr bwMode="auto">
          <a:xfrm>
            <a:off x="1847850" y="1125538"/>
            <a:ext cx="7956550" cy="98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0" fontAlgn="base" hangingPunct="0">
              <a:lnSpc>
                <a:spcPct val="130000"/>
              </a:lnSpc>
              <a:spcBef>
                <a:spcPct val="0"/>
              </a:spcBef>
              <a:spcAft>
                <a:spcPct val="0"/>
              </a:spcAft>
            </a:pPr>
            <a:r>
              <a:rPr kumimoji="1" lang="en-US" altLang="zh-CN" sz="2400" b="1">
                <a:solidFill>
                  <a:srgbClr val="FF0000"/>
                </a:solidFill>
                <a:latin typeface="黑体" panose="02010609060101010101" pitchFamily="49" charset="-122"/>
                <a:ea typeface="黑体" panose="02010609060101010101" pitchFamily="49" charset="-122"/>
              </a:rPr>
              <a:t>        </a:t>
            </a:r>
            <a:r>
              <a:rPr kumimoji="1" lang="zh-CN" altLang="en-US" sz="2400">
                <a:solidFill>
                  <a:srgbClr val="FF0000"/>
                </a:solidFill>
                <a:latin typeface="黑体" panose="02010609060101010101" pitchFamily="49" charset="-122"/>
                <a:ea typeface="黑体" panose="02010609060101010101" pitchFamily="49" charset="-122"/>
              </a:rPr>
              <a:t>凡含氧酸分子中的氧原子被硫原子取代而得的酸称为硫代某酸，其对应的盐称为硫代某酸盐。</a:t>
            </a:r>
            <a:endParaRPr kumimoji="1" lang="zh-CN" altLang="en-US" sz="2400">
              <a:solidFill>
                <a:srgbClr val="FF0000"/>
              </a:solidFill>
              <a:latin typeface="黑体" panose="02010609060101010101" pitchFamily="49" charset="-122"/>
              <a:ea typeface="黑体" panose="02010609060101010101" pitchFamily="49" charset="-122"/>
            </a:endParaRPr>
          </a:p>
        </p:txBody>
      </p:sp>
      <p:grpSp>
        <p:nvGrpSpPr>
          <p:cNvPr id="69638" name="Group 6"/>
          <p:cNvGrpSpPr/>
          <p:nvPr/>
        </p:nvGrpSpPr>
        <p:grpSpPr bwMode="auto">
          <a:xfrm>
            <a:off x="1524000" y="2197101"/>
            <a:ext cx="9144000" cy="2671763"/>
            <a:chOff x="0" y="2637"/>
            <a:chExt cx="5760" cy="1683"/>
          </a:xfrm>
        </p:grpSpPr>
        <p:sp>
          <p:nvSpPr>
            <p:cNvPr id="45064" name="Oval 7"/>
            <p:cNvSpPr>
              <a:spLocks noChangeArrowheads="1"/>
            </p:cNvSpPr>
            <p:nvPr/>
          </p:nvSpPr>
          <p:spPr bwMode="auto">
            <a:xfrm>
              <a:off x="930" y="2704"/>
              <a:ext cx="384" cy="240"/>
            </a:xfrm>
            <a:prstGeom prst="ellipse">
              <a:avLst/>
            </a:prstGeom>
            <a:noFill/>
            <a:ln w="28575">
              <a:solidFill>
                <a:schemeClr val="hlink"/>
              </a:solidFill>
              <a:roun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endParaRPr>
            </a:p>
          </p:txBody>
        </p:sp>
        <p:grpSp>
          <p:nvGrpSpPr>
            <p:cNvPr id="45065" name="Group 8"/>
            <p:cNvGrpSpPr/>
            <p:nvPr/>
          </p:nvGrpSpPr>
          <p:grpSpPr bwMode="auto">
            <a:xfrm>
              <a:off x="0" y="2637"/>
              <a:ext cx="5760" cy="1683"/>
              <a:chOff x="0" y="2637"/>
              <a:chExt cx="5760" cy="1683"/>
            </a:xfrm>
          </p:grpSpPr>
          <p:grpSp>
            <p:nvGrpSpPr>
              <p:cNvPr id="45066" name="Group 9"/>
              <p:cNvGrpSpPr/>
              <p:nvPr/>
            </p:nvGrpSpPr>
            <p:grpSpPr bwMode="auto">
              <a:xfrm>
                <a:off x="2048" y="2722"/>
                <a:ext cx="1360" cy="1199"/>
                <a:chOff x="2048" y="2722"/>
                <a:chExt cx="1360" cy="1199"/>
              </a:xfrm>
            </p:grpSpPr>
            <p:sp>
              <p:nvSpPr>
                <p:cNvPr id="45100" name="Text Box 10"/>
                <p:cNvSpPr txBox="1">
                  <a:spLocks noChangeArrowheads="1"/>
                </p:cNvSpPr>
                <p:nvPr/>
              </p:nvSpPr>
              <p:spPr bwMode="auto">
                <a:xfrm>
                  <a:off x="2496" y="3178"/>
                  <a:ext cx="491"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3333FF"/>
                      </a:solidFill>
                      <a:latin typeface="Times New Roman" panose="02020603050405020304" pitchFamily="18" charset="0"/>
                    </a:rPr>
                    <a:t>S</a:t>
                  </a:r>
                  <a:endParaRPr kumimoji="1" lang="en-US" altLang="zh-CN" sz="2800" b="1">
                    <a:solidFill>
                      <a:srgbClr val="3333FF"/>
                    </a:solidFill>
                    <a:latin typeface="Times New Roman" panose="02020603050405020304" pitchFamily="18" charset="0"/>
                  </a:endParaRPr>
                </a:p>
              </p:txBody>
            </p:sp>
            <p:sp>
              <p:nvSpPr>
                <p:cNvPr id="45101" name="Line 11"/>
                <p:cNvSpPr>
                  <a:spLocks noChangeShapeType="1"/>
                </p:cNvSpPr>
                <p:nvPr/>
              </p:nvSpPr>
              <p:spPr bwMode="auto">
                <a:xfrm flipH="1">
                  <a:off x="2626" y="3436"/>
                  <a:ext cx="91" cy="227"/>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5102" name="Text Box 12"/>
                <p:cNvSpPr txBox="1">
                  <a:spLocks noChangeArrowheads="1"/>
                </p:cNvSpPr>
                <p:nvPr/>
              </p:nvSpPr>
              <p:spPr bwMode="auto">
                <a:xfrm>
                  <a:off x="2486" y="2722"/>
                  <a:ext cx="54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3333FF"/>
                      </a:solidFill>
                      <a:latin typeface="Times New Roman" panose="02020603050405020304" pitchFamily="18" charset="0"/>
                    </a:rPr>
                    <a:t>O</a:t>
                  </a:r>
                  <a:endParaRPr kumimoji="1" lang="en-US" altLang="zh-CN" sz="2800" b="1">
                    <a:solidFill>
                      <a:srgbClr val="3333FF"/>
                    </a:solidFill>
                    <a:latin typeface="Times New Roman" panose="02020603050405020304" pitchFamily="18" charset="0"/>
                  </a:endParaRPr>
                </a:p>
              </p:txBody>
            </p:sp>
            <p:sp>
              <p:nvSpPr>
                <p:cNvPr id="45103" name="Text Box 13"/>
                <p:cNvSpPr txBox="1">
                  <a:spLocks noChangeArrowheads="1"/>
                </p:cNvSpPr>
                <p:nvPr/>
              </p:nvSpPr>
              <p:spPr bwMode="auto">
                <a:xfrm>
                  <a:off x="2048" y="3506"/>
                  <a:ext cx="54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3333FF"/>
                      </a:solidFill>
                      <a:latin typeface="Times New Roman" panose="02020603050405020304" pitchFamily="18" charset="0"/>
                    </a:rPr>
                    <a:t>O</a:t>
                  </a:r>
                  <a:endParaRPr kumimoji="1" lang="en-US" altLang="zh-CN" sz="2800" b="1">
                    <a:solidFill>
                      <a:srgbClr val="3333FF"/>
                    </a:solidFill>
                    <a:latin typeface="Times New Roman" panose="02020603050405020304" pitchFamily="18" charset="0"/>
                  </a:endParaRPr>
                </a:p>
              </p:txBody>
            </p:sp>
            <p:sp>
              <p:nvSpPr>
                <p:cNvPr id="45104" name="Text Box 14"/>
                <p:cNvSpPr txBox="1">
                  <a:spLocks noChangeArrowheads="1"/>
                </p:cNvSpPr>
                <p:nvPr/>
              </p:nvSpPr>
              <p:spPr bwMode="auto">
                <a:xfrm>
                  <a:off x="2396" y="3594"/>
                  <a:ext cx="65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50000"/>
                    </a:spcBef>
                    <a:spcAft>
                      <a:spcPct val="0"/>
                    </a:spcAft>
                  </a:pPr>
                  <a:r>
                    <a:rPr kumimoji="1" lang="en-US" altLang="zh-CN" sz="2800" b="1">
                      <a:solidFill>
                        <a:srgbClr val="3333FF"/>
                      </a:solidFill>
                      <a:latin typeface="Times New Roman" panose="02020603050405020304" pitchFamily="18" charset="0"/>
                    </a:rPr>
                    <a:t> O</a:t>
                  </a:r>
                  <a:endParaRPr kumimoji="1" lang="en-US" altLang="zh-CN" sz="2800" b="1">
                    <a:solidFill>
                      <a:srgbClr val="3333FF"/>
                    </a:solidFill>
                    <a:latin typeface="Times New Roman" panose="02020603050405020304" pitchFamily="18" charset="0"/>
                  </a:endParaRPr>
                </a:p>
              </p:txBody>
            </p:sp>
            <p:sp>
              <p:nvSpPr>
                <p:cNvPr id="45105" name="Text Box 15"/>
                <p:cNvSpPr txBox="1">
                  <a:spLocks noChangeArrowheads="1"/>
                </p:cNvSpPr>
                <p:nvPr/>
              </p:nvSpPr>
              <p:spPr bwMode="auto">
                <a:xfrm>
                  <a:off x="2864" y="3498"/>
                  <a:ext cx="54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3333FF"/>
                      </a:solidFill>
                      <a:latin typeface="Times New Roman" panose="02020603050405020304" pitchFamily="18" charset="0"/>
                    </a:rPr>
                    <a:t>O</a:t>
                  </a:r>
                  <a:endParaRPr kumimoji="1" lang="en-US" altLang="zh-CN" sz="2800" b="1">
                    <a:solidFill>
                      <a:srgbClr val="3333FF"/>
                    </a:solidFill>
                    <a:latin typeface="Times New Roman" panose="02020603050405020304" pitchFamily="18" charset="0"/>
                  </a:endParaRPr>
                </a:p>
              </p:txBody>
            </p:sp>
            <p:grpSp>
              <p:nvGrpSpPr>
                <p:cNvPr id="45106" name="Group 16"/>
                <p:cNvGrpSpPr/>
                <p:nvPr/>
              </p:nvGrpSpPr>
              <p:grpSpPr bwMode="auto">
                <a:xfrm>
                  <a:off x="2733" y="2984"/>
                  <a:ext cx="45" cy="272"/>
                  <a:chOff x="1066" y="2931"/>
                  <a:chExt cx="45" cy="272"/>
                </a:xfrm>
              </p:grpSpPr>
              <p:sp>
                <p:nvSpPr>
                  <p:cNvPr id="45110" name="Line 17"/>
                  <p:cNvSpPr>
                    <a:spLocks noChangeShapeType="1"/>
                  </p:cNvSpPr>
                  <p:nvPr/>
                </p:nvSpPr>
                <p:spPr bwMode="auto">
                  <a:xfrm>
                    <a:off x="1066" y="2931"/>
                    <a:ext cx="0" cy="272"/>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5111" name="Line 18"/>
                  <p:cNvSpPr>
                    <a:spLocks noChangeShapeType="1"/>
                  </p:cNvSpPr>
                  <p:nvPr/>
                </p:nvSpPr>
                <p:spPr bwMode="auto">
                  <a:xfrm>
                    <a:off x="1111" y="2931"/>
                    <a:ext cx="0" cy="272"/>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sp>
              <p:nvSpPr>
                <p:cNvPr id="45107" name="Line 19"/>
                <p:cNvSpPr>
                  <a:spLocks noChangeShapeType="1"/>
                </p:cNvSpPr>
                <p:nvPr/>
              </p:nvSpPr>
              <p:spPr bwMode="auto">
                <a:xfrm flipH="1">
                  <a:off x="2381" y="3385"/>
                  <a:ext cx="272" cy="227"/>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5108" name="Line 20"/>
                <p:cNvSpPr>
                  <a:spLocks noChangeShapeType="1"/>
                </p:cNvSpPr>
                <p:nvPr/>
              </p:nvSpPr>
              <p:spPr bwMode="auto">
                <a:xfrm flipH="1">
                  <a:off x="2402" y="3414"/>
                  <a:ext cx="272" cy="227"/>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5109" name="Line 21"/>
                <p:cNvSpPr>
                  <a:spLocks noChangeShapeType="1"/>
                </p:cNvSpPr>
                <p:nvPr/>
              </p:nvSpPr>
              <p:spPr bwMode="auto">
                <a:xfrm>
                  <a:off x="2797" y="3409"/>
                  <a:ext cx="272" cy="182"/>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grpSp>
            <p:nvGrpSpPr>
              <p:cNvPr id="45067" name="Group 22"/>
              <p:cNvGrpSpPr/>
              <p:nvPr/>
            </p:nvGrpSpPr>
            <p:grpSpPr bwMode="auto">
              <a:xfrm>
                <a:off x="0" y="2637"/>
                <a:ext cx="5760" cy="1683"/>
                <a:chOff x="0" y="2637"/>
                <a:chExt cx="5760" cy="1683"/>
              </a:xfrm>
            </p:grpSpPr>
            <p:sp>
              <p:nvSpPr>
                <p:cNvPr id="45068" name="Rectangle 23"/>
                <p:cNvSpPr>
                  <a:spLocks noChangeArrowheads="1"/>
                </p:cNvSpPr>
                <p:nvPr/>
              </p:nvSpPr>
              <p:spPr bwMode="auto">
                <a:xfrm>
                  <a:off x="0" y="3993"/>
                  <a:ext cx="576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r>
                    <a:rPr kumimoji="1" lang="en-US" altLang="zh-CN" sz="2800" b="1">
                      <a:solidFill>
                        <a:srgbClr val="3333FF"/>
                      </a:solidFill>
                      <a:latin typeface="Times New Roman" panose="02020603050405020304" pitchFamily="18" charset="0"/>
                    </a:rPr>
                    <a:t>            H</a:t>
                  </a:r>
                  <a:r>
                    <a:rPr kumimoji="1" lang="en-US" altLang="zh-CN" sz="2800" b="1" baseline="-25000">
                      <a:solidFill>
                        <a:srgbClr val="3333FF"/>
                      </a:solidFill>
                      <a:latin typeface="Times New Roman" panose="02020603050405020304" pitchFamily="18" charset="0"/>
                    </a:rPr>
                    <a:t>2</a:t>
                  </a:r>
                  <a:r>
                    <a:rPr kumimoji="1" lang="en-US" altLang="zh-CN" sz="2800" b="1">
                      <a:solidFill>
                        <a:srgbClr val="3333FF"/>
                      </a:solidFill>
                      <a:latin typeface="Times New Roman" panose="02020603050405020304" pitchFamily="18" charset="0"/>
                    </a:rPr>
                    <a:t>S</a:t>
                  </a:r>
                  <a:r>
                    <a:rPr kumimoji="1" lang="en-US" altLang="zh-CN" sz="2800" b="1" baseline="-25000">
                      <a:solidFill>
                        <a:srgbClr val="3333FF"/>
                      </a:solidFill>
                      <a:latin typeface="Times New Roman" panose="02020603050405020304" pitchFamily="18" charset="0"/>
                    </a:rPr>
                    <a:t>2</a:t>
                  </a:r>
                  <a:r>
                    <a:rPr kumimoji="1" lang="en-US" altLang="zh-CN" sz="2800" b="1">
                      <a:solidFill>
                        <a:srgbClr val="3333FF"/>
                      </a:solidFill>
                      <a:latin typeface="Times New Roman" panose="02020603050405020304" pitchFamily="18" charset="0"/>
                    </a:rPr>
                    <a:t>O</a:t>
                  </a:r>
                  <a:r>
                    <a:rPr kumimoji="1" lang="en-US" altLang="zh-CN" sz="2800" b="1" baseline="-25000">
                      <a:solidFill>
                        <a:srgbClr val="3333FF"/>
                      </a:solidFill>
                      <a:latin typeface="Times New Roman" panose="02020603050405020304" pitchFamily="18" charset="0"/>
                    </a:rPr>
                    <a:t>3</a:t>
                  </a:r>
                  <a:r>
                    <a:rPr kumimoji="1" lang="en-US" altLang="zh-CN" sz="2800" b="1">
                      <a:solidFill>
                        <a:srgbClr val="3333FF"/>
                      </a:solidFill>
                      <a:latin typeface="Times New Roman" panose="02020603050405020304" pitchFamily="18" charset="0"/>
                    </a:rPr>
                    <a:t>,                 SO</a:t>
                  </a:r>
                  <a:r>
                    <a:rPr kumimoji="1" lang="en-US" altLang="zh-CN" sz="2800" b="1" baseline="-25000">
                      <a:solidFill>
                        <a:srgbClr val="3333FF"/>
                      </a:solidFill>
                      <a:latin typeface="Times New Roman" panose="02020603050405020304" pitchFamily="18" charset="0"/>
                    </a:rPr>
                    <a:t>4</a:t>
                  </a:r>
                  <a:r>
                    <a:rPr kumimoji="1" lang="en-US" altLang="zh-CN" sz="2800" b="1" baseline="30000">
                      <a:solidFill>
                        <a:srgbClr val="3333FF"/>
                      </a:solidFill>
                      <a:latin typeface="Times New Roman" panose="02020603050405020304" pitchFamily="18" charset="0"/>
                    </a:rPr>
                    <a:t>2</a:t>
                  </a:r>
                  <a:r>
                    <a:rPr kumimoji="1" lang="zh-CN" altLang="en-US" sz="2800" b="1" baseline="30000">
                      <a:solidFill>
                        <a:srgbClr val="3333FF"/>
                      </a:solidFill>
                      <a:latin typeface="Times New Roman" panose="02020603050405020304" pitchFamily="18" charset="0"/>
                    </a:rPr>
                    <a:t>－</a:t>
                  </a:r>
                  <a:r>
                    <a:rPr kumimoji="1" lang="en-US" altLang="zh-CN" sz="2800" b="1">
                      <a:solidFill>
                        <a:srgbClr val="3333FF"/>
                      </a:solidFill>
                      <a:latin typeface="Times New Roman" panose="02020603050405020304" pitchFamily="18" charset="0"/>
                    </a:rPr>
                    <a:t>,                      S</a:t>
                  </a:r>
                  <a:r>
                    <a:rPr kumimoji="1" lang="en-US" altLang="zh-CN" sz="2800" b="1" baseline="-25000">
                      <a:solidFill>
                        <a:srgbClr val="3333FF"/>
                      </a:solidFill>
                      <a:latin typeface="Times New Roman" panose="02020603050405020304" pitchFamily="18" charset="0"/>
                    </a:rPr>
                    <a:t>2</a:t>
                  </a:r>
                  <a:r>
                    <a:rPr kumimoji="1" lang="en-US" altLang="zh-CN" sz="2800" b="1">
                      <a:solidFill>
                        <a:srgbClr val="3333FF"/>
                      </a:solidFill>
                      <a:latin typeface="Times New Roman" panose="02020603050405020304" pitchFamily="18" charset="0"/>
                    </a:rPr>
                    <a:t>O</a:t>
                  </a:r>
                  <a:r>
                    <a:rPr kumimoji="1" lang="en-US" altLang="zh-CN" sz="2800" b="1" baseline="-25000">
                      <a:solidFill>
                        <a:srgbClr val="3333FF"/>
                      </a:solidFill>
                      <a:latin typeface="Times New Roman" panose="02020603050405020304" pitchFamily="18" charset="0"/>
                    </a:rPr>
                    <a:t>3</a:t>
                  </a:r>
                  <a:r>
                    <a:rPr kumimoji="1" lang="en-US" altLang="zh-CN" sz="2800" b="1" baseline="30000">
                      <a:solidFill>
                        <a:srgbClr val="3333FF"/>
                      </a:solidFill>
                      <a:latin typeface="Times New Roman" panose="02020603050405020304" pitchFamily="18" charset="0"/>
                    </a:rPr>
                    <a:t>2</a:t>
                  </a:r>
                  <a:r>
                    <a:rPr kumimoji="1" lang="zh-CN" altLang="en-US" sz="2800" b="1" baseline="30000">
                      <a:solidFill>
                        <a:srgbClr val="3333FF"/>
                      </a:solidFill>
                      <a:latin typeface="Times New Roman" panose="02020603050405020304" pitchFamily="18" charset="0"/>
                    </a:rPr>
                    <a:t>－</a:t>
                  </a:r>
                  <a:endParaRPr kumimoji="1" lang="zh-CN" altLang="en-US" sz="2800" b="1" baseline="30000">
                    <a:solidFill>
                      <a:srgbClr val="3333FF"/>
                    </a:solidFill>
                    <a:latin typeface="Times New Roman" panose="02020603050405020304" pitchFamily="18" charset="0"/>
                  </a:endParaRPr>
                </a:p>
              </p:txBody>
            </p:sp>
            <p:grpSp>
              <p:nvGrpSpPr>
                <p:cNvPr id="45069" name="Group 24"/>
                <p:cNvGrpSpPr/>
                <p:nvPr/>
              </p:nvGrpSpPr>
              <p:grpSpPr bwMode="auto">
                <a:xfrm>
                  <a:off x="120" y="2637"/>
                  <a:ext cx="1951" cy="1296"/>
                  <a:chOff x="120" y="2637"/>
                  <a:chExt cx="1951" cy="1296"/>
                </a:xfrm>
              </p:grpSpPr>
              <p:sp>
                <p:nvSpPr>
                  <p:cNvPr id="45087" name="Text Box 25"/>
                  <p:cNvSpPr txBox="1">
                    <a:spLocks noChangeArrowheads="1"/>
                  </p:cNvSpPr>
                  <p:nvPr/>
                </p:nvSpPr>
                <p:spPr bwMode="auto">
                  <a:xfrm>
                    <a:off x="120" y="3112"/>
                    <a:ext cx="1951"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3333FF"/>
                        </a:solidFill>
                        <a:latin typeface="Times New Roman" panose="02020603050405020304" pitchFamily="18" charset="0"/>
                      </a:rPr>
                      <a:t>H    O    S    O    H</a:t>
                    </a:r>
                    <a:endParaRPr kumimoji="1" lang="en-US" altLang="zh-CN" sz="2800" b="1">
                      <a:solidFill>
                        <a:srgbClr val="3333FF"/>
                      </a:solidFill>
                      <a:latin typeface="Times New Roman" panose="02020603050405020304" pitchFamily="18" charset="0"/>
                    </a:endParaRPr>
                  </a:p>
                </p:txBody>
              </p:sp>
              <p:sp>
                <p:nvSpPr>
                  <p:cNvPr id="45088" name="Text Box 26"/>
                  <p:cNvSpPr txBox="1">
                    <a:spLocks noChangeArrowheads="1"/>
                  </p:cNvSpPr>
                  <p:nvPr/>
                </p:nvSpPr>
                <p:spPr bwMode="auto">
                  <a:xfrm>
                    <a:off x="909" y="2637"/>
                    <a:ext cx="36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3333FF"/>
                        </a:solidFill>
                        <a:latin typeface="Times New Roman" panose="02020603050405020304" pitchFamily="18" charset="0"/>
                      </a:rPr>
                      <a:t>S</a:t>
                    </a:r>
                    <a:endParaRPr kumimoji="1" lang="en-US" altLang="zh-CN" sz="2800" b="1">
                      <a:solidFill>
                        <a:srgbClr val="3333FF"/>
                      </a:solidFill>
                      <a:latin typeface="Times New Roman" panose="02020603050405020304" pitchFamily="18" charset="0"/>
                    </a:endParaRPr>
                  </a:p>
                </p:txBody>
              </p:sp>
              <p:sp>
                <p:nvSpPr>
                  <p:cNvPr id="45089" name="Text Box 27"/>
                  <p:cNvSpPr txBox="1">
                    <a:spLocks noChangeArrowheads="1"/>
                  </p:cNvSpPr>
                  <p:nvPr/>
                </p:nvSpPr>
                <p:spPr bwMode="auto">
                  <a:xfrm>
                    <a:off x="891" y="3606"/>
                    <a:ext cx="391"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3333FF"/>
                        </a:solidFill>
                        <a:latin typeface="Times New Roman" panose="02020603050405020304" pitchFamily="18" charset="0"/>
                      </a:rPr>
                      <a:t>O</a:t>
                    </a:r>
                    <a:endParaRPr kumimoji="1" lang="en-US" altLang="zh-CN" sz="2800" b="1">
                      <a:solidFill>
                        <a:srgbClr val="3333FF"/>
                      </a:solidFill>
                      <a:latin typeface="Times New Roman" panose="02020603050405020304" pitchFamily="18" charset="0"/>
                    </a:endParaRPr>
                  </a:p>
                </p:txBody>
              </p:sp>
              <p:sp>
                <p:nvSpPr>
                  <p:cNvPr id="45090" name="Line 28"/>
                  <p:cNvSpPr>
                    <a:spLocks noChangeShapeType="1"/>
                  </p:cNvSpPr>
                  <p:nvPr/>
                </p:nvSpPr>
                <p:spPr bwMode="auto">
                  <a:xfrm>
                    <a:off x="431" y="3294"/>
                    <a:ext cx="182" cy="0"/>
                  </a:xfrm>
                  <a:prstGeom prst="line">
                    <a:avLst/>
                  </a:prstGeom>
                  <a:noFill/>
                  <a:ln w="28575">
                    <a:solidFill>
                      <a:srgbClr val="0000FF"/>
                    </a:solidFill>
                    <a:rou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5091" name="Line 29"/>
                  <p:cNvSpPr>
                    <a:spLocks noChangeShapeType="1"/>
                  </p:cNvSpPr>
                  <p:nvPr/>
                </p:nvSpPr>
                <p:spPr bwMode="auto">
                  <a:xfrm>
                    <a:off x="811" y="3294"/>
                    <a:ext cx="182" cy="0"/>
                  </a:xfrm>
                  <a:prstGeom prst="line">
                    <a:avLst/>
                  </a:prstGeom>
                  <a:noFill/>
                  <a:ln w="28575">
                    <a:solidFill>
                      <a:srgbClr val="0000FF"/>
                    </a:solidFill>
                    <a:rou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5092" name="Line 30"/>
                  <p:cNvSpPr>
                    <a:spLocks noChangeShapeType="1"/>
                  </p:cNvSpPr>
                  <p:nvPr/>
                </p:nvSpPr>
                <p:spPr bwMode="auto">
                  <a:xfrm>
                    <a:off x="1166" y="3294"/>
                    <a:ext cx="182" cy="0"/>
                  </a:xfrm>
                  <a:prstGeom prst="line">
                    <a:avLst/>
                  </a:prstGeom>
                  <a:noFill/>
                  <a:ln w="28575">
                    <a:solidFill>
                      <a:srgbClr val="0000FF"/>
                    </a:solidFill>
                    <a:rou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5093" name="Line 31"/>
                  <p:cNvSpPr>
                    <a:spLocks noChangeShapeType="1"/>
                  </p:cNvSpPr>
                  <p:nvPr/>
                </p:nvSpPr>
                <p:spPr bwMode="auto">
                  <a:xfrm>
                    <a:off x="1565" y="3294"/>
                    <a:ext cx="182" cy="0"/>
                  </a:xfrm>
                  <a:prstGeom prst="line">
                    <a:avLst/>
                  </a:prstGeom>
                  <a:noFill/>
                  <a:ln w="28575">
                    <a:solidFill>
                      <a:srgbClr val="0000FF"/>
                    </a:solidFill>
                    <a:rou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nvGrpSpPr>
                  <p:cNvPr id="45094" name="Group 32"/>
                  <p:cNvGrpSpPr/>
                  <p:nvPr/>
                </p:nvGrpSpPr>
                <p:grpSpPr bwMode="auto">
                  <a:xfrm>
                    <a:off x="1066" y="2931"/>
                    <a:ext cx="45" cy="272"/>
                    <a:chOff x="1066" y="2931"/>
                    <a:chExt cx="45" cy="272"/>
                  </a:xfrm>
                </p:grpSpPr>
                <p:sp>
                  <p:nvSpPr>
                    <p:cNvPr id="45098" name="Line 33"/>
                    <p:cNvSpPr>
                      <a:spLocks noChangeShapeType="1"/>
                    </p:cNvSpPr>
                    <p:nvPr/>
                  </p:nvSpPr>
                  <p:spPr bwMode="auto">
                    <a:xfrm>
                      <a:off x="1066" y="2931"/>
                      <a:ext cx="0" cy="272"/>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5099" name="Line 34"/>
                    <p:cNvSpPr>
                      <a:spLocks noChangeShapeType="1"/>
                    </p:cNvSpPr>
                    <p:nvPr/>
                  </p:nvSpPr>
                  <p:spPr bwMode="auto">
                    <a:xfrm>
                      <a:off x="1111" y="2931"/>
                      <a:ext cx="0" cy="272"/>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grpSp>
                <p:nvGrpSpPr>
                  <p:cNvPr id="45095" name="Group 35"/>
                  <p:cNvGrpSpPr/>
                  <p:nvPr/>
                </p:nvGrpSpPr>
                <p:grpSpPr bwMode="auto">
                  <a:xfrm>
                    <a:off x="1066" y="3385"/>
                    <a:ext cx="45" cy="272"/>
                    <a:chOff x="1066" y="2931"/>
                    <a:chExt cx="45" cy="272"/>
                  </a:xfrm>
                </p:grpSpPr>
                <p:sp>
                  <p:nvSpPr>
                    <p:cNvPr id="45096" name="Line 36"/>
                    <p:cNvSpPr>
                      <a:spLocks noChangeShapeType="1"/>
                    </p:cNvSpPr>
                    <p:nvPr/>
                  </p:nvSpPr>
                  <p:spPr bwMode="auto">
                    <a:xfrm>
                      <a:off x="1066" y="2931"/>
                      <a:ext cx="0" cy="272"/>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5097" name="Line 37"/>
                    <p:cNvSpPr>
                      <a:spLocks noChangeShapeType="1"/>
                    </p:cNvSpPr>
                    <p:nvPr/>
                  </p:nvSpPr>
                  <p:spPr bwMode="auto">
                    <a:xfrm>
                      <a:off x="1111" y="2931"/>
                      <a:ext cx="0" cy="272"/>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grpSp>
            <p:grpSp>
              <p:nvGrpSpPr>
                <p:cNvPr id="45070" name="Group 38"/>
                <p:cNvGrpSpPr/>
                <p:nvPr/>
              </p:nvGrpSpPr>
              <p:grpSpPr bwMode="auto">
                <a:xfrm>
                  <a:off x="3551" y="2746"/>
                  <a:ext cx="1969" cy="1187"/>
                  <a:chOff x="3551" y="2746"/>
                  <a:chExt cx="1969" cy="1187"/>
                </a:xfrm>
              </p:grpSpPr>
              <p:sp>
                <p:nvSpPr>
                  <p:cNvPr id="45071" name="Text Box 39"/>
                  <p:cNvSpPr txBox="1">
                    <a:spLocks noChangeArrowheads="1"/>
                  </p:cNvSpPr>
                  <p:nvPr/>
                </p:nvSpPr>
                <p:spPr bwMode="auto">
                  <a:xfrm>
                    <a:off x="4343" y="3178"/>
                    <a:ext cx="491"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3333FF"/>
                        </a:solidFill>
                        <a:latin typeface="Times New Roman" panose="02020603050405020304" pitchFamily="18" charset="0"/>
                      </a:rPr>
                      <a:t>S</a:t>
                    </a:r>
                    <a:endParaRPr kumimoji="1" lang="en-US" altLang="zh-CN" sz="2800" b="1">
                      <a:solidFill>
                        <a:srgbClr val="3333FF"/>
                      </a:solidFill>
                      <a:latin typeface="Times New Roman" panose="02020603050405020304" pitchFamily="18" charset="0"/>
                    </a:endParaRPr>
                  </a:p>
                </p:txBody>
              </p:sp>
              <p:sp>
                <p:nvSpPr>
                  <p:cNvPr id="45072" name="Oval 40"/>
                  <p:cNvSpPr>
                    <a:spLocks noChangeArrowheads="1"/>
                  </p:cNvSpPr>
                  <p:nvPr/>
                </p:nvSpPr>
                <p:spPr bwMode="auto">
                  <a:xfrm>
                    <a:off x="3923" y="3644"/>
                    <a:ext cx="384" cy="240"/>
                  </a:xfrm>
                  <a:prstGeom prst="ellipse">
                    <a:avLst/>
                  </a:prstGeom>
                  <a:noFill/>
                  <a:ln w="28575">
                    <a:solidFill>
                      <a:schemeClr val="hlink"/>
                    </a:solidFill>
                    <a:roun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endParaRPr>
                  </a:p>
                </p:txBody>
              </p:sp>
              <p:grpSp>
                <p:nvGrpSpPr>
                  <p:cNvPr id="45073" name="Group 41"/>
                  <p:cNvGrpSpPr/>
                  <p:nvPr/>
                </p:nvGrpSpPr>
                <p:grpSpPr bwMode="auto">
                  <a:xfrm>
                    <a:off x="4195" y="3385"/>
                    <a:ext cx="293" cy="256"/>
                    <a:chOff x="2381" y="3385"/>
                    <a:chExt cx="293" cy="256"/>
                  </a:xfrm>
                </p:grpSpPr>
                <p:sp>
                  <p:nvSpPr>
                    <p:cNvPr id="45085" name="Line 42"/>
                    <p:cNvSpPr>
                      <a:spLocks noChangeShapeType="1"/>
                    </p:cNvSpPr>
                    <p:nvPr/>
                  </p:nvSpPr>
                  <p:spPr bwMode="auto">
                    <a:xfrm flipH="1">
                      <a:off x="2381" y="3385"/>
                      <a:ext cx="272" cy="227"/>
                    </a:xfrm>
                    <a:prstGeom prst="line">
                      <a:avLst/>
                    </a:prstGeom>
                    <a:noFill/>
                    <a:ln w="2857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5086" name="Line 43"/>
                    <p:cNvSpPr>
                      <a:spLocks noChangeShapeType="1"/>
                    </p:cNvSpPr>
                    <p:nvPr/>
                  </p:nvSpPr>
                  <p:spPr bwMode="auto">
                    <a:xfrm flipH="1">
                      <a:off x="2402" y="3414"/>
                      <a:ext cx="272" cy="227"/>
                    </a:xfrm>
                    <a:prstGeom prst="line">
                      <a:avLst/>
                    </a:prstGeom>
                    <a:noFill/>
                    <a:ln w="2857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sp>
                <p:nvSpPr>
                  <p:cNvPr id="45074" name="Text Box 44"/>
                  <p:cNvSpPr txBox="1">
                    <a:spLocks noChangeArrowheads="1"/>
                  </p:cNvSpPr>
                  <p:nvPr/>
                </p:nvSpPr>
                <p:spPr bwMode="auto">
                  <a:xfrm>
                    <a:off x="3551" y="3274"/>
                    <a:ext cx="8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400" b="1">
                        <a:solidFill>
                          <a:srgbClr val="3333FF"/>
                        </a:solidFill>
                        <a:latin typeface="Times New Roman" panose="02020603050405020304" pitchFamily="18" charset="0"/>
                      </a:rPr>
                      <a:t>201.3 pm</a:t>
                    </a:r>
                    <a:endParaRPr kumimoji="1" lang="en-US" altLang="zh-CN" sz="2400" b="1">
                      <a:solidFill>
                        <a:srgbClr val="3333FF"/>
                      </a:solidFill>
                      <a:latin typeface="Times New Roman" panose="02020603050405020304" pitchFamily="18" charset="0"/>
                    </a:endParaRPr>
                  </a:p>
                </p:txBody>
              </p:sp>
              <p:sp>
                <p:nvSpPr>
                  <p:cNvPr id="45075" name="Text Box 45"/>
                  <p:cNvSpPr txBox="1">
                    <a:spLocks noChangeArrowheads="1"/>
                  </p:cNvSpPr>
                  <p:nvPr/>
                </p:nvSpPr>
                <p:spPr bwMode="auto">
                  <a:xfrm>
                    <a:off x="4567" y="2986"/>
                    <a:ext cx="95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400" b="1">
                        <a:solidFill>
                          <a:srgbClr val="3333FF"/>
                        </a:solidFill>
                        <a:latin typeface="Times New Roman" panose="02020603050405020304" pitchFamily="18" charset="0"/>
                      </a:rPr>
                      <a:t>146.8 pm</a:t>
                    </a:r>
                    <a:endParaRPr kumimoji="1" lang="en-US" altLang="zh-CN" sz="2400" b="1">
                      <a:solidFill>
                        <a:srgbClr val="3333FF"/>
                      </a:solidFill>
                      <a:latin typeface="Times New Roman" panose="02020603050405020304" pitchFamily="18" charset="0"/>
                    </a:endParaRPr>
                  </a:p>
                </p:txBody>
              </p:sp>
              <p:sp>
                <p:nvSpPr>
                  <p:cNvPr id="45076" name="Text Box 46"/>
                  <p:cNvSpPr txBox="1">
                    <a:spLocks noChangeArrowheads="1"/>
                  </p:cNvSpPr>
                  <p:nvPr/>
                </p:nvSpPr>
                <p:spPr bwMode="auto">
                  <a:xfrm>
                    <a:off x="4333" y="2746"/>
                    <a:ext cx="54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3333FF"/>
                        </a:solidFill>
                        <a:latin typeface="Times New Roman" panose="02020603050405020304" pitchFamily="18" charset="0"/>
                      </a:rPr>
                      <a:t>O</a:t>
                    </a:r>
                    <a:endParaRPr kumimoji="1" lang="en-US" altLang="zh-CN" sz="2800" b="1">
                      <a:solidFill>
                        <a:srgbClr val="3333FF"/>
                      </a:solidFill>
                      <a:latin typeface="Times New Roman" panose="02020603050405020304" pitchFamily="18" charset="0"/>
                    </a:endParaRPr>
                  </a:p>
                </p:txBody>
              </p:sp>
              <p:sp>
                <p:nvSpPr>
                  <p:cNvPr id="45077" name="Text Box 47"/>
                  <p:cNvSpPr txBox="1">
                    <a:spLocks noChangeArrowheads="1"/>
                  </p:cNvSpPr>
                  <p:nvPr/>
                </p:nvSpPr>
                <p:spPr bwMode="auto">
                  <a:xfrm>
                    <a:off x="3871" y="3585"/>
                    <a:ext cx="54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3333FF"/>
                        </a:solidFill>
                        <a:latin typeface="Times New Roman" panose="02020603050405020304" pitchFamily="18" charset="0"/>
                      </a:rPr>
                      <a:t>S</a:t>
                    </a:r>
                    <a:endParaRPr kumimoji="1" lang="en-US" altLang="zh-CN" sz="2800" b="1">
                      <a:solidFill>
                        <a:srgbClr val="3333FF"/>
                      </a:solidFill>
                      <a:latin typeface="Times New Roman" panose="02020603050405020304" pitchFamily="18" charset="0"/>
                    </a:endParaRPr>
                  </a:p>
                </p:txBody>
              </p:sp>
              <p:sp>
                <p:nvSpPr>
                  <p:cNvPr id="45078" name="Text Box 48"/>
                  <p:cNvSpPr txBox="1">
                    <a:spLocks noChangeArrowheads="1"/>
                  </p:cNvSpPr>
                  <p:nvPr/>
                </p:nvSpPr>
                <p:spPr bwMode="auto">
                  <a:xfrm>
                    <a:off x="4231" y="3606"/>
                    <a:ext cx="65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50000"/>
                      </a:spcBef>
                      <a:spcAft>
                        <a:spcPct val="0"/>
                      </a:spcAft>
                    </a:pPr>
                    <a:r>
                      <a:rPr kumimoji="1" lang="en-US" altLang="zh-CN" sz="2800" b="1">
                        <a:solidFill>
                          <a:srgbClr val="3333FF"/>
                        </a:solidFill>
                        <a:latin typeface="Times New Roman" panose="02020603050405020304" pitchFamily="18" charset="0"/>
                      </a:rPr>
                      <a:t> O</a:t>
                    </a:r>
                    <a:endParaRPr kumimoji="1" lang="en-US" altLang="zh-CN" sz="2800" b="1">
                      <a:solidFill>
                        <a:srgbClr val="3333FF"/>
                      </a:solidFill>
                      <a:latin typeface="Times New Roman" panose="02020603050405020304" pitchFamily="18" charset="0"/>
                    </a:endParaRPr>
                  </a:p>
                </p:txBody>
              </p:sp>
              <p:sp>
                <p:nvSpPr>
                  <p:cNvPr id="45079" name="Text Box 49"/>
                  <p:cNvSpPr txBox="1">
                    <a:spLocks noChangeArrowheads="1"/>
                  </p:cNvSpPr>
                  <p:nvPr/>
                </p:nvSpPr>
                <p:spPr bwMode="auto">
                  <a:xfrm>
                    <a:off x="4718" y="3491"/>
                    <a:ext cx="54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3333FF"/>
                        </a:solidFill>
                        <a:latin typeface="Times New Roman" panose="02020603050405020304" pitchFamily="18" charset="0"/>
                      </a:rPr>
                      <a:t>O</a:t>
                    </a:r>
                    <a:endParaRPr kumimoji="1" lang="en-US" altLang="zh-CN" sz="2800" b="1">
                      <a:solidFill>
                        <a:srgbClr val="3333FF"/>
                      </a:solidFill>
                      <a:latin typeface="Times New Roman" panose="02020603050405020304" pitchFamily="18" charset="0"/>
                    </a:endParaRPr>
                  </a:p>
                </p:txBody>
              </p:sp>
              <p:grpSp>
                <p:nvGrpSpPr>
                  <p:cNvPr id="45080" name="Group 50"/>
                  <p:cNvGrpSpPr/>
                  <p:nvPr/>
                </p:nvGrpSpPr>
                <p:grpSpPr bwMode="auto">
                  <a:xfrm flipH="1">
                    <a:off x="4566" y="3022"/>
                    <a:ext cx="57" cy="234"/>
                    <a:chOff x="1066" y="2931"/>
                    <a:chExt cx="45" cy="272"/>
                  </a:xfrm>
                </p:grpSpPr>
                <p:sp>
                  <p:nvSpPr>
                    <p:cNvPr id="45083" name="Line 51"/>
                    <p:cNvSpPr>
                      <a:spLocks noChangeShapeType="1"/>
                    </p:cNvSpPr>
                    <p:nvPr/>
                  </p:nvSpPr>
                  <p:spPr bwMode="auto">
                    <a:xfrm>
                      <a:off x="1066" y="2931"/>
                      <a:ext cx="0" cy="272"/>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5084" name="Line 52"/>
                    <p:cNvSpPr>
                      <a:spLocks noChangeShapeType="1"/>
                    </p:cNvSpPr>
                    <p:nvPr/>
                  </p:nvSpPr>
                  <p:spPr bwMode="auto">
                    <a:xfrm>
                      <a:off x="1111" y="2931"/>
                      <a:ext cx="0" cy="272"/>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sp>
                <p:nvSpPr>
                  <p:cNvPr id="45081" name="Line 53"/>
                  <p:cNvSpPr>
                    <a:spLocks noChangeShapeType="1"/>
                  </p:cNvSpPr>
                  <p:nvPr/>
                </p:nvSpPr>
                <p:spPr bwMode="auto">
                  <a:xfrm flipH="1">
                    <a:off x="4476" y="3443"/>
                    <a:ext cx="91" cy="227"/>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5082" name="Line 54"/>
                  <p:cNvSpPr>
                    <a:spLocks noChangeShapeType="1"/>
                  </p:cNvSpPr>
                  <p:nvPr/>
                </p:nvSpPr>
                <p:spPr bwMode="auto">
                  <a:xfrm>
                    <a:off x="4654" y="3397"/>
                    <a:ext cx="272" cy="182"/>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grpSp>
        </p:grpSp>
      </p:grpSp>
      <p:sp>
        <p:nvSpPr>
          <p:cNvPr id="45061" name="Line 55"/>
          <p:cNvSpPr>
            <a:spLocks noChangeShapeType="1"/>
          </p:cNvSpPr>
          <p:nvPr/>
        </p:nvSpPr>
        <p:spPr bwMode="auto">
          <a:xfrm flipV="1">
            <a:off x="8183564" y="3357563"/>
            <a:ext cx="504825" cy="431800"/>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5062" name="Line 56"/>
          <p:cNvSpPr>
            <a:spLocks noChangeShapeType="1"/>
          </p:cNvSpPr>
          <p:nvPr/>
        </p:nvSpPr>
        <p:spPr bwMode="auto">
          <a:xfrm flipV="1">
            <a:off x="8183564" y="3429000"/>
            <a:ext cx="504825" cy="431800"/>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69689" name="Text Box 57"/>
          <p:cNvSpPr txBox="1">
            <a:spLocks noChangeArrowheads="1"/>
          </p:cNvSpPr>
          <p:nvPr/>
        </p:nvSpPr>
        <p:spPr bwMode="auto">
          <a:xfrm>
            <a:off x="1774826" y="5300664"/>
            <a:ext cx="7993063"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50000"/>
              </a:spcBef>
              <a:spcAft>
                <a:spcPct val="0"/>
              </a:spcAft>
            </a:pPr>
            <a:r>
              <a:rPr kumimoji="1" lang="en-US" altLang="zh-CN" sz="2400">
                <a:solidFill>
                  <a:srgbClr val="FF0000"/>
                </a:solidFill>
                <a:latin typeface="Times New Roman" panose="02020603050405020304" pitchFamily="18" charset="0"/>
                <a:ea typeface="黑体" panose="02010609060101010101" pitchFamily="49" charset="-122"/>
              </a:rPr>
              <a:t>        </a:t>
            </a:r>
            <a:r>
              <a:rPr kumimoji="1" lang="zh-CN" altLang="en-US" sz="2400">
                <a:solidFill>
                  <a:srgbClr val="FF0000"/>
                </a:solidFill>
                <a:latin typeface="Times New Roman" panose="02020603050405020304" pitchFamily="18" charset="0"/>
                <a:ea typeface="黑体" panose="02010609060101010101" pitchFamily="49" charset="-122"/>
              </a:rPr>
              <a:t>硫代硫酸</a:t>
            </a:r>
            <a:r>
              <a:rPr kumimoji="1" lang="en-US" altLang="zh-CN" sz="2400">
                <a:solidFill>
                  <a:srgbClr val="FF0000"/>
                </a:solidFill>
                <a:latin typeface="Times New Roman" panose="02020603050405020304" pitchFamily="18" charset="0"/>
                <a:ea typeface="黑体" panose="02010609060101010101" pitchFamily="49" charset="-122"/>
              </a:rPr>
              <a:t>(H</a:t>
            </a:r>
            <a:r>
              <a:rPr kumimoji="1" lang="en-US" altLang="zh-CN" sz="2400" baseline="-25000">
                <a:solidFill>
                  <a:srgbClr val="FF0000"/>
                </a:solidFill>
                <a:latin typeface="Times New Roman" panose="02020603050405020304" pitchFamily="18" charset="0"/>
                <a:ea typeface="黑体" panose="02010609060101010101" pitchFamily="49" charset="-122"/>
              </a:rPr>
              <a:t>2</a:t>
            </a:r>
            <a:r>
              <a:rPr kumimoji="1" lang="en-US" altLang="zh-CN" sz="2400">
                <a:solidFill>
                  <a:srgbClr val="FF0000"/>
                </a:solidFill>
                <a:latin typeface="Times New Roman" panose="02020603050405020304" pitchFamily="18" charset="0"/>
                <a:ea typeface="黑体" panose="02010609060101010101" pitchFamily="49" charset="-122"/>
              </a:rPr>
              <a:t>S</a:t>
            </a:r>
            <a:r>
              <a:rPr kumimoji="1" lang="en-US" altLang="zh-CN" sz="2400" baseline="-25000">
                <a:solidFill>
                  <a:srgbClr val="FF0000"/>
                </a:solidFill>
                <a:latin typeface="Times New Roman" panose="02020603050405020304" pitchFamily="18" charset="0"/>
                <a:ea typeface="黑体" panose="02010609060101010101" pitchFamily="49" charset="-122"/>
              </a:rPr>
              <a:t>2</a:t>
            </a:r>
            <a:r>
              <a:rPr kumimoji="1" lang="en-US" altLang="zh-CN" sz="2400">
                <a:solidFill>
                  <a:srgbClr val="FF0000"/>
                </a:solidFill>
                <a:latin typeface="Times New Roman" panose="02020603050405020304" pitchFamily="18" charset="0"/>
                <a:ea typeface="黑体" panose="02010609060101010101" pitchFamily="49" charset="-122"/>
              </a:rPr>
              <a:t>O</a:t>
            </a:r>
            <a:r>
              <a:rPr kumimoji="1" lang="en-US" altLang="zh-CN" sz="2400" baseline="-25000">
                <a:solidFill>
                  <a:srgbClr val="FF0000"/>
                </a:solidFill>
                <a:latin typeface="Times New Roman" panose="02020603050405020304" pitchFamily="18" charset="0"/>
                <a:ea typeface="黑体" panose="02010609060101010101" pitchFamily="49" charset="-122"/>
              </a:rPr>
              <a:t>3</a:t>
            </a:r>
            <a:r>
              <a:rPr kumimoji="1" lang="en-US" altLang="zh-CN" sz="2400">
                <a:solidFill>
                  <a:srgbClr val="FF0000"/>
                </a:solidFill>
                <a:latin typeface="Times New Roman" panose="02020603050405020304" pitchFamily="18" charset="0"/>
                <a:ea typeface="黑体" panose="02010609060101010101" pitchFamily="49" charset="-122"/>
              </a:rPr>
              <a:t>)</a:t>
            </a:r>
            <a:r>
              <a:rPr kumimoji="1" lang="zh-CN" altLang="en-US" sz="2400">
                <a:solidFill>
                  <a:srgbClr val="FF0000"/>
                </a:solidFill>
                <a:latin typeface="Times New Roman" panose="02020603050405020304" pitchFamily="18" charset="0"/>
                <a:ea typeface="黑体" panose="02010609060101010101" pitchFamily="49" charset="-122"/>
              </a:rPr>
              <a:t>：极不稳定，尚未制得纯品。</a:t>
            </a:r>
            <a:endParaRPr kumimoji="1" lang="zh-CN" altLang="en-US" sz="2400">
              <a:solidFill>
                <a:srgbClr val="FF0000"/>
              </a:solidFill>
              <a:latin typeface="Times New Roman" panose="02020603050405020304" pitchFamily="18" charset="0"/>
              <a:ea typeface="黑体" panose="02010609060101010101" pitchFamily="49" charset="-122"/>
            </a:endParaRPr>
          </a:p>
          <a:p>
            <a:pPr fontAlgn="base">
              <a:spcBef>
                <a:spcPct val="50000"/>
              </a:spcBef>
              <a:spcAft>
                <a:spcPct val="0"/>
              </a:spcAft>
            </a:pPr>
            <a:r>
              <a:rPr kumimoji="1" lang="zh-CN" altLang="en-US" sz="2400">
                <a:solidFill>
                  <a:srgbClr val="FF0000"/>
                </a:solidFill>
                <a:latin typeface="Times New Roman" panose="02020603050405020304" pitchFamily="18" charset="0"/>
                <a:ea typeface="黑体" panose="02010609060101010101" pitchFamily="49" charset="-122"/>
              </a:rPr>
              <a:t>        硫代硫酸盐：如</a:t>
            </a:r>
            <a:r>
              <a:rPr kumimoji="1" lang="en-US" altLang="zh-CN" sz="2400">
                <a:solidFill>
                  <a:srgbClr val="FF0000"/>
                </a:solidFill>
                <a:latin typeface="Times New Roman" panose="02020603050405020304" pitchFamily="18" charset="0"/>
                <a:ea typeface="黑体" panose="02010609060101010101" pitchFamily="49" charset="-122"/>
              </a:rPr>
              <a:t>Na</a:t>
            </a:r>
            <a:r>
              <a:rPr kumimoji="1" lang="en-US" altLang="zh-CN" sz="2400" baseline="-25000">
                <a:solidFill>
                  <a:srgbClr val="FF0000"/>
                </a:solidFill>
                <a:latin typeface="Times New Roman" panose="02020603050405020304" pitchFamily="18" charset="0"/>
                <a:ea typeface="黑体" panose="02010609060101010101" pitchFamily="49" charset="-122"/>
              </a:rPr>
              <a:t>2</a:t>
            </a:r>
            <a:r>
              <a:rPr kumimoji="1" lang="en-US" altLang="zh-CN" sz="2400">
                <a:solidFill>
                  <a:srgbClr val="FF0000"/>
                </a:solidFill>
                <a:latin typeface="Times New Roman" panose="02020603050405020304" pitchFamily="18" charset="0"/>
                <a:ea typeface="黑体" panose="02010609060101010101" pitchFamily="49" charset="-122"/>
              </a:rPr>
              <a:t>S</a:t>
            </a:r>
            <a:r>
              <a:rPr kumimoji="1" lang="en-US" altLang="zh-CN" sz="2400" baseline="-25000">
                <a:solidFill>
                  <a:srgbClr val="FF0000"/>
                </a:solidFill>
                <a:latin typeface="Times New Roman" panose="02020603050405020304" pitchFamily="18" charset="0"/>
                <a:ea typeface="黑体" panose="02010609060101010101" pitchFamily="49" charset="-122"/>
              </a:rPr>
              <a:t>2</a:t>
            </a:r>
            <a:r>
              <a:rPr kumimoji="1" lang="en-US" altLang="zh-CN" sz="2400">
                <a:solidFill>
                  <a:srgbClr val="FF0000"/>
                </a:solidFill>
                <a:latin typeface="Times New Roman" panose="02020603050405020304" pitchFamily="18" charset="0"/>
                <a:ea typeface="黑体" panose="02010609060101010101" pitchFamily="49" charset="-122"/>
              </a:rPr>
              <a:t>O</a:t>
            </a:r>
            <a:r>
              <a:rPr kumimoji="1" lang="en-US" altLang="zh-CN" sz="2400" baseline="-25000">
                <a:solidFill>
                  <a:srgbClr val="FF0000"/>
                </a:solidFill>
                <a:latin typeface="Times New Roman" panose="02020603050405020304" pitchFamily="18" charset="0"/>
                <a:ea typeface="黑体" panose="02010609060101010101" pitchFamily="49" charset="-122"/>
              </a:rPr>
              <a:t>3</a:t>
            </a:r>
            <a:r>
              <a:rPr kumimoji="1" lang="en-US" altLang="zh-CN" sz="2400">
                <a:solidFill>
                  <a:srgbClr val="FF0000"/>
                </a:solidFill>
                <a:latin typeface="Times New Roman" panose="02020603050405020304" pitchFamily="18" charset="0"/>
                <a:ea typeface="黑体" panose="02010609060101010101" pitchFamily="49" charset="-122"/>
                <a:sym typeface="Wingdings" panose="05000000000000000000" pitchFamily="2" charset="2"/>
              </a:rPr>
              <a:t></a:t>
            </a:r>
            <a:r>
              <a:rPr kumimoji="1" lang="en-US" altLang="zh-CN" sz="2400">
                <a:solidFill>
                  <a:srgbClr val="FF0000"/>
                </a:solidFill>
                <a:latin typeface="Times New Roman" panose="02020603050405020304" pitchFamily="18" charset="0"/>
                <a:ea typeface="黑体" panose="02010609060101010101" pitchFamily="49" charset="-122"/>
              </a:rPr>
              <a:t>5H</a:t>
            </a:r>
            <a:r>
              <a:rPr kumimoji="1" lang="en-US" altLang="zh-CN" sz="2400" baseline="-25000">
                <a:solidFill>
                  <a:srgbClr val="FF0000"/>
                </a:solidFill>
                <a:latin typeface="Times New Roman" panose="02020603050405020304" pitchFamily="18" charset="0"/>
                <a:ea typeface="黑体" panose="02010609060101010101" pitchFamily="49" charset="-122"/>
              </a:rPr>
              <a:t>2</a:t>
            </a:r>
            <a:r>
              <a:rPr kumimoji="1" lang="en-US" altLang="zh-CN" sz="2400">
                <a:solidFill>
                  <a:srgbClr val="FF0000"/>
                </a:solidFill>
                <a:latin typeface="Times New Roman" panose="02020603050405020304" pitchFamily="18" charset="0"/>
                <a:ea typeface="黑体" panose="02010609060101010101" pitchFamily="49" charset="-122"/>
              </a:rPr>
              <a:t>O</a:t>
            </a:r>
            <a:r>
              <a:rPr kumimoji="1" lang="zh-CN" altLang="en-US" sz="2400">
                <a:solidFill>
                  <a:srgbClr val="FF0000"/>
                </a:solidFill>
                <a:latin typeface="Times New Roman" panose="02020603050405020304" pitchFamily="18" charset="0"/>
                <a:ea typeface="黑体" panose="02010609060101010101" pitchFamily="49" charset="-122"/>
              </a:rPr>
              <a:t>，海波，大苏打。</a:t>
            </a:r>
            <a:endParaRPr kumimoji="1" lang="zh-CN" altLang="en-US" sz="2400">
              <a:solidFill>
                <a:srgbClr val="FF0000"/>
              </a:solidFill>
              <a:latin typeface="Times New Roman" panose="02020603050405020304" pitchFamily="18"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7"/>
                                        </p:tgtEl>
                                        <p:attrNameLst>
                                          <p:attrName>style.visibility</p:attrName>
                                        </p:attrNameLst>
                                      </p:cBhvr>
                                      <p:to>
                                        <p:strVal val="visible"/>
                                      </p:to>
                                    </p:set>
                                    <p:anim calcmode="lin" valueType="num">
                                      <p:cBhvr additive="base">
                                        <p:cTn id="7" dur="500" fill="hold"/>
                                        <p:tgtEl>
                                          <p:spTgt spid="69637"/>
                                        </p:tgtEl>
                                        <p:attrNameLst>
                                          <p:attrName>ppt_x</p:attrName>
                                        </p:attrNameLst>
                                      </p:cBhvr>
                                      <p:tavLst>
                                        <p:tav tm="0">
                                          <p:val>
                                            <p:strVal val="#ppt_x"/>
                                          </p:val>
                                        </p:tav>
                                        <p:tav tm="100000">
                                          <p:val>
                                            <p:strVal val="#ppt_x"/>
                                          </p:val>
                                        </p:tav>
                                      </p:tavLst>
                                    </p:anim>
                                    <p:anim calcmode="lin" valueType="num">
                                      <p:cBhvr additive="base">
                                        <p:cTn id="8" dur="500" fill="hold"/>
                                        <p:tgtEl>
                                          <p:spTgt spid="696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9638"/>
                                        </p:tgtEl>
                                        <p:attrNameLst>
                                          <p:attrName>style.visibility</p:attrName>
                                        </p:attrNameLst>
                                      </p:cBhvr>
                                      <p:to>
                                        <p:strVal val="visible"/>
                                      </p:to>
                                    </p:set>
                                    <p:anim calcmode="lin" valueType="num">
                                      <p:cBhvr additive="base">
                                        <p:cTn id="13" dur="500" fill="hold"/>
                                        <p:tgtEl>
                                          <p:spTgt spid="69638"/>
                                        </p:tgtEl>
                                        <p:attrNameLst>
                                          <p:attrName>ppt_x</p:attrName>
                                        </p:attrNameLst>
                                      </p:cBhvr>
                                      <p:tavLst>
                                        <p:tav tm="0">
                                          <p:val>
                                            <p:strVal val="#ppt_x"/>
                                          </p:val>
                                        </p:tav>
                                        <p:tav tm="100000">
                                          <p:val>
                                            <p:strVal val="#ppt_x"/>
                                          </p:val>
                                        </p:tav>
                                      </p:tavLst>
                                    </p:anim>
                                    <p:anim calcmode="lin" valueType="num">
                                      <p:cBhvr additive="base">
                                        <p:cTn id="14" dur="500" fill="hold"/>
                                        <p:tgtEl>
                                          <p:spTgt spid="696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689"/>
                                        </p:tgtEl>
                                        <p:attrNameLst>
                                          <p:attrName>style.visibility</p:attrName>
                                        </p:attrNameLst>
                                      </p:cBhvr>
                                      <p:to>
                                        <p:strVal val="visible"/>
                                      </p:to>
                                    </p:set>
                                    <p:anim calcmode="lin" valueType="num">
                                      <p:cBhvr additive="base">
                                        <p:cTn id="19" dur="500" fill="hold"/>
                                        <p:tgtEl>
                                          <p:spTgt spid="69689"/>
                                        </p:tgtEl>
                                        <p:attrNameLst>
                                          <p:attrName>ppt_x</p:attrName>
                                        </p:attrNameLst>
                                      </p:cBhvr>
                                      <p:tavLst>
                                        <p:tav tm="0">
                                          <p:val>
                                            <p:strVal val="#ppt_x"/>
                                          </p:val>
                                        </p:tav>
                                        <p:tav tm="100000">
                                          <p:val>
                                            <p:strVal val="#ppt_x"/>
                                          </p:val>
                                        </p:tav>
                                      </p:tavLst>
                                    </p:anim>
                                    <p:anim calcmode="lin" valueType="num">
                                      <p:cBhvr additive="base">
                                        <p:cTn id="20" dur="500" fill="hold"/>
                                        <p:tgtEl>
                                          <p:spTgt spid="696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P spid="6968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073426" y="1218047"/>
            <a:ext cx="9912626" cy="3477875"/>
          </a:xfrm>
          <a:prstGeom prst="rect">
            <a:avLst/>
          </a:prstGeom>
        </p:spPr>
        <p:txBody>
          <a:bodyPr wrap="square">
            <a:spAutoFit/>
          </a:bodyPr>
          <a:lstStyle/>
          <a:p>
            <a:r>
              <a:rPr lang="zh-CN" altLang="en-US" sz="4400" dirty="0">
                <a:solidFill>
                  <a:schemeClr val="tx2"/>
                </a:solidFill>
                <a:latin typeface="隶书" panose="02010509060101010101" pitchFamily="49" charset="-122"/>
                <a:ea typeface="隶书" panose="02010509060101010101" pitchFamily="49" charset="-122"/>
              </a:rPr>
              <a:t>     含氧酸种类繁多，有</a:t>
            </a:r>
            <a:endParaRPr lang="en-US" altLang="zh-CN" sz="4400" dirty="0">
              <a:solidFill>
                <a:schemeClr val="tx2"/>
              </a:solidFill>
              <a:latin typeface="隶书" panose="02010509060101010101" pitchFamily="49" charset="-122"/>
              <a:ea typeface="隶书" panose="02010509060101010101" pitchFamily="49" charset="-122"/>
            </a:endParaRPr>
          </a:p>
          <a:p>
            <a:r>
              <a:rPr lang="zh-CN" altLang="en-US" sz="4400" dirty="0">
                <a:solidFill>
                  <a:schemeClr val="tx2"/>
                </a:solidFill>
                <a:latin typeface="隶书" panose="02010509060101010101" pitchFamily="49" charset="-122"/>
                <a:ea typeface="隶书" panose="02010509060101010101" pitchFamily="49" charset="-122"/>
              </a:rPr>
              <a:t>正酸、 原酸、 偏酸、亚酸、次酸、</a:t>
            </a:r>
            <a:endParaRPr lang="en-US" altLang="zh-CN" sz="4400" dirty="0">
              <a:solidFill>
                <a:schemeClr val="tx2"/>
              </a:solidFill>
              <a:latin typeface="隶书" panose="02010509060101010101" pitchFamily="49" charset="-122"/>
              <a:ea typeface="隶书" panose="02010509060101010101" pitchFamily="49" charset="-122"/>
            </a:endParaRPr>
          </a:p>
          <a:p>
            <a:r>
              <a:rPr lang="zh-CN" altLang="en-US" sz="4400" dirty="0">
                <a:solidFill>
                  <a:schemeClr val="tx2"/>
                </a:solidFill>
                <a:latin typeface="隶书" panose="02010509060101010101" pitchFamily="49" charset="-122"/>
                <a:ea typeface="隶书" panose="02010509060101010101" pitchFamily="49" charset="-122"/>
              </a:rPr>
              <a:t>高酸、连酸、过氧酸、同多酸、</a:t>
            </a:r>
            <a:endParaRPr lang="en-US" altLang="zh-CN" sz="4400" dirty="0">
              <a:solidFill>
                <a:schemeClr val="tx2"/>
              </a:solidFill>
              <a:latin typeface="隶书" panose="02010509060101010101" pitchFamily="49" charset="-122"/>
              <a:ea typeface="隶书" panose="02010509060101010101" pitchFamily="49" charset="-122"/>
            </a:endParaRPr>
          </a:p>
          <a:p>
            <a:r>
              <a:rPr lang="zh-CN" altLang="en-US" sz="4400" dirty="0">
                <a:solidFill>
                  <a:schemeClr val="tx2"/>
                </a:solidFill>
                <a:latin typeface="隶书" panose="02010509060101010101" pitchFamily="49" charset="-122"/>
                <a:ea typeface="隶书" panose="02010509060101010101" pitchFamily="49" charset="-122"/>
              </a:rPr>
              <a:t>杂多酸、某代酸</a:t>
            </a:r>
            <a:r>
              <a:rPr lang="en-US" altLang="zh-CN" sz="4400" dirty="0">
                <a:solidFill>
                  <a:schemeClr val="tx2"/>
                </a:solidFill>
                <a:latin typeface="隶书" panose="02010509060101010101" pitchFamily="49" charset="-122"/>
                <a:ea typeface="隶书" panose="02010509060101010101" pitchFamily="49" charset="-122"/>
              </a:rPr>
              <a:t>(</a:t>
            </a:r>
            <a:r>
              <a:rPr lang="zh-CN" altLang="en-US" sz="4400" dirty="0">
                <a:solidFill>
                  <a:schemeClr val="tx2"/>
                </a:solidFill>
                <a:latin typeface="隶书" panose="02010509060101010101" pitchFamily="49" charset="-122"/>
                <a:ea typeface="隶书" panose="02010509060101010101" pitchFamily="49" charset="-122"/>
              </a:rPr>
              <a:t>代氧，如硫代硫酸</a:t>
            </a:r>
            <a:r>
              <a:rPr lang="en-US" altLang="zh-CN" sz="4400" dirty="0">
                <a:solidFill>
                  <a:schemeClr val="tx2"/>
                </a:solidFill>
                <a:latin typeface="隶书" panose="02010509060101010101" pitchFamily="49" charset="-122"/>
                <a:ea typeface="隶书" panose="02010509060101010101" pitchFamily="49" charset="-122"/>
              </a:rPr>
              <a:t>)</a:t>
            </a:r>
            <a:r>
              <a:rPr lang="zh-CN" altLang="en-US" sz="4400" dirty="0">
                <a:solidFill>
                  <a:schemeClr val="tx2"/>
                </a:solidFill>
                <a:latin typeface="隶书" panose="02010509060101010101" pitchFamily="49" charset="-122"/>
                <a:ea typeface="隶书" panose="02010509060101010101" pitchFamily="49" charset="-122"/>
              </a:rPr>
              <a:t>、某取代酸</a:t>
            </a:r>
            <a:r>
              <a:rPr lang="en-US" altLang="zh-CN" sz="4400" dirty="0">
                <a:solidFill>
                  <a:schemeClr val="tx2"/>
                </a:solidFill>
                <a:latin typeface="隶书" panose="02010509060101010101" pitchFamily="49" charset="-122"/>
                <a:ea typeface="隶书" panose="02010509060101010101" pitchFamily="49" charset="-122"/>
              </a:rPr>
              <a:t>(</a:t>
            </a:r>
            <a:r>
              <a:rPr lang="zh-CN" altLang="en-US" sz="4400" dirty="0">
                <a:solidFill>
                  <a:schemeClr val="tx2"/>
                </a:solidFill>
                <a:latin typeface="隶书" panose="02010509060101010101" pitchFamily="49" charset="-122"/>
                <a:ea typeface="隶书" panose="02010509060101010101" pitchFamily="49" charset="-122"/>
              </a:rPr>
              <a:t>取代羟基，如卤磺酸</a:t>
            </a:r>
            <a:r>
              <a:rPr lang="en-US" altLang="zh-CN" sz="4400" dirty="0">
                <a:solidFill>
                  <a:schemeClr val="tx2"/>
                </a:solidFill>
                <a:latin typeface="隶书" panose="02010509060101010101" pitchFamily="49" charset="-122"/>
                <a:ea typeface="隶书" panose="02010509060101010101" pitchFamily="49" charset="-122"/>
              </a:rPr>
              <a:t>)</a:t>
            </a:r>
            <a:r>
              <a:rPr lang="zh-CN" altLang="en-US" sz="4400" dirty="0">
                <a:solidFill>
                  <a:schemeClr val="tx2"/>
                </a:solidFill>
                <a:latin typeface="隶书" panose="02010509060101010101" pitchFamily="49" charset="-122"/>
                <a:ea typeface="隶书" panose="02010509060101010101" pitchFamily="49" charset="-122"/>
              </a:rPr>
              <a:t>等</a:t>
            </a:r>
            <a:r>
              <a:rPr lang="zh-CN" altLang="en-US" sz="2400" dirty="0">
                <a:solidFill>
                  <a:schemeClr val="tx2"/>
                </a:solidFill>
                <a:latin typeface="隶书" panose="02010509060101010101" pitchFamily="49" charset="-122"/>
                <a:ea typeface="隶书" panose="02010509060101010101" pitchFamily="49" charset="-122"/>
              </a:rPr>
              <a:t>。</a:t>
            </a:r>
            <a:endParaRPr lang="zh-CN" altLang="en-US" sz="2400" dirty="0">
              <a:solidFill>
                <a:schemeClr val="tx2"/>
              </a:solidFill>
              <a:latin typeface="隶书" panose="02010509060101010101" pitchFamily="49" charset="-122"/>
              <a:ea typeface="隶书" panose="02010509060101010101" pitchFamily="49"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1992313" y="530225"/>
            <a:ext cx="6335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400">
                <a:solidFill>
                  <a:srgbClr val="0000FF"/>
                </a:solidFill>
                <a:ea typeface="黑体" panose="02010609060101010101" pitchFamily="49" charset="-122"/>
              </a:rPr>
              <a:t>A</a:t>
            </a:r>
            <a:r>
              <a:rPr lang="zh-CN" altLang="en-US" sz="2400">
                <a:solidFill>
                  <a:srgbClr val="0000FF"/>
                </a:solidFill>
                <a:ea typeface="黑体" panose="02010609060101010101" pitchFamily="49" charset="-122"/>
              </a:rPr>
              <a:t>、制备</a:t>
            </a:r>
            <a:endParaRPr lang="zh-CN" altLang="en-US" sz="2400">
              <a:solidFill>
                <a:srgbClr val="0000FF"/>
              </a:solidFill>
              <a:ea typeface="黑体" panose="02010609060101010101" pitchFamily="49" charset="-122"/>
            </a:endParaRPr>
          </a:p>
        </p:txBody>
      </p:sp>
      <p:sp>
        <p:nvSpPr>
          <p:cNvPr id="46083" name="Rectangle 5"/>
          <p:cNvSpPr>
            <a:spLocks noChangeArrowheads="1"/>
          </p:cNvSpPr>
          <p:nvPr/>
        </p:nvSpPr>
        <p:spPr bwMode="auto">
          <a:xfrm>
            <a:off x="2351088" y="1054100"/>
            <a:ext cx="5441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400">
                <a:solidFill>
                  <a:srgbClr val="FF0000"/>
                </a:solidFill>
                <a:latin typeface="Times New Roman" panose="02020603050405020304" pitchFamily="18" charset="0"/>
                <a:ea typeface="黑体" panose="02010609060101010101" pitchFamily="49" charset="-122"/>
              </a:rPr>
              <a:t>沸腾温度下，亚硫酸钠溶液与粉混和： </a:t>
            </a:r>
            <a:endParaRPr lang="zh-CN" altLang="en-US" sz="2400">
              <a:solidFill>
                <a:srgbClr val="FF0000"/>
              </a:solidFill>
              <a:latin typeface="Times New Roman" panose="02020603050405020304" pitchFamily="18" charset="0"/>
              <a:ea typeface="黑体" panose="02010609060101010101" pitchFamily="49" charset="-122"/>
            </a:endParaRPr>
          </a:p>
        </p:txBody>
      </p:sp>
      <p:graphicFrame>
        <p:nvGraphicFramePr>
          <p:cNvPr id="46084" name="Object 6"/>
          <p:cNvGraphicFramePr>
            <a:graphicFrameLocks noChangeAspect="1"/>
          </p:cNvGraphicFramePr>
          <p:nvPr/>
        </p:nvGraphicFramePr>
        <p:xfrm>
          <a:off x="2778125" y="1701800"/>
          <a:ext cx="2535238" cy="369888"/>
        </p:xfrm>
        <a:graphic>
          <a:graphicData uri="http://schemas.openxmlformats.org/presentationml/2006/ole">
            <mc:AlternateContent xmlns:mc="http://schemas.openxmlformats.org/markup-compatibility/2006">
              <mc:Choice xmlns:v="urn:schemas-microsoft-com:vml" Requires="v">
                <p:oleObj spid="_x0000_s9278" name="CS ChemDraw Drawing" r:id="rId1" imgW="2209800" imgH="330200" progId="ChemDraw.Document.6.0">
                  <p:embed/>
                </p:oleObj>
              </mc:Choice>
              <mc:Fallback>
                <p:oleObj name="CS ChemDraw Drawing" r:id="rId1" imgW="2209800" imgH="330200" progId="ChemDraw.Document.6.0">
                  <p:embed/>
                  <p:pic>
                    <p:nvPicPr>
                      <p:cNvPr id="0" name="Object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8125" y="1701800"/>
                        <a:ext cx="2535238"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085" name="Object 7"/>
          <p:cNvGraphicFramePr>
            <a:graphicFrameLocks noChangeAspect="1"/>
          </p:cNvGraphicFramePr>
          <p:nvPr/>
        </p:nvGraphicFramePr>
        <p:xfrm>
          <a:off x="2030413" y="2232025"/>
          <a:ext cx="7154862" cy="471488"/>
        </p:xfrm>
        <a:graphic>
          <a:graphicData uri="http://schemas.openxmlformats.org/presentationml/2006/ole">
            <mc:AlternateContent xmlns:mc="http://schemas.openxmlformats.org/markup-compatibility/2006">
              <mc:Choice xmlns:v="urn:schemas-microsoft-com:vml" Requires="v">
                <p:oleObj spid="_x0000_s9279" name="CS ChemDraw Drawing" r:id="rId3" imgW="5638800" imgH="381000" progId="ChemDraw.Document.6.0">
                  <p:embed/>
                </p:oleObj>
              </mc:Choice>
              <mc:Fallback>
                <p:oleObj name="CS ChemDraw Drawing" r:id="rId3" imgW="5638800" imgH="381000" progId="ChemDraw.Document.6.0">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0413" y="2232025"/>
                        <a:ext cx="7154862"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86" name="Text Box 8"/>
          <p:cNvSpPr txBox="1">
            <a:spLocks noChangeArrowheads="1"/>
          </p:cNvSpPr>
          <p:nvPr/>
        </p:nvSpPr>
        <p:spPr bwMode="auto">
          <a:xfrm>
            <a:off x="1992313" y="2924175"/>
            <a:ext cx="6335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base">
              <a:spcBef>
                <a:spcPct val="0"/>
              </a:spcBef>
              <a:spcAft>
                <a:spcPct val="0"/>
              </a:spcAft>
            </a:pPr>
            <a:r>
              <a:rPr lang="en-US" altLang="zh-CN" sz="2400">
                <a:solidFill>
                  <a:srgbClr val="0000FF"/>
                </a:solidFill>
                <a:ea typeface="黑体" panose="02010609060101010101" pitchFamily="49" charset="-122"/>
              </a:rPr>
              <a:t>B</a:t>
            </a:r>
            <a:r>
              <a:rPr lang="zh-CN" altLang="en-US" sz="2400">
                <a:solidFill>
                  <a:srgbClr val="0000FF"/>
                </a:solidFill>
                <a:ea typeface="黑体" panose="02010609060101010101" pitchFamily="49" charset="-122"/>
              </a:rPr>
              <a:t>、 </a:t>
            </a:r>
            <a:r>
              <a:rPr kumimoji="1" lang="en-US" altLang="zh-CN" sz="2400">
                <a:solidFill>
                  <a:srgbClr val="0000FF"/>
                </a:solidFill>
                <a:latin typeface="Times New Roman" panose="02020603050405020304" pitchFamily="18" charset="0"/>
                <a:ea typeface="黑体" panose="02010609060101010101" pitchFamily="49" charset="-122"/>
              </a:rPr>
              <a:t>S</a:t>
            </a:r>
            <a:r>
              <a:rPr kumimoji="1" lang="en-US" altLang="zh-CN" sz="2400" baseline="-25000">
                <a:solidFill>
                  <a:srgbClr val="0000FF"/>
                </a:solidFill>
                <a:latin typeface="Times New Roman" panose="02020603050405020304" pitchFamily="18" charset="0"/>
                <a:ea typeface="黑体" panose="02010609060101010101" pitchFamily="49" charset="-122"/>
              </a:rPr>
              <a:t>2</a:t>
            </a:r>
            <a:r>
              <a:rPr kumimoji="1" lang="en-US" altLang="zh-CN" sz="2400">
                <a:solidFill>
                  <a:srgbClr val="0000FF"/>
                </a:solidFill>
                <a:latin typeface="Times New Roman" panose="02020603050405020304" pitchFamily="18" charset="0"/>
                <a:ea typeface="黑体" panose="02010609060101010101" pitchFamily="49" charset="-122"/>
              </a:rPr>
              <a:t>O</a:t>
            </a:r>
            <a:r>
              <a:rPr kumimoji="1" lang="en-US" altLang="zh-CN" sz="2400" baseline="-25000">
                <a:solidFill>
                  <a:srgbClr val="0000FF"/>
                </a:solidFill>
                <a:latin typeface="Times New Roman" panose="02020603050405020304" pitchFamily="18" charset="0"/>
                <a:ea typeface="黑体" panose="02010609060101010101" pitchFamily="49" charset="-122"/>
              </a:rPr>
              <a:t>3</a:t>
            </a:r>
            <a:r>
              <a:rPr kumimoji="1" lang="en-US" altLang="zh-CN" sz="2400" baseline="30000">
                <a:solidFill>
                  <a:srgbClr val="0000FF"/>
                </a:solidFill>
                <a:latin typeface="Times New Roman" panose="02020603050405020304" pitchFamily="18" charset="0"/>
                <a:ea typeface="黑体" panose="02010609060101010101" pitchFamily="49" charset="-122"/>
              </a:rPr>
              <a:t>2-</a:t>
            </a:r>
            <a:r>
              <a:rPr kumimoji="1" lang="zh-CN" altLang="en-US" sz="2400">
                <a:solidFill>
                  <a:srgbClr val="0000FF"/>
                </a:solidFill>
                <a:latin typeface="Times New Roman" panose="02020603050405020304" pitchFamily="18" charset="0"/>
                <a:ea typeface="黑体" panose="02010609060101010101" pitchFamily="49" charset="-122"/>
              </a:rPr>
              <a:t>中两种硫是不等价的 </a:t>
            </a:r>
            <a:endParaRPr kumimoji="1" lang="zh-CN" altLang="en-US" sz="2400">
              <a:solidFill>
                <a:srgbClr val="0000FF"/>
              </a:solidFill>
              <a:latin typeface="Times New Roman" panose="02020603050405020304" pitchFamily="18" charset="0"/>
              <a:ea typeface="黑体" panose="02010609060101010101" pitchFamily="49" charset="-122"/>
            </a:endParaRPr>
          </a:p>
        </p:txBody>
      </p:sp>
      <p:graphicFrame>
        <p:nvGraphicFramePr>
          <p:cNvPr id="46087" name="Object 9"/>
          <p:cNvGraphicFramePr>
            <a:graphicFrameLocks noChangeAspect="1"/>
          </p:cNvGraphicFramePr>
          <p:nvPr/>
        </p:nvGraphicFramePr>
        <p:xfrm>
          <a:off x="1919288" y="3644901"/>
          <a:ext cx="8153400" cy="587375"/>
        </p:xfrm>
        <a:graphic>
          <a:graphicData uri="http://schemas.openxmlformats.org/presentationml/2006/ole">
            <mc:AlternateContent xmlns:mc="http://schemas.openxmlformats.org/markup-compatibility/2006">
              <mc:Choice xmlns:v="urn:schemas-microsoft-com:vml" Requires="v">
                <p:oleObj spid="_x0000_s9280" name="Equation" r:id="rId5" imgW="3302000" imgH="241300" progId="Equation.DSMT4">
                  <p:embed/>
                </p:oleObj>
              </mc:Choice>
              <mc:Fallback>
                <p:oleObj name="Equation" r:id="rId5" imgW="3302000" imgH="24130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288" y="3644901"/>
                        <a:ext cx="81534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8" name="Rectangle 10"/>
          <p:cNvSpPr>
            <a:spLocks noChangeArrowheads="1"/>
          </p:cNvSpPr>
          <p:nvPr/>
        </p:nvSpPr>
        <p:spPr bwMode="auto">
          <a:xfrm>
            <a:off x="1919288" y="4652963"/>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base">
              <a:spcBef>
                <a:spcPct val="0"/>
              </a:spcBef>
              <a:spcAft>
                <a:spcPct val="0"/>
              </a:spcAft>
            </a:pPr>
            <a:r>
              <a:rPr kumimoji="1" lang="en-US" altLang="zh-CN" sz="2400">
                <a:solidFill>
                  <a:srgbClr val="0000FF"/>
                </a:solidFill>
                <a:latin typeface="Times New Roman" panose="02020603050405020304" pitchFamily="18" charset="0"/>
                <a:ea typeface="黑体" panose="02010609060101010101" pitchFamily="49" charset="-122"/>
              </a:rPr>
              <a:t>C</a:t>
            </a:r>
            <a:r>
              <a:rPr kumimoji="1" lang="zh-CN" altLang="en-US" sz="2400">
                <a:solidFill>
                  <a:srgbClr val="0000FF"/>
                </a:solidFill>
                <a:latin typeface="Times New Roman" panose="02020603050405020304" pitchFamily="18" charset="0"/>
                <a:ea typeface="黑体" panose="02010609060101010101" pitchFamily="49" charset="-122"/>
              </a:rPr>
              <a:t>、不稳定，在酸性条件下分解，只有</a:t>
            </a:r>
            <a:r>
              <a:rPr kumimoji="1" lang="en-US" altLang="zh-CN" sz="2400">
                <a:solidFill>
                  <a:srgbClr val="0000FF"/>
                </a:solidFill>
                <a:latin typeface="Times New Roman" panose="02020603050405020304" pitchFamily="18" charset="0"/>
                <a:ea typeface="黑体" panose="02010609060101010101" pitchFamily="49" charset="-122"/>
              </a:rPr>
              <a:t>pH</a:t>
            </a:r>
            <a:r>
              <a:rPr kumimoji="1" lang="zh-CN" altLang="en-US" sz="2400">
                <a:solidFill>
                  <a:srgbClr val="0000FF"/>
                </a:solidFill>
                <a:latin typeface="Times New Roman" panose="02020603050405020304" pitchFamily="18" charset="0"/>
                <a:ea typeface="黑体" panose="02010609060101010101" pitchFamily="49" charset="-122"/>
              </a:rPr>
              <a:t>＞</a:t>
            </a:r>
            <a:r>
              <a:rPr kumimoji="1" lang="en-US" altLang="zh-CN" sz="2400">
                <a:solidFill>
                  <a:srgbClr val="0000FF"/>
                </a:solidFill>
                <a:latin typeface="Times New Roman" panose="02020603050405020304" pitchFamily="18" charset="0"/>
                <a:ea typeface="黑体" panose="02010609060101010101" pitchFamily="49" charset="-122"/>
              </a:rPr>
              <a:t>4.6</a:t>
            </a:r>
            <a:r>
              <a:rPr kumimoji="1" lang="zh-CN" altLang="en-US" sz="2400">
                <a:solidFill>
                  <a:srgbClr val="0000FF"/>
                </a:solidFill>
                <a:latin typeface="Times New Roman" panose="02020603050405020304" pitchFamily="18" charset="0"/>
                <a:ea typeface="黑体" panose="02010609060101010101" pitchFamily="49" charset="-122"/>
              </a:rPr>
              <a:t>时才不分解</a:t>
            </a:r>
            <a:endParaRPr kumimoji="1" lang="zh-CN" altLang="en-US" sz="2400">
              <a:solidFill>
                <a:srgbClr val="0000FF"/>
              </a:solidFill>
              <a:latin typeface="Times New Roman" panose="02020603050405020304" pitchFamily="18" charset="0"/>
              <a:ea typeface="黑体" panose="02010609060101010101" pitchFamily="49"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1847850" y="620713"/>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base">
              <a:spcBef>
                <a:spcPct val="0"/>
              </a:spcBef>
              <a:spcAft>
                <a:spcPct val="0"/>
              </a:spcAft>
            </a:pPr>
            <a:r>
              <a:rPr kumimoji="1" lang="en-US" altLang="zh-CN" sz="2400">
                <a:solidFill>
                  <a:srgbClr val="0000FF"/>
                </a:solidFill>
                <a:latin typeface="Times New Roman" panose="02020603050405020304" pitchFamily="18" charset="0"/>
                <a:ea typeface="黑体" panose="02010609060101010101" pitchFamily="49" charset="-122"/>
              </a:rPr>
              <a:t>D</a:t>
            </a:r>
            <a:r>
              <a:rPr kumimoji="1" lang="zh-CN" altLang="en-US" sz="2400">
                <a:solidFill>
                  <a:srgbClr val="0000FF"/>
                </a:solidFill>
                <a:latin typeface="Times New Roman" panose="02020603050405020304" pitchFamily="18" charset="0"/>
                <a:ea typeface="黑体" panose="02010609060101010101" pitchFamily="49" charset="-122"/>
              </a:rPr>
              <a:t>、是一种还原剂，也是一种络合剂 </a:t>
            </a:r>
            <a:endParaRPr kumimoji="1" lang="zh-CN" altLang="en-US" sz="2400">
              <a:solidFill>
                <a:srgbClr val="0000FF"/>
              </a:solidFill>
              <a:latin typeface="Times New Roman" panose="02020603050405020304" pitchFamily="18" charset="0"/>
              <a:ea typeface="黑体" panose="02010609060101010101" pitchFamily="49" charset="-122"/>
            </a:endParaRPr>
          </a:p>
        </p:txBody>
      </p:sp>
      <p:graphicFrame>
        <p:nvGraphicFramePr>
          <p:cNvPr id="47107" name="Object 5"/>
          <p:cNvGraphicFramePr>
            <a:graphicFrameLocks noChangeAspect="1"/>
          </p:cNvGraphicFramePr>
          <p:nvPr/>
        </p:nvGraphicFramePr>
        <p:xfrm>
          <a:off x="2279650" y="1125539"/>
          <a:ext cx="6705600" cy="1323975"/>
        </p:xfrm>
        <a:graphic>
          <a:graphicData uri="http://schemas.openxmlformats.org/presentationml/2006/ole">
            <mc:AlternateContent xmlns:mc="http://schemas.openxmlformats.org/markup-compatibility/2006">
              <mc:Choice xmlns:v="urn:schemas-microsoft-com:vml" Requires="v">
                <p:oleObj spid="_x0000_s10302" name="CS ChemDraw Drawing" r:id="rId1" imgW="3645535" imgH="725805" progId="ChemDraw.Document.6.0">
                  <p:embed/>
                </p:oleObj>
              </mc:Choice>
              <mc:Fallback>
                <p:oleObj name="CS ChemDraw Drawing" r:id="rId1" imgW="3645535" imgH="725805" progId="ChemDraw.Document.6.0">
                  <p:embed/>
                  <p:pic>
                    <p:nvPicPr>
                      <p:cNvPr id="0"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1125539"/>
                        <a:ext cx="67056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8" name="Object 6"/>
          <p:cNvGraphicFramePr>
            <a:graphicFrameLocks noChangeAspect="1"/>
          </p:cNvGraphicFramePr>
          <p:nvPr/>
        </p:nvGraphicFramePr>
        <p:xfrm>
          <a:off x="2424113" y="2708275"/>
          <a:ext cx="6634162" cy="400050"/>
        </p:xfrm>
        <a:graphic>
          <a:graphicData uri="http://schemas.openxmlformats.org/presentationml/2006/ole">
            <mc:AlternateContent xmlns:mc="http://schemas.openxmlformats.org/markup-compatibility/2006">
              <mc:Choice xmlns:v="urn:schemas-microsoft-com:vml" Requires="v">
                <p:oleObj spid="_x0000_s10303" name="CS ChemDraw Drawing" r:id="rId3" imgW="5448300" imgH="342900" progId="ChemDraw.Document.6.0">
                  <p:embed/>
                </p:oleObj>
              </mc:Choice>
              <mc:Fallback>
                <p:oleObj name="CS ChemDraw Drawing" r:id="rId3" imgW="5448300" imgH="342900" progId="ChemDraw.Document.6.0">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3" y="2708275"/>
                        <a:ext cx="66341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9" name="Object 7"/>
          <p:cNvGraphicFramePr>
            <a:graphicFrameLocks noChangeAspect="1"/>
          </p:cNvGraphicFramePr>
          <p:nvPr/>
        </p:nvGraphicFramePr>
        <p:xfrm>
          <a:off x="2640013" y="3357564"/>
          <a:ext cx="5638800" cy="1722437"/>
        </p:xfrm>
        <a:graphic>
          <a:graphicData uri="http://schemas.openxmlformats.org/presentationml/2006/ole">
            <mc:AlternateContent xmlns:mc="http://schemas.openxmlformats.org/markup-compatibility/2006">
              <mc:Choice xmlns:v="urn:schemas-microsoft-com:vml" Requires="v">
                <p:oleObj spid="_x0000_s10304" name="CS ChemDraw Drawing" r:id="rId5" imgW="3433445" imgH="1048385" progId="ChemDraw.Document.6.0">
                  <p:embed/>
                </p:oleObj>
              </mc:Choice>
              <mc:Fallback>
                <p:oleObj name="CS ChemDraw Drawing" r:id="rId5" imgW="3433445" imgH="1048385" progId="ChemDraw.Document.6.0">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0013" y="3357564"/>
                        <a:ext cx="5638800" cy="172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8" name="Rectangle 8"/>
          <p:cNvSpPr>
            <a:spLocks noChangeArrowheads="1"/>
          </p:cNvSpPr>
          <p:nvPr/>
        </p:nvSpPr>
        <p:spPr bwMode="auto">
          <a:xfrm>
            <a:off x="1785939" y="5160963"/>
            <a:ext cx="8631237" cy="113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0" fontAlgn="base" hangingPunct="0">
              <a:lnSpc>
                <a:spcPct val="150000"/>
              </a:lnSpc>
              <a:spcBef>
                <a:spcPct val="15000"/>
              </a:spcBef>
              <a:spcAft>
                <a:spcPct val="0"/>
              </a:spcAft>
            </a:pPr>
            <a:r>
              <a:rPr kumimoji="1" lang="en-US" altLang="zh-CN" sz="2400">
                <a:solidFill>
                  <a:srgbClr val="0000FF"/>
                </a:solidFill>
                <a:latin typeface="Times New Roman" panose="02020603050405020304" pitchFamily="18" charset="0"/>
                <a:ea typeface="黑体" panose="02010609060101010101" pitchFamily="49" charset="-122"/>
              </a:rPr>
              <a:t>         </a:t>
            </a:r>
            <a:r>
              <a:rPr kumimoji="1" lang="zh-CN" altLang="en-US" sz="2400">
                <a:solidFill>
                  <a:srgbClr val="0000FF"/>
                </a:solidFill>
                <a:latin typeface="Times New Roman" panose="02020603050405020304" pitchFamily="18" charset="0"/>
                <a:ea typeface="黑体" panose="02010609060101010101" pitchFamily="49" charset="-122"/>
              </a:rPr>
              <a:t>现象：由白色经黄色、棕色，最后生成黑色的</a:t>
            </a:r>
            <a:r>
              <a:rPr kumimoji="1" lang="en-US" altLang="zh-CN" sz="2400">
                <a:solidFill>
                  <a:srgbClr val="0000FF"/>
                </a:solidFill>
                <a:latin typeface="Times New Roman" panose="02020603050405020304" pitchFamily="18" charset="0"/>
                <a:ea typeface="黑体" panose="02010609060101010101" pitchFamily="49" charset="-122"/>
              </a:rPr>
              <a:t>Ag</a:t>
            </a:r>
            <a:r>
              <a:rPr kumimoji="1" lang="en-US" altLang="zh-CN" sz="2400" baseline="-25000">
                <a:solidFill>
                  <a:srgbClr val="0000FF"/>
                </a:solidFill>
                <a:latin typeface="Times New Roman" panose="02020603050405020304" pitchFamily="18" charset="0"/>
                <a:ea typeface="黑体" panose="02010609060101010101" pitchFamily="49" charset="-122"/>
              </a:rPr>
              <a:t>2</a:t>
            </a:r>
            <a:r>
              <a:rPr kumimoji="1" lang="en-US" altLang="zh-CN" sz="2400">
                <a:solidFill>
                  <a:srgbClr val="0000FF"/>
                </a:solidFill>
                <a:latin typeface="Times New Roman" panose="02020603050405020304" pitchFamily="18" charset="0"/>
                <a:ea typeface="黑体" panose="02010609060101010101" pitchFamily="49" charset="-122"/>
              </a:rPr>
              <a:t>S</a:t>
            </a:r>
            <a:r>
              <a:rPr kumimoji="1" lang="zh-CN" altLang="en-US" sz="2400">
                <a:solidFill>
                  <a:srgbClr val="0000FF"/>
                </a:solidFill>
                <a:latin typeface="Times New Roman" panose="02020603050405020304" pitchFamily="18" charset="0"/>
                <a:ea typeface="黑体" panose="02010609060101010101" pitchFamily="49" charset="-122"/>
              </a:rPr>
              <a:t>用此反应也可鉴定</a:t>
            </a:r>
            <a:r>
              <a:rPr kumimoji="1" lang="en-US" altLang="zh-CN" sz="2400">
                <a:solidFill>
                  <a:srgbClr val="0000FF"/>
                </a:solidFill>
                <a:latin typeface="Times New Roman" panose="02020603050405020304" pitchFamily="18" charset="0"/>
                <a:ea typeface="黑体" panose="02010609060101010101" pitchFamily="49" charset="-122"/>
              </a:rPr>
              <a:t>S</a:t>
            </a:r>
            <a:r>
              <a:rPr kumimoji="1" lang="en-US" altLang="zh-CN" sz="2400" baseline="-25000">
                <a:solidFill>
                  <a:srgbClr val="0000FF"/>
                </a:solidFill>
                <a:latin typeface="Times New Roman" panose="02020603050405020304" pitchFamily="18" charset="0"/>
                <a:ea typeface="黑体" panose="02010609060101010101" pitchFamily="49" charset="-122"/>
              </a:rPr>
              <a:t>2</a:t>
            </a:r>
            <a:r>
              <a:rPr kumimoji="1" lang="en-US" altLang="zh-CN" sz="2400">
                <a:solidFill>
                  <a:srgbClr val="0000FF"/>
                </a:solidFill>
                <a:latin typeface="Times New Roman" panose="02020603050405020304" pitchFamily="18" charset="0"/>
                <a:ea typeface="黑体" panose="02010609060101010101" pitchFamily="49" charset="-122"/>
              </a:rPr>
              <a:t>O</a:t>
            </a:r>
            <a:r>
              <a:rPr kumimoji="1" lang="en-US" altLang="zh-CN" sz="2400" baseline="-25000">
                <a:solidFill>
                  <a:srgbClr val="0000FF"/>
                </a:solidFill>
                <a:latin typeface="Times New Roman" panose="02020603050405020304" pitchFamily="18" charset="0"/>
                <a:ea typeface="黑体" panose="02010609060101010101" pitchFamily="49" charset="-122"/>
              </a:rPr>
              <a:t>3</a:t>
            </a:r>
            <a:r>
              <a:rPr kumimoji="1" lang="en-US" altLang="zh-CN" sz="2400" baseline="30000">
                <a:solidFill>
                  <a:srgbClr val="0000FF"/>
                </a:solidFill>
                <a:latin typeface="Times New Roman" panose="02020603050405020304" pitchFamily="18" charset="0"/>
                <a:ea typeface="黑体" panose="02010609060101010101" pitchFamily="49" charset="-122"/>
              </a:rPr>
              <a:t>2</a:t>
            </a:r>
            <a:r>
              <a:rPr kumimoji="1" lang="zh-CN" altLang="en-US" sz="2400" baseline="30000">
                <a:solidFill>
                  <a:srgbClr val="0000FF"/>
                </a:solidFill>
                <a:latin typeface="Times New Roman" panose="02020603050405020304" pitchFamily="18" charset="0"/>
                <a:ea typeface="黑体" panose="02010609060101010101" pitchFamily="49" charset="-122"/>
              </a:rPr>
              <a:t>－</a:t>
            </a:r>
            <a:r>
              <a:rPr kumimoji="1" lang="zh-CN" altLang="en-US" sz="2400">
                <a:solidFill>
                  <a:srgbClr val="0000FF"/>
                </a:solidFill>
                <a:latin typeface="Times New Roman" panose="02020603050405020304" pitchFamily="18" charset="0"/>
                <a:ea typeface="黑体" panose="02010609060101010101" pitchFamily="49" charset="-122"/>
              </a:rPr>
              <a:t>的存在。</a:t>
            </a:r>
            <a:endParaRPr kumimoji="1" lang="zh-CN" altLang="en-US" sz="2400">
              <a:solidFill>
                <a:srgbClr val="0000FF"/>
              </a:solidFill>
              <a:latin typeface="Times New Roman" panose="02020603050405020304" pitchFamily="18"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8"/>
                                        </p:tgtEl>
                                        <p:attrNameLst>
                                          <p:attrName>style.visibility</p:attrName>
                                        </p:attrNameLst>
                                      </p:cBhvr>
                                      <p:to>
                                        <p:strVal val="visible"/>
                                      </p:to>
                                    </p:set>
                                    <p:anim calcmode="lin" valueType="num">
                                      <p:cBhvr additive="base">
                                        <p:cTn id="7" dur="500" fill="hold"/>
                                        <p:tgtEl>
                                          <p:spTgt spid="71688"/>
                                        </p:tgtEl>
                                        <p:attrNameLst>
                                          <p:attrName>ppt_x</p:attrName>
                                        </p:attrNameLst>
                                      </p:cBhvr>
                                      <p:tavLst>
                                        <p:tav tm="0">
                                          <p:val>
                                            <p:strVal val="#ppt_x"/>
                                          </p:val>
                                        </p:tav>
                                        <p:tav tm="100000">
                                          <p:val>
                                            <p:strVal val="#ppt_x"/>
                                          </p:val>
                                        </p:tav>
                                      </p:tavLst>
                                    </p:anim>
                                    <p:anim calcmode="lin" valueType="num">
                                      <p:cBhvr additive="base">
                                        <p:cTn id="8" dur="500" fill="hold"/>
                                        <p:tgtEl>
                                          <p:spTgt spid="716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8"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1524000" y="549275"/>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0" fontAlgn="base" hangingPunct="0">
              <a:spcBef>
                <a:spcPct val="50000"/>
              </a:spcBef>
              <a:spcAft>
                <a:spcPct val="0"/>
              </a:spcAft>
            </a:pPr>
            <a:r>
              <a:rPr kumimoji="1" lang="en-US" altLang="zh-CN" sz="2400">
                <a:solidFill>
                  <a:srgbClr val="FF0000"/>
                </a:solidFill>
                <a:latin typeface="Times New Roman" panose="02020603050405020304" pitchFamily="18" charset="0"/>
                <a:ea typeface="黑体" panose="02010609060101010101" pitchFamily="49" charset="-122"/>
              </a:rPr>
              <a:t>        </a:t>
            </a:r>
            <a:r>
              <a:rPr kumimoji="1" lang="zh-CN" altLang="en-US" sz="2400">
                <a:solidFill>
                  <a:srgbClr val="FF0000"/>
                </a:solidFill>
                <a:latin typeface="Times New Roman" panose="02020603050405020304" pitchFamily="18" charset="0"/>
                <a:ea typeface="黑体" panose="02010609060101010101" pitchFamily="49" charset="-122"/>
              </a:rPr>
              <a:t>碘可将硫代硫酸钠氧化成连四硫酸钠</a:t>
            </a:r>
            <a:r>
              <a:rPr kumimoji="1" lang="en-US" altLang="zh-CN" sz="2400">
                <a:solidFill>
                  <a:srgbClr val="FF0000"/>
                </a:solidFill>
                <a:latin typeface="Times New Roman" panose="02020603050405020304" pitchFamily="18" charset="0"/>
                <a:ea typeface="黑体" panose="02010609060101010101" pitchFamily="49" charset="-122"/>
              </a:rPr>
              <a:t>Na</a:t>
            </a:r>
            <a:r>
              <a:rPr kumimoji="1" lang="en-US" altLang="zh-CN" sz="2400" baseline="-25000">
                <a:solidFill>
                  <a:srgbClr val="FF0000"/>
                </a:solidFill>
                <a:latin typeface="Times New Roman" panose="02020603050405020304" pitchFamily="18" charset="0"/>
                <a:ea typeface="黑体" panose="02010609060101010101" pitchFamily="49" charset="-122"/>
              </a:rPr>
              <a:t>2</a:t>
            </a:r>
            <a:r>
              <a:rPr kumimoji="1" lang="en-US" altLang="zh-CN" sz="2400">
                <a:solidFill>
                  <a:srgbClr val="FF0000"/>
                </a:solidFill>
                <a:latin typeface="Times New Roman" panose="02020603050405020304" pitchFamily="18" charset="0"/>
                <a:ea typeface="黑体" panose="02010609060101010101" pitchFamily="49" charset="-122"/>
              </a:rPr>
              <a:t>S</a:t>
            </a:r>
            <a:r>
              <a:rPr kumimoji="1" lang="en-US" altLang="zh-CN" sz="2400" baseline="-25000">
                <a:solidFill>
                  <a:srgbClr val="FF0000"/>
                </a:solidFill>
                <a:latin typeface="Times New Roman" panose="02020603050405020304" pitchFamily="18" charset="0"/>
                <a:ea typeface="黑体" panose="02010609060101010101" pitchFamily="49" charset="-122"/>
              </a:rPr>
              <a:t>4</a:t>
            </a:r>
            <a:r>
              <a:rPr kumimoji="1" lang="en-US" altLang="zh-CN" sz="2400">
                <a:solidFill>
                  <a:srgbClr val="FF0000"/>
                </a:solidFill>
                <a:latin typeface="Times New Roman" panose="02020603050405020304" pitchFamily="18" charset="0"/>
                <a:ea typeface="黑体" panose="02010609060101010101" pitchFamily="49" charset="-122"/>
              </a:rPr>
              <a:t>O</a:t>
            </a:r>
            <a:r>
              <a:rPr kumimoji="1" lang="en-US" altLang="zh-CN" sz="2400" baseline="-25000">
                <a:solidFill>
                  <a:srgbClr val="FF0000"/>
                </a:solidFill>
                <a:latin typeface="Times New Roman" panose="02020603050405020304" pitchFamily="18" charset="0"/>
                <a:ea typeface="黑体" panose="02010609060101010101" pitchFamily="49" charset="-122"/>
              </a:rPr>
              <a:t>6</a:t>
            </a:r>
            <a:r>
              <a:rPr kumimoji="1" lang="zh-CN" altLang="en-US" sz="2400">
                <a:solidFill>
                  <a:srgbClr val="FF0000"/>
                </a:solidFill>
                <a:latin typeface="Times New Roman" panose="02020603050405020304" pitchFamily="18" charset="0"/>
                <a:ea typeface="黑体" panose="02010609060101010101" pitchFamily="49" charset="-122"/>
              </a:rPr>
              <a:t>： </a:t>
            </a:r>
            <a:endParaRPr kumimoji="1" lang="zh-CN" altLang="en-US" sz="2400">
              <a:solidFill>
                <a:srgbClr val="FF0000"/>
              </a:solidFill>
              <a:latin typeface="Times New Roman" panose="02020603050405020304" pitchFamily="18" charset="0"/>
              <a:ea typeface="黑体" panose="02010609060101010101" pitchFamily="49" charset="-122"/>
            </a:endParaRPr>
          </a:p>
        </p:txBody>
      </p:sp>
      <p:grpSp>
        <p:nvGrpSpPr>
          <p:cNvPr id="72709" name="Group 5"/>
          <p:cNvGrpSpPr/>
          <p:nvPr/>
        </p:nvGrpSpPr>
        <p:grpSpPr bwMode="auto">
          <a:xfrm>
            <a:off x="1524000" y="1109663"/>
            <a:ext cx="9144000" cy="519112"/>
            <a:chOff x="0" y="480"/>
            <a:chExt cx="5760" cy="327"/>
          </a:xfrm>
        </p:grpSpPr>
        <p:sp>
          <p:nvSpPr>
            <p:cNvPr id="48199" name="Text Box 6"/>
            <p:cNvSpPr txBox="1">
              <a:spLocks noChangeArrowheads="1"/>
            </p:cNvSpPr>
            <p:nvPr/>
          </p:nvSpPr>
          <p:spPr bwMode="auto">
            <a:xfrm>
              <a:off x="0" y="480"/>
              <a:ext cx="576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0000FF"/>
                  </a:solidFill>
                  <a:latin typeface="Times New Roman" panose="02020603050405020304" pitchFamily="18" charset="0"/>
                </a:rPr>
                <a:t>S</a:t>
              </a:r>
              <a:r>
                <a:rPr kumimoji="1" lang="en-US" altLang="zh-CN" sz="2800" b="1" baseline="-25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O</a:t>
              </a:r>
              <a:r>
                <a:rPr kumimoji="1" lang="en-US" altLang="zh-CN" sz="2800" b="1" baseline="-25000">
                  <a:solidFill>
                    <a:srgbClr val="0000FF"/>
                  </a:solidFill>
                  <a:latin typeface="Times New Roman" panose="02020603050405020304" pitchFamily="18" charset="0"/>
                </a:rPr>
                <a:t>3</a:t>
              </a:r>
              <a:r>
                <a:rPr kumimoji="1" lang="en-US" altLang="zh-CN" sz="2800" b="1" baseline="30000">
                  <a:solidFill>
                    <a:srgbClr val="0000FF"/>
                  </a:solidFill>
                  <a:latin typeface="Times New Roman" panose="02020603050405020304" pitchFamily="18" charset="0"/>
                </a:rPr>
                <a:t>2</a:t>
              </a:r>
              <a:r>
                <a:rPr kumimoji="1" lang="zh-CN" altLang="en-US" sz="2800" b="1" baseline="30000">
                  <a:solidFill>
                    <a:srgbClr val="0000FF"/>
                  </a:solidFill>
                  <a:latin typeface="Times New Roman" panose="02020603050405020304" pitchFamily="18" charset="0"/>
                </a:rPr>
                <a:t>－    </a:t>
              </a:r>
              <a:r>
                <a:rPr kumimoji="1" lang="zh-CN" altLang="en-US" sz="2800" b="1">
                  <a:solidFill>
                    <a:srgbClr val="0000FF"/>
                  </a:solidFill>
                  <a:latin typeface="Times New Roman" panose="02020603050405020304" pitchFamily="18" charset="0"/>
                </a:rPr>
                <a:t>＋  </a:t>
              </a:r>
              <a:r>
                <a:rPr kumimoji="1" lang="en-US" altLang="zh-CN" sz="2800" b="1">
                  <a:solidFill>
                    <a:srgbClr val="0000FF"/>
                  </a:solidFill>
                  <a:latin typeface="Times New Roman" panose="02020603050405020304" pitchFamily="18" charset="0"/>
                </a:rPr>
                <a:t>I</a:t>
              </a:r>
              <a:r>
                <a:rPr kumimoji="1" lang="en-US" altLang="zh-CN" sz="2800" b="1" baseline="-25000">
                  <a:solidFill>
                    <a:srgbClr val="0000FF"/>
                  </a:solidFill>
                  <a:latin typeface="Times New Roman" panose="02020603050405020304" pitchFamily="18" charset="0"/>
                </a:rPr>
                <a:t>2                          </a:t>
              </a:r>
              <a:r>
                <a:rPr kumimoji="1" lang="en-US" altLang="zh-CN" sz="2800" b="1">
                  <a:solidFill>
                    <a:srgbClr val="0000FF"/>
                  </a:solidFill>
                  <a:latin typeface="Times New Roman" panose="02020603050405020304" pitchFamily="18" charset="0"/>
                </a:rPr>
                <a:t>S</a:t>
              </a:r>
              <a:r>
                <a:rPr kumimoji="1" lang="en-US" altLang="zh-CN" sz="2800" b="1" baseline="-25000">
                  <a:solidFill>
                    <a:srgbClr val="0000FF"/>
                  </a:solidFill>
                  <a:latin typeface="Times New Roman" panose="02020603050405020304" pitchFamily="18" charset="0"/>
                </a:rPr>
                <a:t>4</a:t>
              </a:r>
              <a:r>
                <a:rPr kumimoji="1" lang="en-US" altLang="zh-CN" sz="2800" b="1">
                  <a:solidFill>
                    <a:srgbClr val="0000FF"/>
                  </a:solidFill>
                  <a:latin typeface="Times New Roman" panose="02020603050405020304" pitchFamily="18" charset="0"/>
                </a:rPr>
                <a:t>O</a:t>
              </a:r>
              <a:r>
                <a:rPr kumimoji="1" lang="en-US" altLang="zh-CN" sz="2800" b="1" baseline="-25000">
                  <a:solidFill>
                    <a:srgbClr val="0000FF"/>
                  </a:solidFill>
                  <a:latin typeface="Times New Roman" panose="02020603050405020304" pitchFamily="18" charset="0"/>
                </a:rPr>
                <a:t>6</a:t>
              </a:r>
              <a:r>
                <a:rPr kumimoji="1" lang="en-US" altLang="zh-CN" sz="2800" b="1" baseline="30000">
                  <a:solidFill>
                    <a:srgbClr val="0000FF"/>
                  </a:solidFill>
                  <a:latin typeface="Times New Roman" panose="02020603050405020304" pitchFamily="18" charset="0"/>
                </a:rPr>
                <a:t>2</a:t>
              </a:r>
              <a:r>
                <a:rPr kumimoji="1" lang="zh-CN" altLang="en-US" sz="2800" b="1" baseline="30000">
                  <a:solidFill>
                    <a:srgbClr val="0000FF"/>
                  </a:solidFill>
                  <a:latin typeface="Times New Roman" panose="02020603050405020304" pitchFamily="18" charset="0"/>
                </a:rPr>
                <a:t>－</a:t>
              </a:r>
              <a:r>
                <a:rPr kumimoji="1" lang="zh-CN" altLang="en-US" sz="2800" b="1">
                  <a:solidFill>
                    <a:srgbClr val="0000FF"/>
                  </a:solidFill>
                  <a:latin typeface="Times New Roman" panose="02020603050405020304" pitchFamily="18" charset="0"/>
                </a:rPr>
                <a:t>  ＋ </a:t>
              </a:r>
              <a:r>
                <a:rPr kumimoji="1" lang="en-US" altLang="zh-CN" sz="2800" b="1">
                  <a:solidFill>
                    <a:srgbClr val="0000FF"/>
                  </a:solidFill>
                  <a:latin typeface="Times New Roman" panose="02020603050405020304" pitchFamily="18" charset="0"/>
                </a:rPr>
                <a:t>2 I</a:t>
              </a:r>
              <a:r>
                <a:rPr kumimoji="1" lang="zh-CN" altLang="en-US" sz="2800" b="1" baseline="30000">
                  <a:solidFill>
                    <a:srgbClr val="0000FF"/>
                  </a:solidFill>
                  <a:latin typeface="Times New Roman" panose="02020603050405020304" pitchFamily="18" charset="0"/>
                </a:rPr>
                <a:t>－</a:t>
              </a:r>
              <a:endParaRPr kumimoji="1" lang="zh-CN" altLang="en-US" sz="2800" b="1">
                <a:solidFill>
                  <a:srgbClr val="0000FF"/>
                </a:solidFill>
                <a:latin typeface="Times New Roman" panose="02020603050405020304" pitchFamily="18" charset="0"/>
              </a:endParaRPr>
            </a:p>
          </p:txBody>
        </p:sp>
        <p:sp>
          <p:nvSpPr>
            <p:cNvPr id="48200" name="Line 7"/>
            <p:cNvSpPr>
              <a:spLocks noChangeShapeType="1"/>
            </p:cNvSpPr>
            <p:nvPr/>
          </p:nvSpPr>
          <p:spPr bwMode="auto">
            <a:xfrm>
              <a:off x="2477" y="672"/>
              <a:ext cx="635" cy="0"/>
            </a:xfrm>
            <a:prstGeom prst="line">
              <a:avLst/>
            </a:prstGeom>
            <a:noFill/>
            <a:ln w="2857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sp>
        <p:nvSpPr>
          <p:cNvPr id="72712" name="Rectangle 8"/>
          <p:cNvSpPr>
            <a:spLocks noChangeArrowheads="1"/>
          </p:cNvSpPr>
          <p:nvPr/>
        </p:nvSpPr>
        <p:spPr bwMode="auto">
          <a:xfrm>
            <a:off x="1524000" y="1760110"/>
            <a:ext cx="9144000" cy="1000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0" fontAlgn="base" hangingPunct="0">
              <a:lnSpc>
                <a:spcPct val="130000"/>
              </a:lnSpc>
              <a:spcBef>
                <a:spcPct val="0"/>
              </a:spcBef>
              <a:spcAft>
                <a:spcPct val="0"/>
              </a:spcAft>
            </a:pPr>
            <a:r>
              <a:rPr kumimoji="1" lang="en-US" altLang="zh-CN" sz="2400">
                <a:solidFill>
                  <a:srgbClr val="FF0000"/>
                </a:solidFill>
                <a:latin typeface="Times New Roman" panose="02020603050405020304" pitchFamily="18" charset="0"/>
                <a:ea typeface="黑体" panose="02010609060101010101" pitchFamily="49" charset="-122"/>
              </a:rPr>
              <a:t>        </a:t>
            </a:r>
            <a:r>
              <a:rPr kumimoji="1" lang="zh-CN" altLang="en-US" sz="2400">
                <a:solidFill>
                  <a:srgbClr val="FF0000"/>
                </a:solidFill>
                <a:latin typeface="Times New Roman" panose="02020603050405020304" pitchFamily="18" charset="0"/>
                <a:ea typeface="黑体" panose="02010609060101010101" pitchFamily="49" charset="-122"/>
              </a:rPr>
              <a:t>分析化学中的“碘量法”就是利用这一反应来定量测定碘。</a:t>
            </a:r>
            <a:endParaRPr kumimoji="1" lang="zh-CN" altLang="en-US" sz="2400">
              <a:solidFill>
                <a:srgbClr val="FF0000"/>
              </a:solidFill>
              <a:latin typeface="Times New Roman" panose="02020603050405020304" pitchFamily="18" charset="0"/>
              <a:ea typeface="黑体" panose="02010609060101010101" pitchFamily="49" charset="-122"/>
            </a:endParaRPr>
          </a:p>
          <a:p>
            <a:pPr algn="just" eaLnBrk="0" fontAlgn="base" hangingPunct="0">
              <a:lnSpc>
                <a:spcPct val="130000"/>
              </a:lnSpc>
              <a:spcBef>
                <a:spcPct val="0"/>
              </a:spcBef>
              <a:spcAft>
                <a:spcPct val="0"/>
              </a:spcAft>
            </a:pPr>
            <a:r>
              <a:rPr kumimoji="1" lang="zh-CN" altLang="en-US" sz="2400">
                <a:solidFill>
                  <a:srgbClr val="FF0000"/>
                </a:solidFill>
                <a:latin typeface="Times New Roman" panose="02020603050405020304" pitchFamily="18" charset="0"/>
                <a:ea typeface="黑体" panose="02010609060101010101" pitchFamily="49" charset="-122"/>
              </a:rPr>
              <a:t>        从结构上看，这个反应按下式进行：</a:t>
            </a:r>
            <a:endParaRPr kumimoji="1" lang="zh-CN" altLang="en-US" sz="2400">
              <a:solidFill>
                <a:srgbClr val="FF0000"/>
              </a:solidFill>
              <a:latin typeface="Times New Roman" panose="02020603050405020304" pitchFamily="18" charset="0"/>
              <a:ea typeface="黑体" panose="02010609060101010101" pitchFamily="49" charset="-122"/>
            </a:endParaRPr>
          </a:p>
        </p:txBody>
      </p:sp>
      <p:grpSp>
        <p:nvGrpSpPr>
          <p:cNvPr id="72777" name="Group 73"/>
          <p:cNvGrpSpPr/>
          <p:nvPr/>
        </p:nvGrpSpPr>
        <p:grpSpPr bwMode="auto">
          <a:xfrm>
            <a:off x="2279650" y="2708275"/>
            <a:ext cx="8224838" cy="3924300"/>
            <a:chOff x="483" y="1824"/>
            <a:chExt cx="5181" cy="2472"/>
          </a:xfrm>
        </p:grpSpPr>
        <p:sp>
          <p:nvSpPr>
            <p:cNvPr id="48136" name="Text Box 74"/>
            <p:cNvSpPr txBox="1">
              <a:spLocks noChangeArrowheads="1"/>
            </p:cNvSpPr>
            <p:nvPr/>
          </p:nvSpPr>
          <p:spPr bwMode="auto">
            <a:xfrm>
              <a:off x="2083" y="2880"/>
              <a:ext cx="36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zh-CN" altLang="en-US" sz="2800" b="1" dirty="0">
                  <a:solidFill>
                    <a:srgbClr val="0000FF"/>
                  </a:solidFill>
                  <a:latin typeface="Arial Narrow" panose="020B0606020202030204" pitchFamily="34" charset="0"/>
                </a:rPr>
                <a:t>＋</a:t>
              </a:r>
              <a:endParaRPr kumimoji="1" lang="zh-CN" altLang="en-US" sz="2800" b="1" dirty="0">
                <a:solidFill>
                  <a:srgbClr val="0000FF"/>
                </a:solidFill>
                <a:latin typeface="Arial Narrow" panose="020B0606020202030204" pitchFamily="34" charset="0"/>
              </a:endParaRPr>
            </a:p>
          </p:txBody>
        </p:sp>
        <p:sp>
          <p:nvSpPr>
            <p:cNvPr id="48137" name="Text Box 75"/>
            <p:cNvSpPr txBox="1">
              <a:spLocks noChangeArrowheads="1"/>
            </p:cNvSpPr>
            <p:nvPr/>
          </p:nvSpPr>
          <p:spPr bwMode="auto">
            <a:xfrm>
              <a:off x="4984" y="2972"/>
              <a:ext cx="680" cy="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zh-CN" altLang="en-US" sz="3200" b="1" baseline="30000">
                  <a:solidFill>
                    <a:srgbClr val="0000FF"/>
                  </a:solidFill>
                  <a:latin typeface="Times New Roman" panose="02020603050405020304" pitchFamily="18" charset="0"/>
                </a:rPr>
                <a:t>－</a:t>
              </a:r>
              <a:endParaRPr kumimoji="1" lang="zh-CN" altLang="en-US" sz="3200" b="1" baseline="30000">
                <a:solidFill>
                  <a:srgbClr val="0000FF"/>
                </a:solidFill>
                <a:latin typeface="Times New Roman" panose="02020603050405020304" pitchFamily="18" charset="0"/>
              </a:endParaRPr>
            </a:p>
          </p:txBody>
        </p:sp>
        <p:sp>
          <p:nvSpPr>
            <p:cNvPr id="48138" name="Text Box 76"/>
            <p:cNvSpPr txBox="1">
              <a:spLocks noChangeArrowheads="1"/>
            </p:cNvSpPr>
            <p:nvPr/>
          </p:nvSpPr>
          <p:spPr bwMode="auto">
            <a:xfrm>
              <a:off x="903" y="2793"/>
              <a:ext cx="65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50000"/>
                </a:spcBef>
                <a:spcAft>
                  <a:spcPct val="0"/>
                </a:spcAft>
              </a:pPr>
              <a:r>
                <a:rPr kumimoji="1" lang="en-US" altLang="zh-CN" sz="2800" b="1">
                  <a:solidFill>
                    <a:srgbClr val="0000FF"/>
                  </a:solidFill>
                  <a:latin typeface="Times New Roman" panose="02020603050405020304" pitchFamily="18" charset="0"/>
                </a:rPr>
                <a:t> O</a:t>
              </a:r>
              <a:endParaRPr kumimoji="1" lang="en-US" altLang="zh-CN" sz="2800" b="1">
                <a:solidFill>
                  <a:srgbClr val="0000FF"/>
                </a:solidFill>
                <a:latin typeface="Times New Roman" panose="02020603050405020304" pitchFamily="18" charset="0"/>
              </a:endParaRPr>
            </a:p>
          </p:txBody>
        </p:sp>
        <p:sp>
          <p:nvSpPr>
            <p:cNvPr id="48139" name="Text Box 77"/>
            <p:cNvSpPr txBox="1">
              <a:spLocks noChangeArrowheads="1"/>
            </p:cNvSpPr>
            <p:nvPr/>
          </p:nvSpPr>
          <p:spPr bwMode="auto">
            <a:xfrm flipV="1">
              <a:off x="939" y="3537"/>
              <a:ext cx="491"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0000FF"/>
                  </a:solidFill>
                  <a:latin typeface="Times New Roman" panose="02020603050405020304" pitchFamily="18" charset="0"/>
                </a:rPr>
                <a:t>S</a:t>
              </a:r>
              <a:endParaRPr kumimoji="1" lang="en-US" altLang="zh-CN" sz="2800" b="1">
                <a:solidFill>
                  <a:srgbClr val="0000FF"/>
                </a:solidFill>
                <a:latin typeface="Times New Roman" panose="02020603050405020304" pitchFamily="18" charset="0"/>
              </a:endParaRPr>
            </a:p>
          </p:txBody>
        </p:sp>
        <p:sp>
          <p:nvSpPr>
            <p:cNvPr id="48140" name="Text Box 78"/>
            <p:cNvSpPr txBox="1">
              <a:spLocks noChangeArrowheads="1"/>
            </p:cNvSpPr>
            <p:nvPr/>
          </p:nvSpPr>
          <p:spPr bwMode="auto">
            <a:xfrm>
              <a:off x="3651" y="2251"/>
              <a:ext cx="491"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0000FF"/>
                  </a:solidFill>
                  <a:latin typeface="Times New Roman" panose="02020603050405020304" pitchFamily="18" charset="0"/>
                </a:rPr>
                <a:t>S</a:t>
              </a:r>
              <a:endParaRPr kumimoji="1" lang="en-US" altLang="zh-CN" sz="2800" b="1">
                <a:solidFill>
                  <a:srgbClr val="0000FF"/>
                </a:solidFill>
                <a:latin typeface="Times New Roman" panose="02020603050405020304" pitchFamily="18" charset="0"/>
              </a:endParaRPr>
            </a:p>
          </p:txBody>
        </p:sp>
        <p:sp>
          <p:nvSpPr>
            <p:cNvPr id="48141" name="Line 79"/>
            <p:cNvSpPr>
              <a:spLocks noChangeShapeType="1"/>
            </p:cNvSpPr>
            <p:nvPr/>
          </p:nvSpPr>
          <p:spPr bwMode="auto">
            <a:xfrm>
              <a:off x="4243" y="2832"/>
              <a:ext cx="0" cy="336"/>
            </a:xfrm>
            <a:prstGeom prst="line">
              <a:avLst/>
            </a:prstGeom>
            <a:noFill/>
            <a:ln w="28575">
              <a:solidFill>
                <a:srgbClr val="0000FF"/>
              </a:solidFill>
              <a:rou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8142" name="Line 80"/>
            <p:cNvSpPr>
              <a:spLocks noChangeShapeType="1"/>
            </p:cNvSpPr>
            <p:nvPr/>
          </p:nvSpPr>
          <p:spPr bwMode="auto">
            <a:xfrm>
              <a:off x="2707" y="3088"/>
              <a:ext cx="444" cy="0"/>
            </a:xfrm>
            <a:prstGeom prst="line">
              <a:avLst/>
            </a:prstGeom>
            <a:noFill/>
            <a:ln w="28575">
              <a:solidFill>
                <a:srgbClr val="0000FF"/>
              </a:solidFill>
              <a:rou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8143" name="Text Box 81"/>
            <p:cNvSpPr txBox="1">
              <a:spLocks noChangeArrowheads="1"/>
            </p:cNvSpPr>
            <p:nvPr/>
          </p:nvSpPr>
          <p:spPr bwMode="auto">
            <a:xfrm>
              <a:off x="2227" y="2692"/>
              <a:ext cx="6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zh-CN" altLang="en-US" sz="2800" b="1">
                  <a:solidFill>
                    <a:srgbClr val="0000FF"/>
                  </a:solidFill>
                  <a:latin typeface="Times New Roman" panose="02020603050405020304" pitchFamily="18" charset="0"/>
                </a:rPr>
                <a:t>Ｉ</a:t>
              </a:r>
              <a:endParaRPr kumimoji="1" lang="zh-CN" altLang="en-US" sz="2800" b="1">
                <a:solidFill>
                  <a:srgbClr val="0000FF"/>
                </a:solidFill>
                <a:latin typeface="Times New Roman" panose="02020603050405020304" pitchFamily="18" charset="0"/>
              </a:endParaRPr>
            </a:p>
          </p:txBody>
        </p:sp>
        <p:sp>
          <p:nvSpPr>
            <p:cNvPr id="48144" name="Text Box 82"/>
            <p:cNvSpPr txBox="1">
              <a:spLocks noChangeArrowheads="1"/>
            </p:cNvSpPr>
            <p:nvPr/>
          </p:nvSpPr>
          <p:spPr bwMode="auto">
            <a:xfrm>
              <a:off x="2227" y="3129"/>
              <a:ext cx="635"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zh-CN" altLang="en-US" sz="2800" b="1">
                  <a:solidFill>
                    <a:srgbClr val="0000FF"/>
                  </a:solidFill>
                  <a:latin typeface="Times New Roman" panose="02020603050405020304" pitchFamily="18" charset="0"/>
                </a:rPr>
                <a:t>Ｉ</a:t>
              </a:r>
              <a:endParaRPr kumimoji="1" lang="zh-CN" altLang="en-US" sz="2800" b="1">
                <a:solidFill>
                  <a:srgbClr val="0000FF"/>
                </a:solidFill>
                <a:latin typeface="Times New Roman" panose="02020603050405020304" pitchFamily="18" charset="0"/>
              </a:endParaRPr>
            </a:p>
          </p:txBody>
        </p:sp>
        <p:sp>
          <p:nvSpPr>
            <p:cNvPr id="48145" name="Line 83"/>
            <p:cNvSpPr>
              <a:spLocks noChangeShapeType="1"/>
            </p:cNvSpPr>
            <p:nvPr/>
          </p:nvSpPr>
          <p:spPr bwMode="auto">
            <a:xfrm>
              <a:off x="2545" y="2992"/>
              <a:ext cx="0" cy="182"/>
            </a:xfrm>
            <a:prstGeom prst="line">
              <a:avLst/>
            </a:prstGeom>
            <a:noFill/>
            <a:ln w="28575">
              <a:solidFill>
                <a:srgbClr val="0000FF"/>
              </a:solidFill>
              <a:rou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8146" name="Text Box 84"/>
            <p:cNvSpPr txBox="1">
              <a:spLocks noChangeArrowheads="1"/>
            </p:cNvSpPr>
            <p:nvPr/>
          </p:nvSpPr>
          <p:spPr bwMode="auto">
            <a:xfrm>
              <a:off x="4531" y="2918"/>
              <a:ext cx="36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zh-CN" altLang="en-US" sz="2800" b="1">
                  <a:solidFill>
                    <a:srgbClr val="0000FF"/>
                  </a:solidFill>
                  <a:latin typeface="Arial Narrow" panose="020B0606020202030204" pitchFamily="34" charset="0"/>
                </a:rPr>
                <a:t>＋</a:t>
              </a:r>
              <a:endParaRPr kumimoji="1" lang="zh-CN" altLang="en-US" sz="2800" b="1">
                <a:solidFill>
                  <a:srgbClr val="0000FF"/>
                </a:solidFill>
                <a:latin typeface="Arial Narrow" panose="020B0606020202030204" pitchFamily="34" charset="0"/>
              </a:endParaRPr>
            </a:p>
          </p:txBody>
        </p:sp>
        <p:sp>
          <p:nvSpPr>
            <p:cNvPr id="48147" name="Text Box 85"/>
            <p:cNvSpPr txBox="1">
              <a:spLocks noChangeArrowheads="1"/>
            </p:cNvSpPr>
            <p:nvPr/>
          </p:nvSpPr>
          <p:spPr bwMode="auto">
            <a:xfrm>
              <a:off x="4840" y="2937"/>
              <a:ext cx="45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0000FF"/>
                  </a:solidFill>
                  <a:latin typeface="Times New Roman" panose="02020603050405020304" pitchFamily="18" charset="0"/>
                </a:rPr>
                <a:t>2 I</a:t>
              </a:r>
              <a:endParaRPr kumimoji="1" lang="en-US" altLang="zh-CN" sz="2800" b="1">
                <a:solidFill>
                  <a:srgbClr val="0000FF"/>
                </a:solidFill>
                <a:latin typeface="Times New Roman" panose="02020603050405020304" pitchFamily="18" charset="0"/>
              </a:endParaRPr>
            </a:p>
          </p:txBody>
        </p:sp>
        <p:sp>
          <p:nvSpPr>
            <p:cNvPr id="48148" name="Text Box 86"/>
            <p:cNvSpPr txBox="1">
              <a:spLocks noChangeArrowheads="1"/>
            </p:cNvSpPr>
            <p:nvPr/>
          </p:nvSpPr>
          <p:spPr bwMode="auto">
            <a:xfrm>
              <a:off x="1647" y="2160"/>
              <a:ext cx="680" cy="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3200" b="1" baseline="30000">
                  <a:solidFill>
                    <a:srgbClr val="0000FF"/>
                  </a:solidFill>
                  <a:latin typeface="Times New Roman" panose="02020603050405020304" pitchFamily="18" charset="0"/>
                </a:rPr>
                <a:t>2</a:t>
              </a:r>
              <a:r>
                <a:rPr kumimoji="1" lang="zh-CN" altLang="en-US" sz="3200" b="1" baseline="30000">
                  <a:solidFill>
                    <a:srgbClr val="0000FF"/>
                  </a:solidFill>
                  <a:latin typeface="Times New Roman" panose="02020603050405020304" pitchFamily="18" charset="0"/>
                </a:rPr>
                <a:t>－</a:t>
              </a:r>
              <a:endParaRPr kumimoji="1" lang="zh-CN" altLang="en-US" sz="3200" b="1" baseline="30000">
                <a:solidFill>
                  <a:srgbClr val="0000FF"/>
                </a:solidFill>
                <a:latin typeface="Times New Roman" panose="02020603050405020304" pitchFamily="18" charset="0"/>
              </a:endParaRPr>
            </a:p>
          </p:txBody>
        </p:sp>
        <p:sp>
          <p:nvSpPr>
            <p:cNvPr id="48149" name="Text Box 87"/>
            <p:cNvSpPr txBox="1">
              <a:spLocks noChangeArrowheads="1"/>
            </p:cNvSpPr>
            <p:nvPr/>
          </p:nvSpPr>
          <p:spPr bwMode="auto">
            <a:xfrm>
              <a:off x="1651" y="3224"/>
              <a:ext cx="680" cy="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3200" b="1" baseline="30000">
                  <a:solidFill>
                    <a:srgbClr val="0000FF"/>
                  </a:solidFill>
                  <a:latin typeface="Times New Roman" panose="02020603050405020304" pitchFamily="18" charset="0"/>
                </a:rPr>
                <a:t>2</a:t>
              </a:r>
              <a:r>
                <a:rPr kumimoji="1" lang="zh-CN" altLang="en-US" sz="3200" b="1" baseline="30000">
                  <a:solidFill>
                    <a:srgbClr val="0000FF"/>
                  </a:solidFill>
                  <a:latin typeface="Times New Roman" panose="02020603050405020304" pitchFamily="18" charset="0"/>
                </a:rPr>
                <a:t>－</a:t>
              </a:r>
              <a:endParaRPr kumimoji="1" lang="zh-CN" altLang="en-US" sz="3200" b="1" baseline="30000">
                <a:solidFill>
                  <a:srgbClr val="0000FF"/>
                </a:solidFill>
                <a:latin typeface="Times New Roman" panose="02020603050405020304" pitchFamily="18" charset="0"/>
              </a:endParaRPr>
            </a:p>
          </p:txBody>
        </p:sp>
        <p:sp>
          <p:nvSpPr>
            <p:cNvPr id="48150" name="Text Box 88"/>
            <p:cNvSpPr txBox="1">
              <a:spLocks noChangeArrowheads="1"/>
            </p:cNvSpPr>
            <p:nvPr/>
          </p:nvSpPr>
          <p:spPr bwMode="auto">
            <a:xfrm>
              <a:off x="988" y="2328"/>
              <a:ext cx="491"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0000FF"/>
                  </a:solidFill>
                  <a:latin typeface="Times New Roman" panose="02020603050405020304" pitchFamily="18" charset="0"/>
                </a:rPr>
                <a:t>S</a:t>
              </a:r>
              <a:endParaRPr kumimoji="1" lang="en-US" altLang="zh-CN" sz="2800" b="1">
                <a:solidFill>
                  <a:srgbClr val="0000FF"/>
                </a:solidFill>
                <a:latin typeface="Times New Roman" panose="02020603050405020304" pitchFamily="18" charset="0"/>
              </a:endParaRPr>
            </a:p>
          </p:txBody>
        </p:sp>
        <p:sp>
          <p:nvSpPr>
            <p:cNvPr id="48151" name="Text Box 89"/>
            <p:cNvSpPr txBox="1">
              <a:spLocks noChangeArrowheads="1"/>
            </p:cNvSpPr>
            <p:nvPr/>
          </p:nvSpPr>
          <p:spPr bwMode="auto">
            <a:xfrm>
              <a:off x="997" y="1917"/>
              <a:ext cx="54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0000FF"/>
                  </a:solidFill>
                  <a:latin typeface="Times New Roman" panose="02020603050405020304" pitchFamily="18" charset="0"/>
                </a:rPr>
                <a:t>O</a:t>
              </a:r>
              <a:endParaRPr kumimoji="1" lang="en-US" altLang="zh-CN" sz="2800" b="1">
                <a:solidFill>
                  <a:srgbClr val="0000FF"/>
                </a:solidFill>
                <a:latin typeface="Times New Roman" panose="02020603050405020304" pitchFamily="18" charset="0"/>
              </a:endParaRPr>
            </a:p>
          </p:txBody>
        </p:sp>
        <p:sp>
          <p:nvSpPr>
            <p:cNvPr id="48152" name="Text Box 90"/>
            <p:cNvSpPr txBox="1">
              <a:spLocks noChangeArrowheads="1"/>
            </p:cNvSpPr>
            <p:nvPr/>
          </p:nvSpPr>
          <p:spPr bwMode="auto">
            <a:xfrm>
              <a:off x="567" y="2693"/>
              <a:ext cx="54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0000FF"/>
                  </a:solidFill>
                  <a:latin typeface="Times New Roman" panose="02020603050405020304" pitchFamily="18" charset="0"/>
                </a:rPr>
                <a:t>O</a:t>
              </a:r>
              <a:endParaRPr kumimoji="1" lang="en-US" altLang="zh-CN" sz="2800" b="1">
                <a:solidFill>
                  <a:srgbClr val="0000FF"/>
                </a:solidFill>
                <a:latin typeface="Times New Roman" panose="02020603050405020304" pitchFamily="18" charset="0"/>
              </a:endParaRPr>
            </a:p>
          </p:txBody>
        </p:sp>
        <p:sp>
          <p:nvSpPr>
            <p:cNvPr id="48153" name="Text Box 91"/>
            <p:cNvSpPr txBox="1">
              <a:spLocks noChangeArrowheads="1"/>
            </p:cNvSpPr>
            <p:nvPr/>
          </p:nvSpPr>
          <p:spPr bwMode="auto">
            <a:xfrm>
              <a:off x="1342" y="2661"/>
              <a:ext cx="54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dirty="0">
                  <a:solidFill>
                    <a:srgbClr val="0000FF"/>
                  </a:solidFill>
                  <a:latin typeface="Times New Roman" panose="02020603050405020304" pitchFamily="18" charset="0"/>
                </a:rPr>
                <a:t>S</a:t>
              </a:r>
              <a:endParaRPr kumimoji="1" lang="en-US" altLang="zh-CN" sz="2800" b="1" dirty="0">
                <a:solidFill>
                  <a:srgbClr val="0000FF"/>
                </a:solidFill>
                <a:latin typeface="Times New Roman" panose="02020603050405020304" pitchFamily="18" charset="0"/>
              </a:endParaRPr>
            </a:p>
          </p:txBody>
        </p:sp>
        <p:sp>
          <p:nvSpPr>
            <p:cNvPr id="48154" name="Text Box 92"/>
            <p:cNvSpPr txBox="1">
              <a:spLocks noChangeArrowheads="1"/>
            </p:cNvSpPr>
            <p:nvPr/>
          </p:nvSpPr>
          <p:spPr bwMode="auto">
            <a:xfrm flipV="1">
              <a:off x="929" y="3969"/>
              <a:ext cx="54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0000FF"/>
                  </a:solidFill>
                  <a:latin typeface="Times New Roman" panose="02020603050405020304" pitchFamily="18" charset="0"/>
                </a:rPr>
                <a:t>O</a:t>
              </a:r>
              <a:endParaRPr kumimoji="1" lang="en-US" altLang="zh-CN" sz="2800" b="1">
                <a:solidFill>
                  <a:srgbClr val="0000FF"/>
                </a:solidFill>
                <a:latin typeface="Times New Roman" panose="02020603050405020304" pitchFamily="18" charset="0"/>
              </a:endParaRPr>
            </a:p>
          </p:txBody>
        </p:sp>
        <p:sp>
          <p:nvSpPr>
            <p:cNvPr id="48155" name="Text Box 93"/>
            <p:cNvSpPr txBox="1">
              <a:spLocks noChangeArrowheads="1"/>
            </p:cNvSpPr>
            <p:nvPr/>
          </p:nvSpPr>
          <p:spPr bwMode="auto">
            <a:xfrm flipV="1">
              <a:off x="483" y="3205"/>
              <a:ext cx="54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0000FF"/>
                  </a:solidFill>
                  <a:latin typeface="Times New Roman" panose="02020603050405020304" pitchFamily="18" charset="0"/>
                </a:rPr>
                <a:t>O</a:t>
              </a:r>
              <a:endParaRPr kumimoji="1" lang="en-US" altLang="zh-CN" sz="2800" b="1">
                <a:solidFill>
                  <a:srgbClr val="0000FF"/>
                </a:solidFill>
                <a:latin typeface="Times New Roman" panose="02020603050405020304" pitchFamily="18" charset="0"/>
              </a:endParaRPr>
            </a:p>
          </p:txBody>
        </p:sp>
        <p:sp>
          <p:nvSpPr>
            <p:cNvPr id="48156" name="Text Box 94"/>
            <p:cNvSpPr txBox="1">
              <a:spLocks noChangeArrowheads="1"/>
            </p:cNvSpPr>
            <p:nvPr/>
          </p:nvSpPr>
          <p:spPr bwMode="auto">
            <a:xfrm flipV="1">
              <a:off x="835" y="3085"/>
              <a:ext cx="65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50000"/>
                </a:spcBef>
                <a:spcAft>
                  <a:spcPct val="0"/>
                </a:spcAft>
              </a:pPr>
              <a:r>
                <a:rPr kumimoji="1" lang="en-US" altLang="zh-CN" sz="1000" b="1">
                  <a:solidFill>
                    <a:srgbClr val="0000FF"/>
                  </a:solidFill>
                  <a:latin typeface="Times New Roman" panose="02020603050405020304" pitchFamily="18" charset="0"/>
                </a:rPr>
                <a:t> </a:t>
              </a:r>
              <a:r>
                <a:rPr kumimoji="1" lang="en-US" altLang="zh-CN" sz="2800" b="1">
                  <a:solidFill>
                    <a:srgbClr val="0000FF"/>
                  </a:solidFill>
                  <a:latin typeface="Times New Roman" panose="02020603050405020304" pitchFamily="18" charset="0"/>
                </a:rPr>
                <a:t>    O</a:t>
              </a:r>
              <a:endParaRPr kumimoji="1" lang="en-US" altLang="zh-CN" sz="2800" b="1">
                <a:solidFill>
                  <a:srgbClr val="0000FF"/>
                </a:solidFill>
                <a:latin typeface="Times New Roman" panose="02020603050405020304" pitchFamily="18" charset="0"/>
              </a:endParaRPr>
            </a:p>
          </p:txBody>
        </p:sp>
        <p:sp>
          <p:nvSpPr>
            <p:cNvPr id="48157" name="Text Box 95"/>
            <p:cNvSpPr txBox="1">
              <a:spLocks noChangeArrowheads="1"/>
            </p:cNvSpPr>
            <p:nvPr/>
          </p:nvSpPr>
          <p:spPr bwMode="auto">
            <a:xfrm flipV="1">
              <a:off x="1332" y="3158"/>
              <a:ext cx="54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0000FF"/>
                  </a:solidFill>
                  <a:latin typeface="Times New Roman" panose="02020603050405020304" pitchFamily="18" charset="0"/>
                </a:rPr>
                <a:t>S</a:t>
              </a:r>
              <a:endParaRPr kumimoji="1" lang="en-US" altLang="zh-CN" sz="2800" b="1">
                <a:solidFill>
                  <a:srgbClr val="0000FF"/>
                </a:solidFill>
                <a:latin typeface="Times New Roman" panose="02020603050405020304" pitchFamily="18" charset="0"/>
              </a:endParaRPr>
            </a:p>
          </p:txBody>
        </p:sp>
        <p:sp>
          <p:nvSpPr>
            <p:cNvPr id="48158" name="AutoShape 96"/>
            <p:cNvSpPr>
              <a:spLocks noChangeArrowheads="1"/>
            </p:cNvSpPr>
            <p:nvPr/>
          </p:nvSpPr>
          <p:spPr bwMode="auto">
            <a:xfrm>
              <a:off x="609" y="2152"/>
              <a:ext cx="1162" cy="864"/>
            </a:xfrm>
            <a:prstGeom prst="bracketPair">
              <a:avLst>
                <a:gd name="adj" fmla="val 16667"/>
              </a:avLst>
            </a:prstGeom>
            <a:noFill/>
            <a:ln w="28575">
              <a:solidFill>
                <a:srgbClr val="0000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endParaRPr lang="zh-CN" altLang="zh-CN">
                <a:solidFill>
                  <a:srgbClr val="000000"/>
                </a:solidFill>
              </a:endParaRPr>
            </a:p>
          </p:txBody>
        </p:sp>
        <p:sp>
          <p:nvSpPr>
            <p:cNvPr id="48159" name="AutoShape 97"/>
            <p:cNvSpPr>
              <a:spLocks noChangeArrowheads="1"/>
            </p:cNvSpPr>
            <p:nvPr/>
          </p:nvSpPr>
          <p:spPr bwMode="auto">
            <a:xfrm>
              <a:off x="627" y="3168"/>
              <a:ext cx="1162" cy="864"/>
            </a:xfrm>
            <a:prstGeom prst="bracketPair">
              <a:avLst>
                <a:gd name="adj" fmla="val 16667"/>
              </a:avLst>
            </a:prstGeom>
            <a:noFill/>
            <a:ln w="28575">
              <a:solidFill>
                <a:srgbClr val="0000FF"/>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endParaRPr kumimoji="1" lang="zh-CN" altLang="zh-CN" sz="2800" baseline="-25000">
                <a:solidFill>
                  <a:srgbClr val="0000FF"/>
                </a:solidFill>
                <a:latin typeface="Arial Narrow" panose="020B0606020202030204" pitchFamily="34" charset="0"/>
              </a:endParaRPr>
            </a:p>
          </p:txBody>
        </p:sp>
        <p:sp>
          <p:nvSpPr>
            <p:cNvPr id="48160" name="Text Box 98"/>
            <p:cNvSpPr txBox="1">
              <a:spLocks noChangeArrowheads="1"/>
            </p:cNvSpPr>
            <p:nvPr/>
          </p:nvSpPr>
          <p:spPr bwMode="auto">
            <a:xfrm>
              <a:off x="4291" y="2160"/>
              <a:ext cx="680" cy="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3200" b="1" baseline="30000">
                  <a:solidFill>
                    <a:srgbClr val="0000FF"/>
                  </a:solidFill>
                  <a:latin typeface="Times New Roman" panose="02020603050405020304" pitchFamily="18" charset="0"/>
                </a:rPr>
                <a:t>2-</a:t>
              </a:r>
              <a:endParaRPr kumimoji="1" lang="en-US" altLang="zh-CN" sz="3200" b="1" baseline="30000">
                <a:solidFill>
                  <a:srgbClr val="0000FF"/>
                </a:solidFill>
                <a:latin typeface="Times New Roman" panose="02020603050405020304" pitchFamily="18" charset="0"/>
              </a:endParaRPr>
            </a:p>
          </p:txBody>
        </p:sp>
        <p:sp>
          <p:nvSpPr>
            <p:cNvPr id="48161" name="Text Box 99"/>
            <p:cNvSpPr txBox="1">
              <a:spLocks noChangeArrowheads="1"/>
            </p:cNvSpPr>
            <p:nvPr/>
          </p:nvSpPr>
          <p:spPr bwMode="auto">
            <a:xfrm>
              <a:off x="3625" y="1824"/>
              <a:ext cx="54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0000FF"/>
                  </a:solidFill>
                  <a:latin typeface="Times New Roman" panose="02020603050405020304" pitchFamily="18" charset="0"/>
                </a:rPr>
                <a:t>O</a:t>
              </a:r>
              <a:endParaRPr kumimoji="1" lang="en-US" altLang="zh-CN" sz="2800" b="1">
                <a:solidFill>
                  <a:srgbClr val="0000FF"/>
                </a:solidFill>
                <a:latin typeface="Times New Roman" panose="02020603050405020304" pitchFamily="18" charset="0"/>
              </a:endParaRPr>
            </a:p>
          </p:txBody>
        </p:sp>
        <p:sp>
          <p:nvSpPr>
            <p:cNvPr id="48162" name="Text Box 100"/>
            <p:cNvSpPr txBox="1">
              <a:spLocks noChangeArrowheads="1"/>
            </p:cNvSpPr>
            <p:nvPr/>
          </p:nvSpPr>
          <p:spPr bwMode="auto">
            <a:xfrm>
              <a:off x="3133" y="2548"/>
              <a:ext cx="54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0000FF"/>
                  </a:solidFill>
                  <a:latin typeface="Times New Roman" panose="02020603050405020304" pitchFamily="18" charset="0"/>
                </a:rPr>
                <a:t>O</a:t>
              </a:r>
              <a:endParaRPr kumimoji="1" lang="en-US" altLang="zh-CN" sz="2800" b="1">
                <a:solidFill>
                  <a:srgbClr val="0000FF"/>
                </a:solidFill>
                <a:latin typeface="Times New Roman" panose="02020603050405020304" pitchFamily="18" charset="0"/>
              </a:endParaRPr>
            </a:p>
          </p:txBody>
        </p:sp>
        <p:sp>
          <p:nvSpPr>
            <p:cNvPr id="48163" name="Text Box 101"/>
            <p:cNvSpPr txBox="1">
              <a:spLocks noChangeArrowheads="1"/>
            </p:cNvSpPr>
            <p:nvPr/>
          </p:nvSpPr>
          <p:spPr bwMode="auto">
            <a:xfrm>
              <a:off x="3505" y="2720"/>
              <a:ext cx="65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50000"/>
                </a:spcBef>
                <a:spcAft>
                  <a:spcPct val="0"/>
                </a:spcAft>
              </a:pPr>
              <a:r>
                <a:rPr kumimoji="1" lang="en-US" altLang="zh-CN" sz="2800" b="1">
                  <a:solidFill>
                    <a:srgbClr val="0000FF"/>
                  </a:solidFill>
                  <a:latin typeface="Times New Roman" panose="02020603050405020304" pitchFamily="18" charset="0"/>
                </a:rPr>
                <a:t> O</a:t>
              </a:r>
              <a:endParaRPr kumimoji="1" lang="en-US" altLang="zh-CN" sz="2800" b="1">
                <a:solidFill>
                  <a:srgbClr val="0000FF"/>
                </a:solidFill>
                <a:latin typeface="Times New Roman" panose="02020603050405020304" pitchFamily="18" charset="0"/>
              </a:endParaRPr>
            </a:p>
          </p:txBody>
        </p:sp>
        <p:sp>
          <p:nvSpPr>
            <p:cNvPr id="48164" name="Text Box 102"/>
            <p:cNvSpPr txBox="1">
              <a:spLocks noChangeArrowheads="1"/>
            </p:cNvSpPr>
            <p:nvPr/>
          </p:nvSpPr>
          <p:spPr bwMode="auto">
            <a:xfrm>
              <a:off x="3963" y="2552"/>
              <a:ext cx="54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0000FF"/>
                  </a:solidFill>
                  <a:latin typeface="Times New Roman" panose="02020603050405020304" pitchFamily="18" charset="0"/>
                </a:rPr>
                <a:t>S</a:t>
              </a:r>
              <a:endParaRPr kumimoji="1" lang="en-US" altLang="zh-CN" sz="2800" b="1">
                <a:solidFill>
                  <a:srgbClr val="0000FF"/>
                </a:solidFill>
                <a:latin typeface="Times New Roman" panose="02020603050405020304" pitchFamily="18" charset="0"/>
              </a:endParaRPr>
            </a:p>
          </p:txBody>
        </p:sp>
        <p:sp>
          <p:nvSpPr>
            <p:cNvPr id="48165" name="Text Box 103"/>
            <p:cNvSpPr txBox="1">
              <a:spLocks noChangeArrowheads="1"/>
            </p:cNvSpPr>
            <p:nvPr/>
          </p:nvSpPr>
          <p:spPr bwMode="auto">
            <a:xfrm flipV="1">
              <a:off x="3561" y="3965"/>
              <a:ext cx="54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0000FF"/>
                  </a:solidFill>
                  <a:latin typeface="Times New Roman" panose="02020603050405020304" pitchFamily="18" charset="0"/>
                </a:rPr>
                <a:t>O</a:t>
              </a:r>
              <a:endParaRPr kumimoji="1" lang="en-US" altLang="zh-CN" sz="2800" b="1">
                <a:solidFill>
                  <a:srgbClr val="0000FF"/>
                </a:solidFill>
                <a:latin typeface="Times New Roman" panose="02020603050405020304" pitchFamily="18" charset="0"/>
              </a:endParaRPr>
            </a:p>
          </p:txBody>
        </p:sp>
        <p:sp>
          <p:nvSpPr>
            <p:cNvPr id="48166" name="Text Box 104"/>
            <p:cNvSpPr txBox="1">
              <a:spLocks noChangeArrowheads="1"/>
            </p:cNvSpPr>
            <p:nvPr/>
          </p:nvSpPr>
          <p:spPr bwMode="auto">
            <a:xfrm flipV="1">
              <a:off x="3073" y="3173"/>
              <a:ext cx="54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0000FF"/>
                  </a:solidFill>
                  <a:latin typeface="Times New Roman" panose="02020603050405020304" pitchFamily="18" charset="0"/>
                </a:rPr>
                <a:t>O</a:t>
              </a:r>
              <a:endParaRPr kumimoji="1" lang="en-US" altLang="zh-CN" sz="2800" b="1">
                <a:solidFill>
                  <a:srgbClr val="0000FF"/>
                </a:solidFill>
                <a:latin typeface="Times New Roman" panose="02020603050405020304" pitchFamily="18" charset="0"/>
              </a:endParaRPr>
            </a:p>
          </p:txBody>
        </p:sp>
        <p:sp>
          <p:nvSpPr>
            <p:cNvPr id="48167" name="Text Box 105"/>
            <p:cNvSpPr txBox="1">
              <a:spLocks noChangeArrowheads="1"/>
            </p:cNvSpPr>
            <p:nvPr/>
          </p:nvSpPr>
          <p:spPr bwMode="auto">
            <a:xfrm flipV="1">
              <a:off x="3475" y="2989"/>
              <a:ext cx="653"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50000"/>
                </a:spcBef>
                <a:spcAft>
                  <a:spcPct val="0"/>
                </a:spcAft>
              </a:pPr>
              <a:r>
                <a:rPr kumimoji="1" lang="en-US" altLang="zh-CN" sz="1000" b="1">
                  <a:solidFill>
                    <a:srgbClr val="0000FF"/>
                  </a:solidFill>
                  <a:latin typeface="Times New Roman" panose="02020603050405020304" pitchFamily="18" charset="0"/>
                </a:rPr>
                <a:t> </a:t>
              </a:r>
              <a:r>
                <a:rPr kumimoji="1" lang="en-US" altLang="zh-CN" sz="2800" b="1">
                  <a:solidFill>
                    <a:srgbClr val="0000FF"/>
                  </a:solidFill>
                  <a:latin typeface="Times New Roman" panose="02020603050405020304" pitchFamily="18" charset="0"/>
                </a:rPr>
                <a:t>    O</a:t>
              </a:r>
              <a:endParaRPr kumimoji="1" lang="en-US" altLang="zh-CN" sz="2800" b="1">
                <a:solidFill>
                  <a:srgbClr val="0000FF"/>
                </a:solidFill>
                <a:latin typeface="Times New Roman" panose="02020603050405020304" pitchFamily="18" charset="0"/>
              </a:endParaRPr>
            </a:p>
          </p:txBody>
        </p:sp>
        <p:sp>
          <p:nvSpPr>
            <p:cNvPr id="48168" name="Text Box 106"/>
            <p:cNvSpPr txBox="1">
              <a:spLocks noChangeArrowheads="1"/>
            </p:cNvSpPr>
            <p:nvPr/>
          </p:nvSpPr>
          <p:spPr bwMode="auto">
            <a:xfrm flipV="1">
              <a:off x="3963" y="3121"/>
              <a:ext cx="54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0000FF"/>
                  </a:solidFill>
                  <a:latin typeface="Times New Roman" panose="02020603050405020304" pitchFamily="18" charset="0"/>
                </a:rPr>
                <a:t>S</a:t>
              </a:r>
              <a:endParaRPr kumimoji="1" lang="en-US" altLang="zh-CN" sz="2800" b="1">
                <a:solidFill>
                  <a:srgbClr val="0000FF"/>
                </a:solidFill>
                <a:latin typeface="Times New Roman" panose="02020603050405020304" pitchFamily="18" charset="0"/>
              </a:endParaRPr>
            </a:p>
          </p:txBody>
        </p:sp>
        <p:sp>
          <p:nvSpPr>
            <p:cNvPr id="48169" name="Line 107"/>
            <p:cNvSpPr>
              <a:spLocks noChangeShapeType="1"/>
            </p:cNvSpPr>
            <p:nvPr/>
          </p:nvSpPr>
          <p:spPr bwMode="auto">
            <a:xfrm>
              <a:off x="3981" y="2493"/>
              <a:ext cx="216" cy="136"/>
            </a:xfrm>
            <a:prstGeom prst="line">
              <a:avLst/>
            </a:prstGeom>
            <a:noFill/>
            <a:ln w="28575">
              <a:solidFill>
                <a:srgbClr val="0000FF"/>
              </a:solidFill>
              <a:rou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8170" name="Text Box 108"/>
            <p:cNvSpPr txBox="1">
              <a:spLocks noChangeArrowheads="1"/>
            </p:cNvSpPr>
            <p:nvPr/>
          </p:nvSpPr>
          <p:spPr bwMode="auto">
            <a:xfrm flipV="1">
              <a:off x="3574" y="3489"/>
              <a:ext cx="491"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a:solidFill>
                    <a:srgbClr val="0000FF"/>
                  </a:solidFill>
                  <a:latin typeface="Times New Roman" panose="02020603050405020304" pitchFamily="18" charset="0"/>
                </a:rPr>
                <a:t>S</a:t>
              </a:r>
              <a:endParaRPr kumimoji="1" lang="en-US" altLang="zh-CN" sz="2800" b="1">
                <a:solidFill>
                  <a:srgbClr val="0000FF"/>
                </a:solidFill>
                <a:latin typeface="Times New Roman" panose="02020603050405020304" pitchFamily="18" charset="0"/>
              </a:endParaRPr>
            </a:p>
          </p:txBody>
        </p:sp>
        <p:sp>
          <p:nvSpPr>
            <p:cNvPr id="48171" name="Line 109"/>
            <p:cNvSpPr>
              <a:spLocks noChangeShapeType="1"/>
            </p:cNvSpPr>
            <p:nvPr/>
          </p:nvSpPr>
          <p:spPr bwMode="auto">
            <a:xfrm flipV="1">
              <a:off x="3923" y="3368"/>
              <a:ext cx="216" cy="136"/>
            </a:xfrm>
            <a:prstGeom prst="line">
              <a:avLst/>
            </a:prstGeom>
            <a:noFill/>
            <a:ln w="28575">
              <a:solidFill>
                <a:srgbClr val="0000FF"/>
              </a:solidFill>
              <a:roun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8172" name="AutoShape 110"/>
            <p:cNvSpPr>
              <a:spLocks noChangeArrowheads="1"/>
            </p:cNvSpPr>
            <p:nvPr/>
          </p:nvSpPr>
          <p:spPr bwMode="auto">
            <a:xfrm>
              <a:off x="3233" y="1992"/>
              <a:ext cx="1154" cy="2160"/>
            </a:xfrm>
            <a:prstGeom prst="bracketPair">
              <a:avLst>
                <a:gd name="adj" fmla="val 16667"/>
              </a:avLst>
            </a:prstGeom>
            <a:noFill/>
            <a:ln w="28575">
              <a:solidFill>
                <a:srgbClr val="0000FF"/>
              </a:solidFill>
              <a:round/>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endParaRPr kumimoji="1" lang="zh-CN" altLang="zh-CN" sz="2800" baseline="-25000">
                <a:solidFill>
                  <a:srgbClr val="0000FF"/>
                </a:solidFill>
                <a:latin typeface="Arial Narrow" panose="020B0606020202030204" pitchFamily="34" charset="0"/>
              </a:endParaRPr>
            </a:p>
          </p:txBody>
        </p:sp>
        <p:grpSp>
          <p:nvGrpSpPr>
            <p:cNvPr id="48173" name="Group 111"/>
            <p:cNvGrpSpPr/>
            <p:nvPr/>
          </p:nvGrpSpPr>
          <p:grpSpPr bwMode="auto">
            <a:xfrm>
              <a:off x="1223" y="2181"/>
              <a:ext cx="43" cy="227"/>
              <a:chOff x="249" y="3430"/>
              <a:chExt cx="43" cy="227"/>
            </a:xfrm>
          </p:grpSpPr>
          <p:sp>
            <p:nvSpPr>
              <p:cNvPr id="48197" name="Line 112"/>
              <p:cNvSpPr>
                <a:spLocks noChangeShapeType="1"/>
              </p:cNvSpPr>
              <p:nvPr/>
            </p:nvSpPr>
            <p:spPr bwMode="auto">
              <a:xfrm>
                <a:off x="249" y="3430"/>
                <a:ext cx="0" cy="227"/>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8198" name="Line 113"/>
              <p:cNvSpPr>
                <a:spLocks noChangeShapeType="1"/>
              </p:cNvSpPr>
              <p:nvPr/>
            </p:nvSpPr>
            <p:spPr bwMode="auto">
              <a:xfrm>
                <a:off x="292" y="3430"/>
                <a:ext cx="0" cy="227"/>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sp>
          <p:nvSpPr>
            <p:cNvPr id="48174" name="Line 114"/>
            <p:cNvSpPr>
              <a:spLocks noChangeShapeType="1"/>
            </p:cNvSpPr>
            <p:nvPr/>
          </p:nvSpPr>
          <p:spPr bwMode="auto">
            <a:xfrm>
              <a:off x="1197" y="3789"/>
              <a:ext cx="0" cy="227"/>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nvGrpSpPr>
            <p:cNvPr id="48175" name="Group 115"/>
            <p:cNvGrpSpPr/>
            <p:nvPr/>
          </p:nvGrpSpPr>
          <p:grpSpPr bwMode="auto">
            <a:xfrm>
              <a:off x="3878" y="2091"/>
              <a:ext cx="43" cy="227"/>
              <a:chOff x="249" y="3430"/>
              <a:chExt cx="43" cy="227"/>
            </a:xfrm>
          </p:grpSpPr>
          <p:sp>
            <p:nvSpPr>
              <p:cNvPr id="48195" name="Line 116"/>
              <p:cNvSpPr>
                <a:spLocks noChangeShapeType="1"/>
              </p:cNvSpPr>
              <p:nvPr/>
            </p:nvSpPr>
            <p:spPr bwMode="auto">
              <a:xfrm>
                <a:off x="249" y="3430"/>
                <a:ext cx="0" cy="227"/>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8196" name="Line 117"/>
              <p:cNvSpPr>
                <a:spLocks noChangeShapeType="1"/>
              </p:cNvSpPr>
              <p:nvPr/>
            </p:nvSpPr>
            <p:spPr bwMode="auto">
              <a:xfrm>
                <a:off x="292" y="3430"/>
                <a:ext cx="0" cy="227"/>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sp>
          <p:nvSpPr>
            <p:cNvPr id="48176" name="Line 118"/>
            <p:cNvSpPr>
              <a:spLocks noChangeShapeType="1"/>
            </p:cNvSpPr>
            <p:nvPr/>
          </p:nvSpPr>
          <p:spPr bwMode="auto">
            <a:xfrm>
              <a:off x="3836" y="3768"/>
              <a:ext cx="0" cy="227"/>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nvGrpSpPr>
            <p:cNvPr id="48177" name="Group 119"/>
            <p:cNvGrpSpPr/>
            <p:nvPr/>
          </p:nvGrpSpPr>
          <p:grpSpPr bwMode="auto">
            <a:xfrm>
              <a:off x="1194" y="3355"/>
              <a:ext cx="365" cy="214"/>
              <a:chOff x="839" y="2568"/>
              <a:chExt cx="365" cy="214"/>
            </a:xfrm>
          </p:grpSpPr>
          <p:sp>
            <p:nvSpPr>
              <p:cNvPr id="48193" name="Line 120"/>
              <p:cNvSpPr>
                <a:spLocks noChangeShapeType="1"/>
              </p:cNvSpPr>
              <p:nvPr/>
            </p:nvSpPr>
            <p:spPr bwMode="auto">
              <a:xfrm flipH="1">
                <a:off x="839" y="2568"/>
                <a:ext cx="317" cy="182"/>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8194" name="Line 121"/>
              <p:cNvSpPr>
                <a:spLocks noChangeShapeType="1"/>
              </p:cNvSpPr>
              <p:nvPr/>
            </p:nvSpPr>
            <p:spPr bwMode="auto">
              <a:xfrm flipH="1">
                <a:off x="887" y="2600"/>
                <a:ext cx="317" cy="182"/>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sp>
          <p:nvSpPr>
            <p:cNvPr id="48178" name="Line 122"/>
            <p:cNvSpPr>
              <a:spLocks noChangeShapeType="1"/>
            </p:cNvSpPr>
            <p:nvPr/>
          </p:nvSpPr>
          <p:spPr bwMode="auto">
            <a:xfrm flipH="1">
              <a:off x="3488" y="2458"/>
              <a:ext cx="317" cy="182"/>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nvGrpSpPr>
            <p:cNvPr id="48179" name="Group 123"/>
            <p:cNvGrpSpPr/>
            <p:nvPr/>
          </p:nvGrpSpPr>
          <p:grpSpPr bwMode="auto">
            <a:xfrm flipV="1">
              <a:off x="1247" y="2568"/>
              <a:ext cx="325" cy="224"/>
              <a:chOff x="839" y="2568"/>
              <a:chExt cx="365" cy="214"/>
            </a:xfrm>
          </p:grpSpPr>
          <p:sp>
            <p:nvSpPr>
              <p:cNvPr id="48191" name="Line 124"/>
              <p:cNvSpPr>
                <a:spLocks noChangeShapeType="1"/>
              </p:cNvSpPr>
              <p:nvPr/>
            </p:nvSpPr>
            <p:spPr bwMode="auto">
              <a:xfrm flipH="1">
                <a:off x="839" y="2568"/>
                <a:ext cx="317" cy="182"/>
              </a:xfrm>
              <a:prstGeom prst="line">
                <a:avLst/>
              </a:prstGeom>
              <a:noFill/>
              <a:ln w="2857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8192" name="Line 125"/>
              <p:cNvSpPr>
                <a:spLocks noChangeShapeType="1"/>
              </p:cNvSpPr>
              <p:nvPr/>
            </p:nvSpPr>
            <p:spPr bwMode="auto">
              <a:xfrm flipH="1">
                <a:off x="887" y="2600"/>
                <a:ext cx="317" cy="182"/>
              </a:xfrm>
              <a:prstGeom prst="line">
                <a:avLst/>
              </a:prstGeom>
              <a:noFill/>
              <a:ln w="28575">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sp>
          <p:nvSpPr>
            <p:cNvPr id="48180" name="Line 126"/>
            <p:cNvSpPr>
              <a:spLocks noChangeShapeType="1"/>
            </p:cNvSpPr>
            <p:nvPr/>
          </p:nvSpPr>
          <p:spPr bwMode="auto">
            <a:xfrm flipH="1" flipV="1">
              <a:off x="3442" y="3393"/>
              <a:ext cx="282" cy="191"/>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8181" name="Line 127"/>
            <p:cNvSpPr>
              <a:spLocks noChangeShapeType="1"/>
            </p:cNvSpPr>
            <p:nvPr/>
          </p:nvSpPr>
          <p:spPr bwMode="auto">
            <a:xfrm flipH="1" flipV="1">
              <a:off x="836" y="3430"/>
              <a:ext cx="282" cy="191"/>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nvGrpSpPr>
            <p:cNvPr id="48182" name="Group 128"/>
            <p:cNvGrpSpPr/>
            <p:nvPr/>
          </p:nvGrpSpPr>
          <p:grpSpPr bwMode="auto">
            <a:xfrm>
              <a:off x="1066" y="3331"/>
              <a:ext cx="135" cy="281"/>
              <a:chOff x="1066" y="3331"/>
              <a:chExt cx="135" cy="281"/>
            </a:xfrm>
          </p:grpSpPr>
          <p:sp>
            <p:nvSpPr>
              <p:cNvPr id="48189" name="Line 129"/>
              <p:cNvSpPr>
                <a:spLocks noChangeShapeType="1"/>
              </p:cNvSpPr>
              <p:nvPr/>
            </p:nvSpPr>
            <p:spPr bwMode="auto">
              <a:xfrm>
                <a:off x="1066" y="3339"/>
                <a:ext cx="90" cy="273"/>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8190" name="Line 130"/>
              <p:cNvSpPr>
                <a:spLocks noChangeShapeType="1"/>
              </p:cNvSpPr>
              <p:nvPr/>
            </p:nvSpPr>
            <p:spPr bwMode="auto">
              <a:xfrm>
                <a:off x="1111" y="3331"/>
                <a:ext cx="90" cy="273"/>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grpSp>
          <p:nvGrpSpPr>
            <p:cNvPr id="48183" name="Group 131"/>
            <p:cNvGrpSpPr/>
            <p:nvPr/>
          </p:nvGrpSpPr>
          <p:grpSpPr bwMode="auto">
            <a:xfrm>
              <a:off x="3742" y="3249"/>
              <a:ext cx="135" cy="281"/>
              <a:chOff x="1066" y="3331"/>
              <a:chExt cx="135" cy="281"/>
            </a:xfrm>
          </p:grpSpPr>
          <p:sp>
            <p:nvSpPr>
              <p:cNvPr id="48187" name="Line 132"/>
              <p:cNvSpPr>
                <a:spLocks noChangeShapeType="1"/>
              </p:cNvSpPr>
              <p:nvPr/>
            </p:nvSpPr>
            <p:spPr bwMode="auto">
              <a:xfrm>
                <a:off x="1066" y="3339"/>
                <a:ext cx="90" cy="273"/>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8188" name="Line 133"/>
              <p:cNvSpPr>
                <a:spLocks noChangeShapeType="1"/>
              </p:cNvSpPr>
              <p:nvPr/>
            </p:nvSpPr>
            <p:spPr bwMode="auto">
              <a:xfrm>
                <a:off x="1111" y="3331"/>
                <a:ext cx="90" cy="273"/>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sp>
          <p:nvSpPr>
            <p:cNvPr id="48184" name="Line 134"/>
            <p:cNvSpPr>
              <a:spLocks noChangeShapeType="1"/>
            </p:cNvSpPr>
            <p:nvPr/>
          </p:nvSpPr>
          <p:spPr bwMode="auto">
            <a:xfrm flipH="1">
              <a:off x="1111" y="2608"/>
              <a:ext cx="124" cy="272"/>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8185" name="Line 135"/>
            <p:cNvSpPr>
              <a:spLocks noChangeShapeType="1"/>
            </p:cNvSpPr>
            <p:nvPr/>
          </p:nvSpPr>
          <p:spPr bwMode="auto">
            <a:xfrm flipH="1">
              <a:off x="930" y="2568"/>
              <a:ext cx="226" cy="227"/>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8186" name="Line 136"/>
            <p:cNvSpPr>
              <a:spLocks noChangeShapeType="1"/>
            </p:cNvSpPr>
            <p:nvPr/>
          </p:nvSpPr>
          <p:spPr bwMode="auto">
            <a:xfrm flipH="1">
              <a:off x="3742" y="2523"/>
              <a:ext cx="124" cy="272"/>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sp>
        <p:nvSpPr>
          <p:cNvPr id="48134" name="Line 137"/>
          <p:cNvSpPr>
            <a:spLocks noChangeShapeType="1"/>
          </p:cNvSpPr>
          <p:nvPr/>
        </p:nvSpPr>
        <p:spPr bwMode="auto">
          <a:xfrm>
            <a:off x="3561591" y="3931445"/>
            <a:ext cx="319847" cy="330992"/>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48135" name="Line 138"/>
          <p:cNvSpPr>
            <a:spLocks noChangeShapeType="1"/>
          </p:cNvSpPr>
          <p:nvPr/>
        </p:nvSpPr>
        <p:spPr bwMode="auto">
          <a:xfrm>
            <a:off x="3616878" y="3897437"/>
            <a:ext cx="307182" cy="272802"/>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709"/>
                                        </p:tgtEl>
                                        <p:attrNameLst>
                                          <p:attrName>style.visibility</p:attrName>
                                        </p:attrNameLst>
                                      </p:cBhvr>
                                      <p:to>
                                        <p:strVal val="visible"/>
                                      </p:to>
                                    </p:set>
                                    <p:anim calcmode="lin" valueType="num">
                                      <p:cBhvr additive="base">
                                        <p:cTn id="7" dur="500" fill="hold"/>
                                        <p:tgtEl>
                                          <p:spTgt spid="72709"/>
                                        </p:tgtEl>
                                        <p:attrNameLst>
                                          <p:attrName>ppt_x</p:attrName>
                                        </p:attrNameLst>
                                      </p:cBhvr>
                                      <p:tavLst>
                                        <p:tav tm="0">
                                          <p:val>
                                            <p:strVal val="#ppt_x"/>
                                          </p:val>
                                        </p:tav>
                                        <p:tav tm="100000">
                                          <p:val>
                                            <p:strVal val="#ppt_x"/>
                                          </p:val>
                                        </p:tav>
                                      </p:tavLst>
                                    </p:anim>
                                    <p:anim calcmode="lin" valueType="num">
                                      <p:cBhvr additive="base">
                                        <p:cTn id="8" dur="500" fill="hold"/>
                                        <p:tgtEl>
                                          <p:spTgt spid="727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712"/>
                                        </p:tgtEl>
                                        <p:attrNameLst>
                                          <p:attrName>style.visibility</p:attrName>
                                        </p:attrNameLst>
                                      </p:cBhvr>
                                      <p:to>
                                        <p:strVal val="visible"/>
                                      </p:to>
                                    </p:set>
                                    <p:anim calcmode="lin" valueType="num">
                                      <p:cBhvr additive="base">
                                        <p:cTn id="13" dur="500" fill="hold"/>
                                        <p:tgtEl>
                                          <p:spTgt spid="72712"/>
                                        </p:tgtEl>
                                        <p:attrNameLst>
                                          <p:attrName>ppt_x</p:attrName>
                                        </p:attrNameLst>
                                      </p:cBhvr>
                                      <p:tavLst>
                                        <p:tav tm="0">
                                          <p:val>
                                            <p:strVal val="#ppt_x"/>
                                          </p:val>
                                        </p:tav>
                                        <p:tav tm="100000">
                                          <p:val>
                                            <p:strVal val="#ppt_x"/>
                                          </p:val>
                                        </p:tav>
                                      </p:tavLst>
                                    </p:anim>
                                    <p:anim calcmode="lin" valueType="num">
                                      <p:cBhvr additive="base">
                                        <p:cTn id="14" dur="500" fill="hold"/>
                                        <p:tgtEl>
                                          <p:spTgt spid="727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2777"/>
                                        </p:tgtEl>
                                        <p:attrNameLst>
                                          <p:attrName>style.visibility</p:attrName>
                                        </p:attrNameLst>
                                      </p:cBhvr>
                                      <p:to>
                                        <p:strVal val="visible"/>
                                      </p:to>
                                    </p:set>
                                    <p:anim calcmode="lin" valueType="num">
                                      <p:cBhvr additive="base">
                                        <p:cTn id="19" dur="500" fill="hold"/>
                                        <p:tgtEl>
                                          <p:spTgt spid="72777"/>
                                        </p:tgtEl>
                                        <p:attrNameLst>
                                          <p:attrName>ppt_x</p:attrName>
                                        </p:attrNameLst>
                                      </p:cBhvr>
                                      <p:tavLst>
                                        <p:tav tm="0">
                                          <p:val>
                                            <p:strVal val="#ppt_x"/>
                                          </p:val>
                                        </p:tav>
                                        <p:tav tm="100000">
                                          <p:val>
                                            <p:strVal val="#ppt_x"/>
                                          </p:val>
                                        </p:tav>
                                      </p:tavLst>
                                    </p:anim>
                                    <p:anim calcmode="lin" valueType="num">
                                      <p:cBhvr additive="base">
                                        <p:cTn id="20" dur="500" fill="hold"/>
                                        <p:tgtEl>
                                          <p:spTgt spid="727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3145112" y="1246197"/>
            <a:ext cx="47894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3600" dirty="0">
                <a:solidFill>
                  <a:srgbClr val="FF0000"/>
                </a:solidFill>
                <a:ea typeface="黑体" panose="02010609060101010101" pitchFamily="49" charset="-122"/>
              </a:rPr>
              <a:t>连二亚硫酸及其盐 </a:t>
            </a:r>
            <a:endParaRPr lang="zh-CN" altLang="en-US" sz="3600" dirty="0">
              <a:solidFill>
                <a:srgbClr val="FF0000"/>
              </a:solidFill>
              <a:ea typeface="黑体" panose="02010609060101010101" pitchFamily="49" charset="-122"/>
            </a:endParaRPr>
          </a:p>
        </p:txBody>
      </p:sp>
      <p:grpSp>
        <p:nvGrpSpPr>
          <p:cNvPr id="76805" name="Group 5"/>
          <p:cNvGrpSpPr/>
          <p:nvPr/>
        </p:nvGrpSpPr>
        <p:grpSpPr bwMode="auto">
          <a:xfrm>
            <a:off x="2178050" y="2613026"/>
            <a:ext cx="8201024" cy="3717925"/>
            <a:chOff x="413" y="1120"/>
            <a:chExt cx="5166" cy="2342"/>
          </a:xfrm>
        </p:grpSpPr>
        <p:sp>
          <p:nvSpPr>
            <p:cNvPr id="52229" name="Text Box 6"/>
            <p:cNvSpPr txBox="1">
              <a:spLocks noChangeArrowheads="1"/>
            </p:cNvSpPr>
            <p:nvPr/>
          </p:nvSpPr>
          <p:spPr bwMode="auto">
            <a:xfrm>
              <a:off x="3912" y="1579"/>
              <a:ext cx="363"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dirty="0">
                  <a:solidFill>
                    <a:srgbClr val="0000FF"/>
                  </a:solidFill>
                  <a:latin typeface="Times New Roman" panose="02020603050405020304" pitchFamily="18" charset="0"/>
                </a:rPr>
                <a:t>S</a:t>
              </a:r>
              <a:endParaRPr kumimoji="1" lang="en-US" altLang="zh-CN" sz="2800" b="1" dirty="0">
                <a:solidFill>
                  <a:srgbClr val="0000FF"/>
                </a:solidFill>
                <a:latin typeface="Times New Roman" panose="02020603050405020304" pitchFamily="18" charset="0"/>
              </a:endParaRPr>
            </a:p>
          </p:txBody>
        </p:sp>
        <p:grpSp>
          <p:nvGrpSpPr>
            <p:cNvPr id="52230" name="Group 7"/>
            <p:cNvGrpSpPr/>
            <p:nvPr/>
          </p:nvGrpSpPr>
          <p:grpSpPr bwMode="auto">
            <a:xfrm>
              <a:off x="413" y="1120"/>
              <a:ext cx="5166" cy="2342"/>
              <a:chOff x="413" y="1120"/>
              <a:chExt cx="5166" cy="2342"/>
            </a:xfrm>
          </p:grpSpPr>
          <p:sp>
            <p:nvSpPr>
              <p:cNvPr id="52231" name="Line 8"/>
              <p:cNvSpPr>
                <a:spLocks noChangeShapeType="1"/>
              </p:cNvSpPr>
              <p:nvPr/>
            </p:nvSpPr>
            <p:spPr bwMode="auto">
              <a:xfrm>
                <a:off x="1806" y="1749"/>
                <a:ext cx="171" cy="209"/>
              </a:xfrm>
              <a:prstGeom prst="line">
                <a:avLst/>
              </a:prstGeom>
              <a:noFill/>
              <a:ln w="28575">
                <a:solidFill>
                  <a:srgbClr val="0000FF"/>
                </a:solidFill>
                <a:round/>
                <a:tailEnd type="none" w="sm" len="lg"/>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52232" name="Line 9"/>
              <p:cNvSpPr>
                <a:spLocks noChangeShapeType="1"/>
              </p:cNvSpPr>
              <p:nvPr/>
            </p:nvSpPr>
            <p:spPr bwMode="auto">
              <a:xfrm flipH="1">
                <a:off x="912" y="1750"/>
                <a:ext cx="177" cy="241"/>
              </a:xfrm>
              <a:prstGeom prst="line">
                <a:avLst/>
              </a:prstGeom>
              <a:noFill/>
              <a:ln w="28575">
                <a:solidFill>
                  <a:srgbClr val="0000FF"/>
                </a:solidFill>
                <a:round/>
                <a:tailEnd type="none" w="sm" len="lg"/>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nvGrpSpPr>
              <p:cNvPr id="52233" name="Group 10"/>
              <p:cNvGrpSpPr/>
              <p:nvPr/>
            </p:nvGrpSpPr>
            <p:grpSpPr bwMode="auto">
              <a:xfrm>
                <a:off x="413" y="1120"/>
                <a:ext cx="5166" cy="2342"/>
                <a:chOff x="413" y="1120"/>
                <a:chExt cx="5166" cy="2342"/>
              </a:xfrm>
            </p:grpSpPr>
            <p:sp>
              <p:nvSpPr>
                <p:cNvPr id="52234" name="Text Box 11"/>
                <p:cNvSpPr txBox="1">
                  <a:spLocks noChangeArrowheads="1"/>
                </p:cNvSpPr>
                <p:nvPr/>
              </p:nvSpPr>
              <p:spPr bwMode="auto">
                <a:xfrm>
                  <a:off x="1528" y="1465"/>
                  <a:ext cx="408"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dirty="0">
                      <a:solidFill>
                        <a:srgbClr val="0000FF"/>
                      </a:solidFill>
                      <a:latin typeface="Times New Roman" panose="02020603050405020304" pitchFamily="18" charset="0"/>
                    </a:rPr>
                    <a:t>S</a:t>
                  </a:r>
                  <a:endParaRPr kumimoji="1" lang="en-US" altLang="zh-CN" sz="2800" b="1" dirty="0">
                    <a:solidFill>
                      <a:srgbClr val="0000FF"/>
                    </a:solidFill>
                    <a:latin typeface="Times New Roman" panose="02020603050405020304" pitchFamily="18" charset="0"/>
                  </a:endParaRPr>
                </a:p>
              </p:txBody>
            </p:sp>
            <p:sp>
              <p:nvSpPr>
                <p:cNvPr id="52235" name="Text Box 12"/>
                <p:cNvSpPr txBox="1">
                  <a:spLocks noChangeArrowheads="1"/>
                </p:cNvSpPr>
                <p:nvPr/>
              </p:nvSpPr>
              <p:spPr bwMode="auto">
                <a:xfrm>
                  <a:off x="969" y="1493"/>
                  <a:ext cx="363" cy="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dirty="0">
                      <a:solidFill>
                        <a:srgbClr val="0000FF"/>
                      </a:solidFill>
                      <a:latin typeface="Times New Roman" panose="02020603050405020304" pitchFamily="18" charset="0"/>
                    </a:rPr>
                    <a:t>S</a:t>
                  </a:r>
                  <a:endParaRPr kumimoji="1" lang="en-US" altLang="zh-CN" sz="2800" b="1" dirty="0">
                    <a:solidFill>
                      <a:srgbClr val="0000FF"/>
                    </a:solidFill>
                    <a:latin typeface="Times New Roman" panose="02020603050405020304" pitchFamily="18" charset="0"/>
                  </a:endParaRPr>
                </a:p>
              </p:txBody>
            </p:sp>
            <p:sp>
              <p:nvSpPr>
                <p:cNvPr id="52236" name="Text Box 13"/>
                <p:cNvSpPr txBox="1">
                  <a:spLocks noChangeArrowheads="1"/>
                </p:cNvSpPr>
                <p:nvPr/>
              </p:nvSpPr>
              <p:spPr bwMode="auto">
                <a:xfrm>
                  <a:off x="1998" y="1142"/>
                  <a:ext cx="408"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dirty="0">
                      <a:solidFill>
                        <a:srgbClr val="0000FF"/>
                      </a:solidFill>
                      <a:latin typeface="Times New Roman" panose="02020603050405020304" pitchFamily="18" charset="0"/>
                    </a:rPr>
                    <a:t>O</a:t>
                  </a:r>
                  <a:endParaRPr kumimoji="1" lang="en-US" altLang="zh-CN" sz="2800" b="1" dirty="0">
                    <a:solidFill>
                      <a:srgbClr val="0000FF"/>
                    </a:solidFill>
                    <a:latin typeface="Times New Roman" panose="02020603050405020304" pitchFamily="18" charset="0"/>
                  </a:endParaRPr>
                </a:p>
              </p:txBody>
            </p:sp>
            <p:sp>
              <p:nvSpPr>
                <p:cNvPr id="52237" name="Text Box 14"/>
                <p:cNvSpPr txBox="1">
                  <a:spLocks noChangeArrowheads="1"/>
                </p:cNvSpPr>
                <p:nvPr/>
              </p:nvSpPr>
              <p:spPr bwMode="auto">
                <a:xfrm>
                  <a:off x="1802" y="1887"/>
                  <a:ext cx="662"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dirty="0">
                      <a:solidFill>
                        <a:srgbClr val="0000FF"/>
                      </a:solidFill>
                      <a:latin typeface="Times New Roman" panose="02020603050405020304" pitchFamily="18" charset="0"/>
                    </a:rPr>
                    <a:t>OH</a:t>
                  </a:r>
                  <a:endParaRPr kumimoji="1" lang="en-US" altLang="zh-CN" sz="2800" b="1" dirty="0">
                    <a:solidFill>
                      <a:srgbClr val="0000FF"/>
                    </a:solidFill>
                    <a:latin typeface="Times New Roman" panose="02020603050405020304" pitchFamily="18" charset="0"/>
                  </a:endParaRPr>
                </a:p>
              </p:txBody>
            </p:sp>
            <p:sp>
              <p:nvSpPr>
                <p:cNvPr id="52238" name="Text Box 15"/>
                <p:cNvSpPr txBox="1">
                  <a:spLocks noChangeArrowheads="1"/>
                </p:cNvSpPr>
                <p:nvPr/>
              </p:nvSpPr>
              <p:spPr bwMode="auto">
                <a:xfrm>
                  <a:off x="634" y="1125"/>
                  <a:ext cx="30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dirty="0">
                      <a:solidFill>
                        <a:srgbClr val="0000FF"/>
                      </a:solidFill>
                      <a:latin typeface="Times New Roman" panose="02020603050405020304" pitchFamily="18" charset="0"/>
                    </a:rPr>
                    <a:t>O</a:t>
                  </a:r>
                  <a:endParaRPr kumimoji="1" lang="en-US" altLang="zh-CN" sz="2800" b="1" dirty="0">
                    <a:solidFill>
                      <a:srgbClr val="0000FF"/>
                    </a:solidFill>
                    <a:latin typeface="Times New Roman" panose="02020603050405020304" pitchFamily="18" charset="0"/>
                  </a:endParaRPr>
                </a:p>
              </p:txBody>
            </p:sp>
            <p:sp>
              <p:nvSpPr>
                <p:cNvPr id="52239" name="Text Box 16"/>
                <p:cNvSpPr txBox="1">
                  <a:spLocks noChangeArrowheads="1"/>
                </p:cNvSpPr>
                <p:nvPr/>
              </p:nvSpPr>
              <p:spPr bwMode="auto">
                <a:xfrm>
                  <a:off x="549" y="1985"/>
                  <a:ext cx="54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dirty="0">
                      <a:solidFill>
                        <a:srgbClr val="0000FF"/>
                      </a:solidFill>
                      <a:latin typeface="Times New Roman" panose="02020603050405020304" pitchFamily="18" charset="0"/>
                    </a:rPr>
                    <a:t>HO</a:t>
                  </a:r>
                  <a:endParaRPr kumimoji="1" lang="en-US" altLang="zh-CN" sz="2800" b="1" dirty="0">
                    <a:solidFill>
                      <a:srgbClr val="0000FF"/>
                    </a:solidFill>
                    <a:latin typeface="Times New Roman" panose="02020603050405020304" pitchFamily="18" charset="0"/>
                  </a:endParaRPr>
                </a:p>
              </p:txBody>
            </p:sp>
            <p:sp>
              <p:nvSpPr>
                <p:cNvPr id="52240" name="Line 17"/>
                <p:cNvSpPr>
                  <a:spLocks noChangeShapeType="1"/>
                </p:cNvSpPr>
                <p:nvPr/>
              </p:nvSpPr>
              <p:spPr bwMode="auto">
                <a:xfrm>
                  <a:off x="1226" y="1646"/>
                  <a:ext cx="409" cy="0"/>
                </a:xfrm>
                <a:prstGeom prst="line">
                  <a:avLst/>
                </a:prstGeom>
                <a:noFill/>
                <a:ln w="28575">
                  <a:solidFill>
                    <a:srgbClr val="0000FF"/>
                  </a:solidFill>
                  <a:rou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52241" name="Text Box 18"/>
                <p:cNvSpPr txBox="1">
                  <a:spLocks noChangeArrowheads="1"/>
                </p:cNvSpPr>
                <p:nvPr/>
              </p:nvSpPr>
              <p:spPr bwMode="auto">
                <a:xfrm>
                  <a:off x="821" y="2385"/>
                  <a:ext cx="1497"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zh-CN" altLang="en-US" sz="2400" b="1">
                      <a:solidFill>
                        <a:srgbClr val="0000FF"/>
                      </a:solidFill>
                      <a:latin typeface="Arial Narrow" panose="020B0606020202030204" pitchFamily="34" charset="0"/>
                    </a:rPr>
                    <a:t>连二亚硫酸</a:t>
                  </a:r>
                  <a:endParaRPr kumimoji="1" lang="zh-CN" altLang="en-US" sz="2400" b="1">
                    <a:solidFill>
                      <a:srgbClr val="0000FF"/>
                    </a:solidFill>
                    <a:latin typeface="Arial Narrow" panose="020B0606020202030204" pitchFamily="34" charset="0"/>
                  </a:endParaRPr>
                </a:p>
              </p:txBody>
            </p:sp>
            <p:sp>
              <p:nvSpPr>
                <p:cNvPr id="52242" name="Text Box 19"/>
                <p:cNvSpPr txBox="1">
                  <a:spLocks noChangeArrowheads="1"/>
                </p:cNvSpPr>
                <p:nvPr/>
              </p:nvSpPr>
              <p:spPr bwMode="auto">
                <a:xfrm>
                  <a:off x="3942" y="2397"/>
                  <a:ext cx="86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zh-CN" altLang="en-US" sz="2400" b="1" dirty="0">
                      <a:solidFill>
                        <a:srgbClr val="0000FF"/>
                      </a:solidFill>
                      <a:latin typeface="Arial Narrow" panose="020B0606020202030204" pitchFamily="34" charset="0"/>
                    </a:rPr>
                    <a:t>亚硫酸</a:t>
                  </a:r>
                  <a:endParaRPr kumimoji="1" lang="zh-CN" altLang="en-US" sz="2400" b="1" dirty="0">
                    <a:solidFill>
                      <a:srgbClr val="0000FF"/>
                    </a:solidFill>
                    <a:latin typeface="Arial Narrow" panose="020B0606020202030204" pitchFamily="34" charset="0"/>
                  </a:endParaRPr>
                </a:p>
              </p:txBody>
            </p:sp>
            <p:sp>
              <p:nvSpPr>
                <p:cNvPr id="52243" name="Text Box 20"/>
                <p:cNvSpPr txBox="1">
                  <a:spLocks noChangeArrowheads="1"/>
                </p:cNvSpPr>
                <p:nvPr/>
              </p:nvSpPr>
              <p:spPr bwMode="auto">
                <a:xfrm>
                  <a:off x="4507" y="1602"/>
                  <a:ext cx="662"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dirty="0">
                      <a:solidFill>
                        <a:srgbClr val="0000FF"/>
                      </a:solidFill>
                      <a:latin typeface="Times New Roman" panose="02020603050405020304" pitchFamily="18" charset="0"/>
                    </a:rPr>
                    <a:t>OH</a:t>
                  </a:r>
                  <a:endParaRPr kumimoji="1" lang="en-US" altLang="zh-CN" sz="2800" b="1" dirty="0">
                    <a:solidFill>
                      <a:srgbClr val="0000FF"/>
                    </a:solidFill>
                    <a:latin typeface="Times New Roman" panose="02020603050405020304" pitchFamily="18" charset="0"/>
                  </a:endParaRPr>
                </a:p>
              </p:txBody>
            </p:sp>
            <p:sp>
              <p:nvSpPr>
                <p:cNvPr id="52244" name="Text Box 21"/>
                <p:cNvSpPr txBox="1">
                  <a:spLocks noChangeArrowheads="1"/>
                </p:cNvSpPr>
                <p:nvPr/>
              </p:nvSpPr>
              <p:spPr bwMode="auto">
                <a:xfrm>
                  <a:off x="3612" y="1120"/>
                  <a:ext cx="30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dirty="0">
                      <a:solidFill>
                        <a:srgbClr val="0000FF"/>
                      </a:solidFill>
                      <a:latin typeface="Times New Roman" panose="02020603050405020304" pitchFamily="18" charset="0"/>
                    </a:rPr>
                    <a:t>O</a:t>
                  </a:r>
                  <a:endParaRPr kumimoji="1" lang="en-US" altLang="zh-CN" sz="2800" b="1" dirty="0">
                    <a:solidFill>
                      <a:srgbClr val="0000FF"/>
                    </a:solidFill>
                    <a:latin typeface="Times New Roman" panose="02020603050405020304" pitchFamily="18" charset="0"/>
                  </a:endParaRPr>
                </a:p>
              </p:txBody>
            </p:sp>
            <p:sp>
              <p:nvSpPr>
                <p:cNvPr id="52245" name="Text Box 22"/>
                <p:cNvSpPr txBox="1">
                  <a:spLocks noChangeArrowheads="1"/>
                </p:cNvSpPr>
                <p:nvPr/>
              </p:nvSpPr>
              <p:spPr bwMode="auto">
                <a:xfrm>
                  <a:off x="3452" y="2105"/>
                  <a:ext cx="544"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dirty="0">
                      <a:solidFill>
                        <a:srgbClr val="0000FF"/>
                      </a:solidFill>
                      <a:latin typeface="Times New Roman" panose="02020603050405020304" pitchFamily="18" charset="0"/>
                    </a:rPr>
                    <a:t>HO</a:t>
                  </a:r>
                  <a:endParaRPr kumimoji="1" lang="en-US" altLang="zh-CN" sz="2800" b="1" dirty="0">
                    <a:solidFill>
                      <a:srgbClr val="0000FF"/>
                    </a:solidFill>
                    <a:latin typeface="Times New Roman" panose="02020603050405020304" pitchFamily="18" charset="0"/>
                  </a:endParaRPr>
                </a:p>
              </p:txBody>
            </p:sp>
            <p:sp>
              <p:nvSpPr>
                <p:cNvPr id="52246" name="Line 23"/>
                <p:cNvSpPr>
                  <a:spLocks noChangeShapeType="1"/>
                </p:cNvSpPr>
                <p:nvPr/>
              </p:nvSpPr>
              <p:spPr bwMode="auto">
                <a:xfrm>
                  <a:off x="4168" y="1765"/>
                  <a:ext cx="409" cy="0"/>
                </a:xfrm>
                <a:prstGeom prst="line">
                  <a:avLst/>
                </a:prstGeom>
                <a:noFill/>
                <a:ln w="28575">
                  <a:solidFill>
                    <a:srgbClr val="0000FF"/>
                  </a:solidFill>
                  <a:rou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52247" name="Line 24"/>
                <p:cNvSpPr>
                  <a:spLocks noChangeShapeType="1"/>
                </p:cNvSpPr>
                <p:nvPr/>
              </p:nvSpPr>
              <p:spPr bwMode="auto">
                <a:xfrm flipH="1">
                  <a:off x="3891" y="1902"/>
                  <a:ext cx="177" cy="241"/>
                </a:xfrm>
                <a:prstGeom prst="line">
                  <a:avLst/>
                </a:prstGeom>
                <a:noFill/>
                <a:ln w="28575">
                  <a:solidFill>
                    <a:srgbClr val="0000FF"/>
                  </a:solidFill>
                  <a:round/>
                  <a:tailEnd type="none" w="sm" len="lg"/>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nvGrpSpPr>
                <p:cNvPr id="52248" name="Group 25"/>
                <p:cNvGrpSpPr/>
                <p:nvPr/>
              </p:nvGrpSpPr>
              <p:grpSpPr bwMode="auto">
                <a:xfrm>
                  <a:off x="413" y="2731"/>
                  <a:ext cx="5166" cy="731"/>
                  <a:chOff x="94" y="722"/>
                  <a:chExt cx="5166" cy="731"/>
                </a:xfrm>
              </p:grpSpPr>
              <p:sp>
                <p:nvSpPr>
                  <p:cNvPr id="52258" name="Text Box 26"/>
                  <p:cNvSpPr txBox="1">
                    <a:spLocks noChangeArrowheads="1"/>
                  </p:cNvSpPr>
                  <p:nvPr/>
                </p:nvSpPr>
                <p:spPr bwMode="auto">
                  <a:xfrm>
                    <a:off x="94" y="761"/>
                    <a:ext cx="1597"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kumimoji="1" lang="zh-CN" altLang="en-US" sz="2800" b="1" dirty="0">
                        <a:solidFill>
                          <a:srgbClr val="0000FF"/>
                        </a:solidFill>
                        <a:latin typeface="Times New Roman" panose="02020603050405020304" pitchFamily="18" charset="0"/>
                      </a:rPr>
                      <a:t>二元弱酸 </a:t>
                    </a:r>
                    <a:r>
                      <a:rPr kumimoji="1" lang="en-US" altLang="zh-CN" sz="2800" b="1" dirty="0">
                        <a:solidFill>
                          <a:srgbClr val="0000FF"/>
                        </a:solidFill>
                        <a:latin typeface="Times New Roman" panose="02020603050405020304" pitchFamily="18" charset="0"/>
                      </a:rPr>
                      <a:t>:</a:t>
                    </a:r>
                    <a:endParaRPr kumimoji="1" lang="zh-CN" altLang="zh-CN" sz="2800" b="1" baseline="30000" dirty="0">
                      <a:solidFill>
                        <a:srgbClr val="0000FF"/>
                      </a:solidFill>
                      <a:latin typeface="Times New Roman" panose="02020603050405020304" pitchFamily="18" charset="0"/>
                    </a:endParaRPr>
                  </a:p>
                </p:txBody>
              </p:sp>
              <p:sp>
                <p:nvSpPr>
                  <p:cNvPr id="52259" name="Text Box 27"/>
                  <p:cNvSpPr txBox="1">
                    <a:spLocks noChangeArrowheads="1"/>
                  </p:cNvSpPr>
                  <p:nvPr/>
                </p:nvSpPr>
                <p:spPr bwMode="auto">
                  <a:xfrm>
                    <a:off x="1110" y="722"/>
                    <a:ext cx="4150" cy="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50000"/>
                      </a:spcBef>
                      <a:spcAft>
                        <a:spcPct val="0"/>
                      </a:spcAft>
                    </a:pPr>
                    <a:r>
                      <a:rPr kumimoji="1" lang="en-US" altLang="zh-CN" sz="2800" b="1" i="1" dirty="0">
                        <a:solidFill>
                          <a:srgbClr val="0000FF"/>
                        </a:solidFill>
                        <a:latin typeface="Times New Roman" panose="02020603050405020304" pitchFamily="18" charset="0"/>
                      </a:rPr>
                      <a:t>          K</a:t>
                    </a:r>
                    <a:r>
                      <a:rPr kumimoji="1" lang="en-US" altLang="zh-CN" sz="2800" b="1" baseline="-25000" dirty="0">
                        <a:solidFill>
                          <a:srgbClr val="0000FF"/>
                        </a:solidFill>
                        <a:latin typeface="Times New Roman" panose="02020603050405020304" pitchFamily="18" charset="0"/>
                      </a:rPr>
                      <a:t>a1</a:t>
                    </a:r>
                    <a:r>
                      <a:rPr kumimoji="1" lang="zh-CN" altLang="en-US" sz="2800" b="1" dirty="0">
                        <a:solidFill>
                          <a:srgbClr val="0000FF"/>
                        </a:solidFill>
                        <a:latin typeface="Times New Roman" panose="02020603050405020304" pitchFamily="18" charset="0"/>
                      </a:rPr>
                      <a:t>＝</a:t>
                    </a:r>
                    <a:r>
                      <a:rPr kumimoji="1" lang="en-US" altLang="zh-CN" sz="2800" b="1" dirty="0">
                        <a:solidFill>
                          <a:srgbClr val="0000FF"/>
                        </a:solidFill>
                        <a:latin typeface="Times New Roman" panose="02020603050405020304" pitchFamily="18" charset="0"/>
                      </a:rPr>
                      <a:t>4.5×10</a:t>
                    </a:r>
                    <a:r>
                      <a:rPr kumimoji="1" lang="zh-CN" altLang="en-US" sz="2800" b="1" baseline="30000" dirty="0">
                        <a:solidFill>
                          <a:srgbClr val="0000FF"/>
                        </a:solidFill>
                        <a:latin typeface="Times New Roman" panose="02020603050405020304" pitchFamily="18" charset="0"/>
                      </a:rPr>
                      <a:t>－</a:t>
                    </a:r>
                    <a:r>
                      <a:rPr kumimoji="1" lang="en-US" altLang="zh-CN" sz="2800" b="1" baseline="30000" dirty="0">
                        <a:solidFill>
                          <a:srgbClr val="0000FF"/>
                        </a:solidFill>
                        <a:latin typeface="Times New Roman" panose="02020603050405020304" pitchFamily="18" charset="0"/>
                      </a:rPr>
                      <a:t>1          </a:t>
                    </a:r>
                    <a:endParaRPr kumimoji="1" lang="en-US" altLang="zh-CN" sz="2800" b="1" baseline="30000" dirty="0">
                      <a:solidFill>
                        <a:srgbClr val="0000FF"/>
                      </a:solidFill>
                      <a:latin typeface="Times New Roman" panose="02020603050405020304" pitchFamily="18" charset="0"/>
                    </a:endParaRPr>
                  </a:p>
                  <a:p>
                    <a:pPr eaLnBrk="0" fontAlgn="base" hangingPunct="0">
                      <a:spcBef>
                        <a:spcPct val="50000"/>
                      </a:spcBef>
                      <a:spcAft>
                        <a:spcPct val="0"/>
                      </a:spcAft>
                    </a:pPr>
                    <a:r>
                      <a:rPr kumimoji="1" lang="en-US" altLang="zh-CN" sz="2800" b="1" i="1" dirty="0">
                        <a:solidFill>
                          <a:srgbClr val="0000FF"/>
                        </a:solidFill>
                        <a:latin typeface="Times New Roman" panose="02020603050405020304" pitchFamily="18" charset="0"/>
                      </a:rPr>
                      <a:t>          K</a:t>
                    </a:r>
                    <a:r>
                      <a:rPr kumimoji="1" lang="en-US" altLang="zh-CN" sz="2800" b="1" baseline="-25000" dirty="0">
                        <a:solidFill>
                          <a:srgbClr val="0000FF"/>
                        </a:solidFill>
                        <a:latin typeface="Times New Roman" panose="02020603050405020304" pitchFamily="18" charset="0"/>
                      </a:rPr>
                      <a:t>a2</a:t>
                    </a:r>
                    <a:r>
                      <a:rPr kumimoji="1" lang="zh-CN" altLang="en-US" sz="2800" b="1" dirty="0">
                        <a:solidFill>
                          <a:srgbClr val="0000FF"/>
                        </a:solidFill>
                        <a:latin typeface="Times New Roman" panose="02020603050405020304" pitchFamily="18" charset="0"/>
                      </a:rPr>
                      <a:t>＝</a:t>
                    </a:r>
                    <a:r>
                      <a:rPr kumimoji="1" lang="en-US" altLang="zh-CN" sz="2800" b="1" dirty="0">
                        <a:solidFill>
                          <a:srgbClr val="0000FF"/>
                        </a:solidFill>
                        <a:latin typeface="Times New Roman" panose="02020603050405020304" pitchFamily="18" charset="0"/>
                      </a:rPr>
                      <a:t>3.5×10</a:t>
                    </a:r>
                    <a:r>
                      <a:rPr kumimoji="1" lang="zh-CN" altLang="en-US" sz="2800" b="1" baseline="30000" dirty="0">
                        <a:solidFill>
                          <a:srgbClr val="0000FF"/>
                        </a:solidFill>
                        <a:latin typeface="Times New Roman" panose="02020603050405020304" pitchFamily="18" charset="0"/>
                      </a:rPr>
                      <a:t>－</a:t>
                    </a:r>
                    <a:r>
                      <a:rPr kumimoji="1" lang="en-US" altLang="zh-CN" sz="2800" b="1" baseline="30000" dirty="0">
                        <a:solidFill>
                          <a:srgbClr val="0000FF"/>
                        </a:solidFill>
                        <a:latin typeface="Times New Roman" panose="02020603050405020304" pitchFamily="18" charset="0"/>
                      </a:rPr>
                      <a:t>3</a:t>
                    </a:r>
                    <a:endParaRPr kumimoji="1" lang="en-US" altLang="zh-CN" sz="2800" b="1" baseline="30000" dirty="0">
                      <a:solidFill>
                        <a:srgbClr val="0000FF"/>
                      </a:solidFill>
                      <a:latin typeface="Times New Roman" panose="02020603050405020304" pitchFamily="18" charset="0"/>
                    </a:endParaRPr>
                  </a:p>
                </p:txBody>
              </p:sp>
            </p:grpSp>
            <p:grpSp>
              <p:nvGrpSpPr>
                <p:cNvPr id="52249" name="Group 28"/>
                <p:cNvGrpSpPr/>
                <p:nvPr/>
              </p:nvGrpSpPr>
              <p:grpSpPr bwMode="auto">
                <a:xfrm>
                  <a:off x="864" y="1337"/>
                  <a:ext cx="260" cy="250"/>
                  <a:chOff x="864" y="1337"/>
                  <a:chExt cx="260" cy="250"/>
                </a:xfrm>
              </p:grpSpPr>
              <p:sp>
                <p:nvSpPr>
                  <p:cNvPr id="52256" name="Line 29"/>
                  <p:cNvSpPr>
                    <a:spLocks noChangeShapeType="1"/>
                  </p:cNvSpPr>
                  <p:nvPr/>
                </p:nvSpPr>
                <p:spPr bwMode="auto">
                  <a:xfrm>
                    <a:off x="908" y="1337"/>
                    <a:ext cx="216" cy="216"/>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52257" name="Line 30"/>
                  <p:cNvSpPr>
                    <a:spLocks noChangeShapeType="1"/>
                  </p:cNvSpPr>
                  <p:nvPr/>
                </p:nvSpPr>
                <p:spPr bwMode="auto">
                  <a:xfrm>
                    <a:off x="864" y="1371"/>
                    <a:ext cx="216" cy="216"/>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grpSp>
              <p:nvGrpSpPr>
                <p:cNvPr id="52250" name="Group 31"/>
                <p:cNvGrpSpPr/>
                <p:nvPr/>
              </p:nvGrpSpPr>
              <p:grpSpPr bwMode="auto">
                <a:xfrm>
                  <a:off x="3860" y="1344"/>
                  <a:ext cx="261" cy="258"/>
                  <a:chOff x="949" y="1237"/>
                  <a:chExt cx="261" cy="258"/>
                </a:xfrm>
              </p:grpSpPr>
              <p:sp>
                <p:nvSpPr>
                  <p:cNvPr id="52254" name="Line 32"/>
                  <p:cNvSpPr>
                    <a:spLocks noChangeShapeType="1"/>
                  </p:cNvSpPr>
                  <p:nvPr/>
                </p:nvSpPr>
                <p:spPr bwMode="auto">
                  <a:xfrm>
                    <a:off x="994" y="1237"/>
                    <a:ext cx="216" cy="216"/>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52255" name="Line 33"/>
                  <p:cNvSpPr>
                    <a:spLocks noChangeShapeType="1"/>
                  </p:cNvSpPr>
                  <p:nvPr/>
                </p:nvSpPr>
                <p:spPr bwMode="auto">
                  <a:xfrm>
                    <a:off x="949" y="1279"/>
                    <a:ext cx="216" cy="216"/>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grpSp>
              <p:nvGrpSpPr>
                <p:cNvPr id="52251" name="Group 34"/>
                <p:cNvGrpSpPr/>
                <p:nvPr/>
              </p:nvGrpSpPr>
              <p:grpSpPr bwMode="auto">
                <a:xfrm>
                  <a:off x="1786" y="1362"/>
                  <a:ext cx="308" cy="222"/>
                  <a:chOff x="743" y="3902"/>
                  <a:chExt cx="308" cy="222"/>
                </a:xfrm>
              </p:grpSpPr>
              <p:sp>
                <p:nvSpPr>
                  <p:cNvPr id="52252" name="Line 35"/>
                  <p:cNvSpPr>
                    <a:spLocks noChangeShapeType="1"/>
                  </p:cNvSpPr>
                  <p:nvPr/>
                </p:nvSpPr>
                <p:spPr bwMode="auto">
                  <a:xfrm flipV="1">
                    <a:off x="743" y="3902"/>
                    <a:ext cx="272" cy="182"/>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sp>
                <p:nvSpPr>
                  <p:cNvPr id="52253" name="Line 36"/>
                  <p:cNvSpPr>
                    <a:spLocks noChangeShapeType="1"/>
                  </p:cNvSpPr>
                  <p:nvPr/>
                </p:nvSpPr>
                <p:spPr bwMode="auto">
                  <a:xfrm flipV="1">
                    <a:off x="779" y="3942"/>
                    <a:ext cx="272" cy="182"/>
                  </a:xfrm>
                  <a:prstGeom prst="line">
                    <a:avLst/>
                  </a:prstGeom>
                  <a:noFill/>
                  <a:ln w="28575">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zh-CN" altLang="en-US">
                      <a:solidFill>
                        <a:srgbClr val="000000"/>
                      </a:solidFill>
                      <a:latin typeface="Calibri" panose="020F0502020204030204" pitchFamily="34" charset="0"/>
                      <a:ea typeface="宋体" panose="02010600030101010101" pitchFamily="2" charset="-122"/>
                    </a:endParaRPr>
                  </a:p>
                </p:txBody>
              </p:sp>
            </p:grpSp>
          </p:grpSp>
        </p:grpSp>
      </p:grpSp>
      <p:sp>
        <p:nvSpPr>
          <p:cNvPr id="52228" name="Rectangle 37"/>
          <p:cNvSpPr>
            <a:spLocks noChangeArrowheads="1"/>
          </p:cNvSpPr>
          <p:nvPr/>
        </p:nvSpPr>
        <p:spPr bwMode="auto">
          <a:xfrm>
            <a:off x="1859859" y="1909772"/>
            <a:ext cx="6858000" cy="576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base">
              <a:lnSpc>
                <a:spcPct val="150000"/>
              </a:lnSpc>
              <a:spcBef>
                <a:spcPct val="0"/>
              </a:spcBef>
              <a:spcAft>
                <a:spcPct val="0"/>
              </a:spcAft>
            </a:pPr>
            <a:r>
              <a:rPr kumimoji="1" lang="zh-CN" altLang="en-US" sz="2400" b="1" dirty="0">
                <a:solidFill>
                  <a:srgbClr val="FF0000"/>
                </a:solidFill>
                <a:latin typeface="Times New Roman" panose="02020603050405020304" pitchFamily="18" charset="0"/>
                <a:ea typeface="黑体" panose="02010609060101010101" pitchFamily="49" charset="-122"/>
              </a:rPr>
              <a:t>通式：</a:t>
            </a:r>
            <a:r>
              <a:rPr kumimoji="1" lang="en-US" altLang="zh-CN" sz="2400" b="1" dirty="0">
                <a:solidFill>
                  <a:srgbClr val="FF0000"/>
                </a:solidFill>
                <a:latin typeface="Times New Roman" panose="02020603050405020304" pitchFamily="18" charset="0"/>
                <a:ea typeface="黑体" panose="02010609060101010101" pitchFamily="49" charset="-122"/>
              </a:rPr>
              <a:t>H</a:t>
            </a:r>
            <a:r>
              <a:rPr kumimoji="1" lang="en-US" altLang="zh-CN" sz="2400" b="1" baseline="-30000" dirty="0">
                <a:solidFill>
                  <a:srgbClr val="FF0000"/>
                </a:solidFill>
                <a:latin typeface="Times New Roman" panose="02020603050405020304" pitchFamily="18" charset="0"/>
                <a:ea typeface="黑体" panose="02010609060101010101" pitchFamily="49" charset="-122"/>
              </a:rPr>
              <a:t>2</a:t>
            </a:r>
            <a:r>
              <a:rPr kumimoji="1" lang="en-US" altLang="zh-CN" sz="2400" b="1" dirty="0">
                <a:solidFill>
                  <a:srgbClr val="FF0000"/>
                </a:solidFill>
                <a:latin typeface="Times New Roman" panose="02020603050405020304" pitchFamily="18" charset="0"/>
                <a:ea typeface="黑体" panose="02010609060101010101" pitchFamily="49" charset="-122"/>
              </a:rPr>
              <a:t>S</a:t>
            </a:r>
            <a:r>
              <a:rPr kumimoji="1" lang="en-US" altLang="zh-CN" sz="2400" b="1" i="1" baseline="-30000" dirty="0">
                <a:solidFill>
                  <a:srgbClr val="FF0000"/>
                </a:solidFill>
                <a:latin typeface="Times New Roman" panose="02020603050405020304" pitchFamily="18" charset="0"/>
                <a:ea typeface="黑体" panose="02010609060101010101" pitchFamily="49" charset="-122"/>
              </a:rPr>
              <a:t>x</a:t>
            </a:r>
            <a:r>
              <a:rPr kumimoji="1" lang="en-US" altLang="zh-CN" sz="2400" b="1" dirty="0">
                <a:solidFill>
                  <a:srgbClr val="FF0000"/>
                </a:solidFill>
                <a:latin typeface="Times New Roman" panose="02020603050405020304" pitchFamily="18" charset="0"/>
                <a:ea typeface="黑体" panose="02010609060101010101" pitchFamily="49" charset="-122"/>
              </a:rPr>
              <a:t>O</a:t>
            </a:r>
            <a:r>
              <a:rPr kumimoji="1" lang="en-US" altLang="zh-CN" sz="2400" b="1" baseline="-30000" dirty="0">
                <a:solidFill>
                  <a:srgbClr val="FF0000"/>
                </a:solidFill>
                <a:latin typeface="Times New Roman" panose="02020603050405020304" pitchFamily="18" charset="0"/>
                <a:ea typeface="黑体" panose="02010609060101010101" pitchFamily="49" charset="-122"/>
              </a:rPr>
              <a:t>6</a:t>
            </a:r>
            <a:r>
              <a:rPr kumimoji="1" lang="en-US" altLang="zh-CN" sz="2400" b="1" dirty="0">
                <a:solidFill>
                  <a:srgbClr val="FF0000"/>
                </a:solidFill>
                <a:latin typeface="Times New Roman" panose="02020603050405020304" pitchFamily="18" charset="0"/>
                <a:ea typeface="黑体" panose="02010609060101010101" pitchFamily="49" charset="-122"/>
              </a:rPr>
              <a:t>   </a:t>
            </a:r>
            <a:r>
              <a:rPr kumimoji="1" lang="zh-CN" altLang="en-US" sz="2400" b="1" dirty="0">
                <a:solidFill>
                  <a:srgbClr val="FF0000"/>
                </a:solidFill>
                <a:latin typeface="Times New Roman" panose="02020603050405020304" pitchFamily="18" charset="0"/>
                <a:ea typeface="黑体" panose="02010609060101010101" pitchFamily="49" charset="-122"/>
              </a:rPr>
              <a:t>（</a:t>
            </a:r>
            <a:r>
              <a:rPr kumimoji="1" lang="en-US" altLang="zh-CN" sz="2400" b="1" i="1" dirty="0">
                <a:solidFill>
                  <a:srgbClr val="FF0000"/>
                </a:solidFill>
                <a:latin typeface="Times New Roman" panose="02020603050405020304" pitchFamily="18" charset="0"/>
                <a:ea typeface="黑体" panose="02010609060101010101" pitchFamily="49" charset="-122"/>
              </a:rPr>
              <a:t>x</a:t>
            </a:r>
            <a:r>
              <a:rPr kumimoji="1" lang="en-US" altLang="zh-CN" sz="2400" b="1" dirty="0">
                <a:solidFill>
                  <a:srgbClr val="FF0000"/>
                </a:solidFill>
                <a:latin typeface="Times New Roman" panose="02020603050405020304" pitchFamily="18" charset="0"/>
                <a:ea typeface="黑体" panose="02010609060101010101" pitchFamily="49" charset="-122"/>
              </a:rPr>
              <a:t> = 2 → 6</a:t>
            </a:r>
            <a:r>
              <a:rPr kumimoji="1" lang="zh-CN" altLang="en-US" sz="2400" b="1" dirty="0">
                <a:solidFill>
                  <a:srgbClr val="FF0000"/>
                </a:solidFill>
                <a:latin typeface="Times New Roman" panose="02020603050405020304" pitchFamily="18" charset="0"/>
                <a:ea typeface="黑体" panose="02010609060101010101" pitchFamily="49" charset="-122"/>
              </a:rPr>
              <a:t>）</a:t>
            </a:r>
            <a:endParaRPr kumimoji="1" lang="zh-CN" altLang="en-US" sz="2400" b="1" dirty="0">
              <a:solidFill>
                <a:srgbClr val="FF0000"/>
              </a:solidFill>
              <a:latin typeface="Times New Roman" panose="02020603050405020304" pitchFamily="18" charset="0"/>
              <a:ea typeface="黑体" panose="02010609060101010101" pitchFamily="49" charset="-122"/>
            </a:endParaRPr>
          </a:p>
        </p:txBody>
      </p:sp>
      <p:sp>
        <p:nvSpPr>
          <p:cNvPr id="2" name="矩形 1"/>
          <p:cNvSpPr/>
          <p:nvPr/>
        </p:nvSpPr>
        <p:spPr>
          <a:xfrm>
            <a:off x="1656933" y="498917"/>
            <a:ext cx="4134465" cy="446661"/>
          </a:xfrm>
          <a:prstGeom prst="rect">
            <a:avLst/>
          </a:prstGeom>
        </p:spPr>
        <p:txBody>
          <a:bodyPr wrap="none">
            <a:spAutoFit/>
          </a:bodyPr>
          <a:lstStyle/>
          <a:p>
            <a:pPr lvl="0" fontAlgn="base" latinLnBrk="1">
              <a:lnSpc>
                <a:spcPts val="2250"/>
              </a:lnSpc>
              <a:spcBef>
                <a:spcPct val="0"/>
              </a:spcBef>
              <a:spcAft>
                <a:spcPct val="0"/>
              </a:spcAft>
            </a:pPr>
            <a:r>
              <a:rPr lang="zh-CN" altLang="en-US" sz="4400" dirty="0">
                <a:solidFill>
                  <a:srgbClr val="FF0000"/>
                </a:solidFill>
                <a:ea typeface="微软雅黑" panose="020B0503020204020204" charset="-122"/>
              </a:rPr>
              <a:t>五、</a:t>
            </a:r>
            <a:r>
              <a:rPr lang="zh-CN" altLang="zh-CN" sz="4400" dirty="0">
                <a:solidFill>
                  <a:srgbClr val="FF0000"/>
                </a:solidFill>
                <a:ea typeface="微软雅黑" panose="020B0503020204020204" charset="-122"/>
              </a:rPr>
              <a:t>连酸系列：</a:t>
            </a:r>
            <a:endParaRPr lang="en-US" altLang="zh-CN" sz="4400" dirty="0">
              <a:solidFill>
                <a:srgbClr val="FF0000"/>
              </a:solidFill>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805"/>
                                        </p:tgtEl>
                                        <p:attrNameLst>
                                          <p:attrName>style.visibility</p:attrName>
                                        </p:attrNameLst>
                                      </p:cBhvr>
                                      <p:to>
                                        <p:strVal val="visible"/>
                                      </p:to>
                                    </p:set>
                                    <p:anim calcmode="lin" valueType="num">
                                      <p:cBhvr additive="base">
                                        <p:cTn id="7" dur="500" fill="hold"/>
                                        <p:tgtEl>
                                          <p:spTgt spid="76805"/>
                                        </p:tgtEl>
                                        <p:attrNameLst>
                                          <p:attrName>ppt_x</p:attrName>
                                        </p:attrNameLst>
                                      </p:cBhvr>
                                      <p:tavLst>
                                        <p:tav tm="0">
                                          <p:val>
                                            <p:strVal val="#ppt_x"/>
                                          </p:val>
                                        </p:tav>
                                        <p:tav tm="100000">
                                          <p:val>
                                            <p:strVal val="#ppt_x"/>
                                          </p:val>
                                        </p:tav>
                                      </p:tavLst>
                                    </p:anim>
                                    <p:anim calcmode="lin" valueType="num">
                                      <p:cBhvr additive="base">
                                        <p:cTn id="8" dur="500" fill="hold"/>
                                        <p:tgtEl>
                                          <p:spTgt spid="768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3250" name="Group 4"/>
          <p:cNvGrpSpPr/>
          <p:nvPr/>
        </p:nvGrpSpPr>
        <p:grpSpPr bwMode="auto">
          <a:xfrm>
            <a:off x="1524000" y="908051"/>
            <a:ext cx="9144000" cy="3471864"/>
            <a:chOff x="0" y="633"/>
            <a:chExt cx="5760" cy="2187"/>
          </a:xfrm>
        </p:grpSpPr>
        <p:grpSp>
          <p:nvGrpSpPr>
            <p:cNvPr id="53263" name="Group 5"/>
            <p:cNvGrpSpPr/>
            <p:nvPr/>
          </p:nvGrpSpPr>
          <p:grpSpPr bwMode="auto">
            <a:xfrm>
              <a:off x="0" y="633"/>
              <a:ext cx="5760" cy="1240"/>
              <a:chOff x="0" y="2360"/>
              <a:chExt cx="5760" cy="1240"/>
            </a:xfrm>
          </p:grpSpPr>
          <p:sp>
            <p:nvSpPr>
              <p:cNvPr id="53265" name="Rectangle 6"/>
              <p:cNvSpPr>
                <a:spLocks noChangeArrowheads="1"/>
              </p:cNvSpPr>
              <p:nvPr/>
            </p:nvSpPr>
            <p:spPr bwMode="auto">
              <a:xfrm>
                <a:off x="0" y="2360"/>
                <a:ext cx="5760" cy="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lnSpc>
                    <a:spcPct val="130000"/>
                  </a:lnSpc>
                  <a:spcBef>
                    <a:spcPct val="30000"/>
                  </a:spcBef>
                  <a:spcAft>
                    <a:spcPct val="0"/>
                  </a:spcAft>
                </a:pPr>
                <a:r>
                  <a:rPr kumimoji="1" lang="en-US" altLang="zh-CN" sz="3200">
                    <a:solidFill>
                      <a:srgbClr val="0000FF"/>
                    </a:solidFill>
                    <a:latin typeface="Times New Roman" panose="02020603050405020304" pitchFamily="18" charset="0"/>
                  </a:rPr>
                  <a:t>        </a:t>
                </a:r>
                <a:r>
                  <a:rPr kumimoji="1" lang="zh-CN" altLang="en-US" sz="2800" b="1">
                    <a:solidFill>
                      <a:srgbClr val="FF0000"/>
                    </a:solidFill>
                    <a:latin typeface="Times New Roman" panose="02020603050405020304" pitchFamily="18" charset="0"/>
                  </a:rPr>
                  <a:t>在无氧条件下，用锌粉还原亚硫酸氢钠即可制得连二亚硫酸钠 ：</a:t>
                </a:r>
                <a:endParaRPr kumimoji="1" lang="zh-CN" altLang="en-US" sz="2800" b="1">
                  <a:solidFill>
                    <a:srgbClr val="FF0000"/>
                  </a:solidFill>
                  <a:latin typeface="Times New Roman" panose="02020603050405020304" pitchFamily="18" charset="0"/>
                </a:endParaRPr>
              </a:p>
              <a:p>
                <a:pPr eaLnBrk="0" fontAlgn="base" hangingPunct="0">
                  <a:lnSpc>
                    <a:spcPct val="130000"/>
                  </a:lnSpc>
                  <a:spcBef>
                    <a:spcPct val="30000"/>
                  </a:spcBef>
                  <a:spcAft>
                    <a:spcPct val="0"/>
                  </a:spcAft>
                </a:pPr>
                <a:r>
                  <a:rPr kumimoji="1" lang="zh-CN" altLang="en-US" sz="2800" b="1">
                    <a:solidFill>
                      <a:srgbClr val="0000FF"/>
                    </a:solidFill>
                    <a:latin typeface="Times New Roman" panose="02020603050405020304" pitchFamily="18" charset="0"/>
                  </a:rPr>
                  <a:t>                  </a:t>
                </a:r>
                <a:r>
                  <a:rPr kumimoji="1" lang="en-US" altLang="zh-CN" sz="2800" b="1">
                    <a:solidFill>
                      <a:srgbClr val="0000FF"/>
                    </a:solidFill>
                    <a:latin typeface="Times New Roman" panose="02020603050405020304" pitchFamily="18" charset="0"/>
                  </a:rPr>
                  <a:t>2 NaHSO</a:t>
                </a:r>
                <a:r>
                  <a:rPr kumimoji="1" lang="en-US" altLang="zh-CN" sz="2800" b="1" baseline="-25000">
                    <a:solidFill>
                      <a:srgbClr val="0000FF"/>
                    </a:solidFill>
                    <a:latin typeface="Times New Roman" panose="02020603050405020304" pitchFamily="18" charset="0"/>
                  </a:rPr>
                  <a:t>3</a:t>
                </a:r>
                <a:r>
                  <a:rPr kumimoji="1" lang="en-US" altLang="zh-CN" sz="2800" b="1">
                    <a:solidFill>
                      <a:srgbClr val="0000FF"/>
                    </a:solidFill>
                    <a:latin typeface="Times New Roman" panose="02020603050405020304" pitchFamily="18" charset="0"/>
                  </a:rPr>
                  <a:t> </a:t>
                </a:r>
                <a:r>
                  <a:rPr kumimoji="1" lang="zh-CN" altLang="en-US" sz="2800" b="1">
                    <a:solidFill>
                      <a:srgbClr val="0000FF"/>
                    </a:solidFill>
                    <a:latin typeface="Times New Roman" panose="02020603050405020304" pitchFamily="18" charset="0"/>
                  </a:rPr>
                  <a:t>＋ </a:t>
                </a:r>
                <a:r>
                  <a:rPr kumimoji="1" lang="en-US" altLang="zh-CN" sz="2800" b="1">
                    <a:solidFill>
                      <a:srgbClr val="0000FF"/>
                    </a:solidFill>
                    <a:latin typeface="Times New Roman" panose="02020603050405020304" pitchFamily="18" charset="0"/>
                  </a:rPr>
                  <a:t>Zn          Na</a:t>
                </a:r>
                <a:r>
                  <a:rPr kumimoji="1" lang="en-US" altLang="zh-CN" sz="2800" b="1" baseline="-25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S</a:t>
                </a:r>
                <a:r>
                  <a:rPr kumimoji="1" lang="en-US" altLang="zh-CN" sz="2800" b="1" baseline="-25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O</a:t>
                </a:r>
                <a:r>
                  <a:rPr kumimoji="1" lang="en-US" altLang="zh-CN" sz="2800" b="1" baseline="-25000">
                    <a:solidFill>
                      <a:srgbClr val="0000FF"/>
                    </a:solidFill>
                    <a:latin typeface="Times New Roman" panose="02020603050405020304" pitchFamily="18" charset="0"/>
                  </a:rPr>
                  <a:t>4</a:t>
                </a:r>
                <a:r>
                  <a:rPr kumimoji="1" lang="en-US" altLang="zh-CN" sz="2800" b="1">
                    <a:solidFill>
                      <a:srgbClr val="0000FF"/>
                    </a:solidFill>
                    <a:latin typeface="Times New Roman" panose="02020603050405020304" pitchFamily="18" charset="0"/>
                  </a:rPr>
                  <a:t> </a:t>
                </a:r>
                <a:r>
                  <a:rPr kumimoji="1" lang="zh-CN" altLang="en-US" sz="2800" b="1">
                    <a:solidFill>
                      <a:srgbClr val="0000FF"/>
                    </a:solidFill>
                    <a:latin typeface="Times New Roman" panose="02020603050405020304" pitchFamily="18" charset="0"/>
                  </a:rPr>
                  <a:t>＋ </a:t>
                </a:r>
                <a:r>
                  <a:rPr kumimoji="1" lang="en-US" altLang="zh-CN" sz="2800" b="1">
                    <a:solidFill>
                      <a:srgbClr val="0000FF"/>
                    </a:solidFill>
                    <a:latin typeface="Times New Roman" panose="02020603050405020304" pitchFamily="18" charset="0"/>
                  </a:rPr>
                  <a:t>Zn(OH)</a:t>
                </a:r>
                <a:r>
                  <a:rPr kumimoji="1" lang="en-US" altLang="zh-CN" sz="2800" b="1" baseline="-25000">
                    <a:solidFill>
                      <a:srgbClr val="0000FF"/>
                    </a:solidFill>
                    <a:latin typeface="Times New Roman" panose="02020603050405020304" pitchFamily="18" charset="0"/>
                  </a:rPr>
                  <a:t>2</a:t>
                </a:r>
                <a:endParaRPr kumimoji="1" lang="en-US" altLang="zh-CN" sz="2800" b="1" baseline="-25000">
                  <a:solidFill>
                    <a:srgbClr val="0000FF"/>
                  </a:solidFill>
                  <a:latin typeface="Times New Roman" panose="02020603050405020304" pitchFamily="18" charset="0"/>
                </a:endParaRPr>
              </a:p>
            </p:txBody>
          </p:sp>
          <p:grpSp>
            <p:nvGrpSpPr>
              <p:cNvPr id="53266" name="Group 7"/>
              <p:cNvGrpSpPr/>
              <p:nvPr/>
            </p:nvGrpSpPr>
            <p:grpSpPr bwMode="auto">
              <a:xfrm>
                <a:off x="2672" y="3181"/>
                <a:ext cx="544" cy="419"/>
                <a:chOff x="4558" y="3113"/>
                <a:chExt cx="544" cy="419"/>
              </a:xfrm>
            </p:grpSpPr>
            <p:sp>
              <p:nvSpPr>
                <p:cNvPr id="53267" name="Rectangle 8"/>
                <p:cNvSpPr>
                  <a:spLocks noChangeArrowheads="1"/>
                </p:cNvSpPr>
                <p:nvPr/>
              </p:nvSpPr>
              <p:spPr bwMode="auto">
                <a:xfrm>
                  <a:off x="4558" y="3113"/>
                  <a:ext cx="54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r>
                    <a:rPr kumimoji="1" lang="en-US" altLang="zh-CN" sz="3200">
                      <a:solidFill>
                        <a:srgbClr val="0000FF"/>
                      </a:solidFill>
                      <a:latin typeface="Arial Narrow" panose="020B0606020202030204" pitchFamily="34" charset="0"/>
                    </a:rPr>
                    <a:t>—</a:t>
                  </a:r>
                  <a:endParaRPr kumimoji="1" lang="en-US" altLang="zh-CN" sz="3200">
                    <a:solidFill>
                      <a:srgbClr val="0000FF"/>
                    </a:solidFill>
                    <a:latin typeface="Arial Narrow" panose="020B0606020202030204" pitchFamily="34" charset="0"/>
                  </a:endParaRPr>
                </a:p>
              </p:txBody>
            </p:sp>
            <p:sp>
              <p:nvSpPr>
                <p:cNvPr id="53268" name="Rectangle 9"/>
                <p:cNvSpPr>
                  <a:spLocks noChangeArrowheads="1"/>
                </p:cNvSpPr>
                <p:nvPr/>
              </p:nvSpPr>
              <p:spPr bwMode="auto">
                <a:xfrm>
                  <a:off x="4604" y="3167"/>
                  <a:ext cx="445"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r>
                    <a:rPr kumimoji="1" lang="en-US" altLang="zh-CN" sz="3200">
                      <a:solidFill>
                        <a:srgbClr val="0000FF"/>
                      </a:solidFill>
                      <a:latin typeface="Arial Narrow" panose="020B0606020202030204" pitchFamily="34" charset="0"/>
                    </a:rPr>
                    <a:t>—</a:t>
                  </a:r>
                  <a:endParaRPr kumimoji="1" lang="en-US" altLang="zh-CN" sz="3200">
                    <a:solidFill>
                      <a:srgbClr val="0000FF"/>
                    </a:solidFill>
                    <a:latin typeface="Arial Narrow" panose="020B0606020202030204" pitchFamily="34" charset="0"/>
                  </a:endParaRPr>
                </a:p>
              </p:txBody>
            </p:sp>
          </p:grpSp>
        </p:grpSp>
        <p:sp>
          <p:nvSpPr>
            <p:cNvPr id="53264" name="Text Box 10"/>
            <p:cNvSpPr txBox="1">
              <a:spLocks noChangeArrowheads="1"/>
            </p:cNvSpPr>
            <p:nvPr/>
          </p:nvSpPr>
          <p:spPr bwMode="auto">
            <a:xfrm>
              <a:off x="0" y="2064"/>
              <a:ext cx="5760" cy="7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50000"/>
                </a:spcBef>
                <a:spcAft>
                  <a:spcPct val="0"/>
                </a:spcAft>
              </a:pPr>
              <a:r>
                <a:rPr kumimoji="1" lang="en-US" altLang="zh-CN" sz="2800" b="1" dirty="0">
                  <a:solidFill>
                    <a:srgbClr val="0000FF"/>
                  </a:solidFill>
                  <a:latin typeface="Times New Roman" panose="02020603050405020304" pitchFamily="18" charset="0"/>
                </a:rPr>
                <a:t>          </a:t>
              </a:r>
              <a:r>
                <a:rPr kumimoji="1" lang="en-US" altLang="zh-CN" sz="2800" b="1" dirty="0">
                  <a:solidFill>
                    <a:srgbClr val="FF0000"/>
                  </a:solidFill>
                  <a:latin typeface="Times New Roman" panose="02020603050405020304" pitchFamily="18" charset="0"/>
                </a:rPr>
                <a:t>Na</a:t>
              </a:r>
              <a:r>
                <a:rPr kumimoji="1" lang="en-US" altLang="zh-CN" sz="2800" b="1" baseline="-25000" dirty="0">
                  <a:solidFill>
                    <a:srgbClr val="FF0000"/>
                  </a:solidFill>
                  <a:latin typeface="Times New Roman" panose="02020603050405020304" pitchFamily="18" charset="0"/>
                </a:rPr>
                <a:t>2</a:t>
              </a:r>
              <a:r>
                <a:rPr kumimoji="1" lang="en-US" altLang="zh-CN" sz="2800" b="1" dirty="0">
                  <a:solidFill>
                    <a:srgbClr val="FF0000"/>
                  </a:solidFill>
                  <a:latin typeface="Times New Roman" panose="02020603050405020304" pitchFamily="18" charset="0"/>
                </a:rPr>
                <a:t>S</a:t>
              </a:r>
              <a:r>
                <a:rPr kumimoji="1" lang="en-US" altLang="zh-CN" sz="2800" b="1" baseline="-25000" dirty="0">
                  <a:solidFill>
                    <a:srgbClr val="FF0000"/>
                  </a:solidFill>
                  <a:latin typeface="Times New Roman" panose="02020603050405020304" pitchFamily="18" charset="0"/>
                </a:rPr>
                <a:t>2</a:t>
              </a:r>
              <a:r>
                <a:rPr kumimoji="1" lang="en-US" altLang="zh-CN" sz="2800" b="1" dirty="0">
                  <a:solidFill>
                    <a:srgbClr val="FF0000"/>
                  </a:solidFill>
                  <a:latin typeface="Times New Roman" panose="02020603050405020304" pitchFamily="18" charset="0"/>
                </a:rPr>
                <a:t>O</a:t>
              </a:r>
              <a:r>
                <a:rPr kumimoji="1" lang="en-US" altLang="zh-CN" sz="2800" b="1" baseline="-25000" dirty="0">
                  <a:solidFill>
                    <a:srgbClr val="FF0000"/>
                  </a:solidFill>
                  <a:latin typeface="Times New Roman" panose="02020603050405020304" pitchFamily="18" charset="0"/>
                </a:rPr>
                <a:t>4 </a:t>
              </a:r>
              <a:r>
                <a:rPr kumimoji="1" lang="en-US" altLang="zh-CN" sz="2800" b="1" baseline="30000" dirty="0">
                  <a:solidFill>
                    <a:srgbClr val="FF0000"/>
                  </a:solidFill>
                  <a:latin typeface="Times New Roman" panose="02020603050405020304" pitchFamily="18" charset="0"/>
                </a:rPr>
                <a:t>. </a:t>
              </a:r>
              <a:r>
                <a:rPr kumimoji="1" lang="en-US" altLang="zh-CN" sz="2800" b="1" dirty="0">
                  <a:solidFill>
                    <a:srgbClr val="FF0000"/>
                  </a:solidFill>
                  <a:latin typeface="Times New Roman" panose="02020603050405020304" pitchFamily="18" charset="0"/>
                </a:rPr>
                <a:t>2 H</a:t>
              </a:r>
              <a:r>
                <a:rPr kumimoji="1" lang="en-US" altLang="zh-CN" sz="2800" b="1" baseline="-25000" dirty="0">
                  <a:solidFill>
                    <a:srgbClr val="FF0000"/>
                  </a:solidFill>
                  <a:latin typeface="Times New Roman" panose="02020603050405020304" pitchFamily="18" charset="0"/>
                </a:rPr>
                <a:t>2</a:t>
              </a:r>
              <a:r>
                <a:rPr kumimoji="1" lang="en-US" altLang="zh-CN" sz="2800" b="1" dirty="0">
                  <a:solidFill>
                    <a:srgbClr val="FF0000"/>
                  </a:solidFill>
                  <a:latin typeface="Times New Roman" panose="02020603050405020304" pitchFamily="18" charset="0"/>
                </a:rPr>
                <a:t>O</a:t>
              </a:r>
              <a:r>
                <a:rPr kumimoji="1" lang="zh-CN" altLang="en-US" sz="2800" b="1" dirty="0">
                  <a:solidFill>
                    <a:srgbClr val="FF0000"/>
                  </a:solidFill>
                  <a:latin typeface="宋体" panose="02010600030101010101" pitchFamily="2" charset="-122"/>
                </a:rPr>
                <a:t>是染料工业上常用的还原剂，</a:t>
              </a:r>
              <a:r>
                <a:rPr kumimoji="1" lang="zh-CN" altLang="en-US" sz="2800" b="1" dirty="0">
                  <a:solidFill>
                    <a:srgbClr val="FF0000"/>
                  </a:solidFill>
                  <a:latin typeface="Times New Roman" panose="02020603050405020304" pitchFamily="18" charset="0"/>
                </a:rPr>
                <a:t>称为</a:t>
              </a:r>
              <a:r>
                <a:rPr kumimoji="1" lang="zh-CN" altLang="en-US" sz="4400" b="1" dirty="0">
                  <a:solidFill>
                    <a:srgbClr val="FF0000"/>
                  </a:solidFill>
                  <a:latin typeface="Times New Roman" panose="02020603050405020304" pitchFamily="18" charset="0"/>
                </a:rPr>
                <a:t>保险粉</a:t>
              </a:r>
              <a:r>
                <a:rPr kumimoji="1" lang="zh-CN" altLang="en-US" sz="2800" b="1" dirty="0">
                  <a:solidFill>
                    <a:srgbClr val="FF0000"/>
                  </a:solidFill>
                  <a:latin typeface="Times New Roman" panose="02020603050405020304" pitchFamily="18" charset="0"/>
                </a:rPr>
                <a:t>。</a:t>
              </a:r>
              <a:endParaRPr kumimoji="1" lang="zh-CN" altLang="en-US" sz="2800" b="1" dirty="0">
                <a:solidFill>
                  <a:srgbClr val="FF0000"/>
                </a:solidFill>
                <a:latin typeface="Times New Roman" panose="02020603050405020304" pitchFamily="18" charset="0"/>
              </a:endParaRPr>
            </a:p>
          </p:txBody>
        </p:sp>
      </p:grpSp>
      <p:grpSp>
        <p:nvGrpSpPr>
          <p:cNvPr id="77835" name="Group 11"/>
          <p:cNvGrpSpPr/>
          <p:nvPr/>
        </p:nvGrpSpPr>
        <p:grpSpPr bwMode="auto">
          <a:xfrm>
            <a:off x="1524001" y="4484689"/>
            <a:ext cx="9204325" cy="1766887"/>
            <a:chOff x="22" y="2880"/>
            <a:chExt cx="5798" cy="1113"/>
          </a:xfrm>
        </p:grpSpPr>
        <p:grpSp>
          <p:nvGrpSpPr>
            <p:cNvPr id="53252" name="Group 12"/>
            <p:cNvGrpSpPr/>
            <p:nvPr/>
          </p:nvGrpSpPr>
          <p:grpSpPr bwMode="auto">
            <a:xfrm>
              <a:off x="22" y="2880"/>
              <a:ext cx="5798" cy="1113"/>
              <a:chOff x="22" y="2880"/>
              <a:chExt cx="5798" cy="1113"/>
            </a:xfrm>
          </p:grpSpPr>
          <p:grpSp>
            <p:nvGrpSpPr>
              <p:cNvPr id="53254" name="Group 13"/>
              <p:cNvGrpSpPr/>
              <p:nvPr/>
            </p:nvGrpSpPr>
            <p:grpSpPr bwMode="auto">
              <a:xfrm>
                <a:off x="77" y="2880"/>
                <a:ext cx="5743" cy="1113"/>
                <a:chOff x="77" y="2880"/>
                <a:chExt cx="5743" cy="1113"/>
              </a:xfrm>
            </p:grpSpPr>
            <p:sp>
              <p:nvSpPr>
                <p:cNvPr id="53256" name="Text Box 14"/>
                <p:cNvSpPr txBox="1">
                  <a:spLocks noChangeArrowheads="1"/>
                </p:cNvSpPr>
                <p:nvPr/>
              </p:nvSpPr>
              <p:spPr bwMode="auto">
                <a:xfrm>
                  <a:off x="77" y="2885"/>
                  <a:ext cx="5743" cy="1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lnSpc>
                      <a:spcPct val="130000"/>
                    </a:lnSpc>
                    <a:spcBef>
                      <a:spcPct val="30000"/>
                    </a:spcBef>
                    <a:spcAft>
                      <a:spcPct val="0"/>
                    </a:spcAft>
                  </a:pPr>
                  <a:r>
                    <a:rPr kumimoji="1" lang="en-US" altLang="zh-CN" sz="2800" b="1">
                      <a:solidFill>
                        <a:srgbClr val="0000FF"/>
                      </a:solidFill>
                      <a:latin typeface="Times New Roman" panose="02020603050405020304" pitchFamily="18" charset="0"/>
                    </a:rPr>
                    <a:t>                                               H</a:t>
                  </a:r>
                  <a:r>
                    <a:rPr kumimoji="1" lang="en-US" altLang="zh-CN" sz="2800" b="1" baseline="-25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S</a:t>
                  </a:r>
                  <a:r>
                    <a:rPr kumimoji="1" lang="en-US" altLang="zh-CN" sz="2800" b="1" baseline="-25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O</a:t>
                  </a:r>
                  <a:r>
                    <a:rPr kumimoji="1" lang="en-US" altLang="zh-CN" sz="2800" b="1" baseline="-25000">
                      <a:solidFill>
                        <a:srgbClr val="0000FF"/>
                      </a:solidFill>
                      <a:latin typeface="Times New Roman" panose="02020603050405020304" pitchFamily="18" charset="0"/>
                    </a:rPr>
                    <a:t>4</a:t>
                  </a:r>
                  <a:r>
                    <a:rPr kumimoji="1" lang="en-US" altLang="zh-CN" sz="2800" b="1">
                      <a:solidFill>
                        <a:srgbClr val="0000FF"/>
                      </a:solidFill>
                      <a:latin typeface="Times New Roman" panose="02020603050405020304" pitchFamily="18" charset="0"/>
                    </a:rPr>
                    <a:t>       S </a:t>
                  </a:r>
                  <a:r>
                    <a:rPr kumimoji="1" lang="zh-CN" altLang="en-US" sz="2800" b="1">
                      <a:solidFill>
                        <a:srgbClr val="0000FF"/>
                      </a:solidFill>
                      <a:latin typeface="Times New Roman" panose="02020603050405020304" pitchFamily="18" charset="0"/>
                    </a:rPr>
                    <a:t>＋  </a:t>
                  </a:r>
                  <a:r>
                    <a:rPr kumimoji="1" lang="en-US" altLang="zh-CN" sz="2800" b="1">
                      <a:solidFill>
                        <a:srgbClr val="0000FF"/>
                      </a:solidFill>
                      <a:latin typeface="Times New Roman" panose="02020603050405020304" pitchFamily="18" charset="0"/>
                    </a:rPr>
                    <a:t>H</a:t>
                  </a:r>
                  <a:r>
                    <a:rPr kumimoji="1" lang="en-US" altLang="zh-CN" sz="2800" b="1" baseline="-25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SO</a:t>
                  </a:r>
                  <a:r>
                    <a:rPr kumimoji="1" lang="en-US" altLang="zh-CN" sz="2800" b="1" baseline="-25000">
                      <a:solidFill>
                        <a:srgbClr val="0000FF"/>
                      </a:solidFill>
                      <a:latin typeface="Times New Roman" panose="02020603050405020304" pitchFamily="18" charset="0"/>
                    </a:rPr>
                    <a:t>3</a:t>
                  </a:r>
                  <a:endParaRPr kumimoji="1" lang="en-US" altLang="zh-CN" sz="2800" b="1" baseline="-25000">
                    <a:solidFill>
                      <a:srgbClr val="0000FF"/>
                    </a:solidFill>
                    <a:latin typeface="Times New Roman" panose="02020603050405020304" pitchFamily="18" charset="0"/>
                  </a:endParaRPr>
                </a:p>
                <a:p>
                  <a:pPr algn="ctr" eaLnBrk="0" fontAlgn="base" hangingPunct="0">
                    <a:lnSpc>
                      <a:spcPct val="130000"/>
                    </a:lnSpc>
                    <a:spcBef>
                      <a:spcPct val="30000"/>
                    </a:spcBef>
                    <a:spcAft>
                      <a:spcPct val="0"/>
                    </a:spcAft>
                  </a:pPr>
                  <a:r>
                    <a:rPr kumimoji="1" lang="en-US" altLang="zh-CN" sz="2800" b="1">
                      <a:solidFill>
                        <a:srgbClr val="0000FF"/>
                      </a:solidFill>
                      <a:latin typeface="Times New Roman" panose="02020603050405020304" pitchFamily="18" charset="0"/>
                    </a:rPr>
                    <a:t>                            2 H</a:t>
                  </a:r>
                  <a:r>
                    <a:rPr kumimoji="1" lang="en-US" altLang="zh-CN" sz="2800" b="1" baseline="-25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S</a:t>
                  </a:r>
                  <a:r>
                    <a:rPr kumimoji="1" lang="en-US" altLang="zh-CN" sz="2800" b="1" baseline="-25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O</a:t>
                  </a:r>
                  <a:r>
                    <a:rPr kumimoji="1" lang="en-US" altLang="zh-CN" sz="2800" b="1" baseline="-25000">
                      <a:solidFill>
                        <a:srgbClr val="0000FF"/>
                      </a:solidFill>
                      <a:latin typeface="Times New Roman" panose="02020603050405020304" pitchFamily="18" charset="0"/>
                    </a:rPr>
                    <a:t>4</a:t>
                  </a:r>
                  <a:r>
                    <a:rPr kumimoji="1" lang="en-US" altLang="zh-CN" sz="2800" b="1">
                      <a:solidFill>
                        <a:srgbClr val="0000FF"/>
                      </a:solidFill>
                      <a:latin typeface="Times New Roman" panose="02020603050405020304" pitchFamily="18" charset="0"/>
                    </a:rPr>
                    <a:t> </a:t>
                  </a:r>
                  <a:r>
                    <a:rPr kumimoji="1" lang="zh-CN" altLang="en-US" sz="2800" b="1">
                      <a:solidFill>
                        <a:srgbClr val="0000FF"/>
                      </a:solidFill>
                      <a:latin typeface="Times New Roman" panose="02020603050405020304" pitchFamily="18" charset="0"/>
                    </a:rPr>
                    <a:t>＋ </a:t>
                  </a:r>
                  <a:r>
                    <a:rPr kumimoji="1" lang="en-US" altLang="zh-CN" sz="2800" b="1">
                      <a:solidFill>
                        <a:srgbClr val="0000FF"/>
                      </a:solidFill>
                      <a:latin typeface="Times New Roman" panose="02020603050405020304" pitchFamily="18" charset="0"/>
                    </a:rPr>
                    <a:t>H</a:t>
                  </a:r>
                  <a:r>
                    <a:rPr kumimoji="1" lang="en-US" altLang="zh-CN" sz="2800" b="1" baseline="-25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O</a:t>
                  </a:r>
                  <a:r>
                    <a:rPr kumimoji="1" lang="en-US" altLang="zh-CN" sz="2800" b="1" baseline="-25000">
                      <a:solidFill>
                        <a:srgbClr val="0000FF"/>
                      </a:solidFill>
                      <a:latin typeface="Times New Roman" panose="02020603050405020304" pitchFamily="18" charset="0"/>
                    </a:rPr>
                    <a:t>         </a:t>
                  </a:r>
                  <a:r>
                    <a:rPr kumimoji="1" lang="en-US" altLang="zh-CN" sz="2800" b="1">
                      <a:solidFill>
                        <a:srgbClr val="0000FF"/>
                      </a:solidFill>
                      <a:latin typeface="Times New Roman" panose="02020603050405020304" pitchFamily="18" charset="0"/>
                    </a:rPr>
                    <a:t>H</a:t>
                  </a:r>
                  <a:r>
                    <a:rPr kumimoji="1" lang="en-US" altLang="zh-CN" sz="2800" b="1" baseline="-25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S</a:t>
                  </a:r>
                  <a:r>
                    <a:rPr kumimoji="1" lang="en-US" altLang="zh-CN" sz="2800" b="1" baseline="-25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O</a:t>
                  </a:r>
                  <a:r>
                    <a:rPr kumimoji="1" lang="en-US" altLang="zh-CN" sz="2800" b="1" baseline="-25000">
                      <a:solidFill>
                        <a:srgbClr val="0000FF"/>
                      </a:solidFill>
                      <a:latin typeface="Times New Roman" panose="02020603050405020304" pitchFamily="18" charset="0"/>
                    </a:rPr>
                    <a:t>3 </a:t>
                  </a:r>
                  <a:r>
                    <a:rPr kumimoji="1" lang="zh-CN" altLang="en-US" sz="2800" b="1">
                      <a:solidFill>
                        <a:srgbClr val="0000FF"/>
                      </a:solidFill>
                      <a:latin typeface="Times New Roman" panose="02020603050405020304" pitchFamily="18" charset="0"/>
                    </a:rPr>
                    <a:t>＋  </a:t>
                  </a:r>
                  <a:r>
                    <a:rPr kumimoji="1" lang="en-US" altLang="zh-CN" sz="2800" b="1">
                      <a:solidFill>
                        <a:srgbClr val="0000FF"/>
                      </a:solidFill>
                      <a:latin typeface="Times New Roman" panose="02020603050405020304" pitchFamily="18" charset="0"/>
                    </a:rPr>
                    <a:t>2 H</a:t>
                  </a:r>
                  <a:r>
                    <a:rPr kumimoji="1" lang="en-US" altLang="zh-CN" sz="2800" b="1" baseline="-25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SO</a:t>
                  </a:r>
                  <a:r>
                    <a:rPr kumimoji="1" lang="en-US" altLang="zh-CN" sz="2800" b="1" baseline="-25000">
                      <a:solidFill>
                        <a:srgbClr val="0000FF"/>
                      </a:solidFill>
                      <a:latin typeface="Times New Roman" panose="02020603050405020304" pitchFamily="18" charset="0"/>
                    </a:rPr>
                    <a:t>3</a:t>
                  </a:r>
                  <a:endParaRPr kumimoji="1" lang="en-US" altLang="zh-CN" sz="2800" b="1" baseline="-25000">
                    <a:solidFill>
                      <a:srgbClr val="0000FF"/>
                    </a:solidFill>
                    <a:latin typeface="Times New Roman" panose="02020603050405020304" pitchFamily="18" charset="0"/>
                  </a:endParaRPr>
                </a:p>
                <a:p>
                  <a:pPr eaLnBrk="0" fontAlgn="base" hangingPunct="0">
                    <a:spcBef>
                      <a:spcPct val="0"/>
                    </a:spcBef>
                    <a:spcAft>
                      <a:spcPct val="0"/>
                    </a:spcAft>
                  </a:pPr>
                  <a:r>
                    <a:rPr kumimoji="1" lang="en-US" altLang="zh-CN" sz="2800" b="1">
                      <a:solidFill>
                        <a:srgbClr val="0000FF"/>
                      </a:solidFill>
                      <a:latin typeface="Times New Roman" panose="02020603050405020304" pitchFamily="18" charset="0"/>
                    </a:rPr>
                    <a:t>           </a:t>
                  </a:r>
                  <a:r>
                    <a:rPr kumimoji="1" lang="en-US" altLang="zh-CN" sz="2600" b="1">
                      <a:solidFill>
                        <a:srgbClr val="0000FF"/>
                      </a:solidFill>
                      <a:latin typeface="Times New Roman" panose="02020603050405020304" pitchFamily="18" charset="0"/>
                    </a:rPr>
                    <a:t>(</a:t>
                  </a:r>
                  <a:r>
                    <a:rPr kumimoji="1" lang="zh-CN" altLang="en-US" sz="2600" b="1">
                      <a:solidFill>
                        <a:srgbClr val="0000FF"/>
                      </a:solidFill>
                      <a:latin typeface="Times New Roman" panose="02020603050405020304" pitchFamily="18" charset="0"/>
                    </a:rPr>
                    <a:t>歧化</a:t>
                  </a:r>
                  <a:r>
                    <a:rPr kumimoji="1" lang="en-US" altLang="zh-CN" sz="2600" b="1">
                      <a:solidFill>
                        <a:srgbClr val="0000FF"/>
                      </a:solidFill>
                      <a:latin typeface="Times New Roman" panose="02020603050405020304" pitchFamily="18" charset="0"/>
                    </a:rPr>
                    <a:t>)</a:t>
                  </a:r>
                  <a:endParaRPr kumimoji="1" lang="en-US" altLang="zh-CN" sz="2600">
                    <a:solidFill>
                      <a:srgbClr val="0000FF"/>
                    </a:solidFill>
                    <a:latin typeface="Times New Roman" panose="02020603050405020304" pitchFamily="18" charset="0"/>
                  </a:endParaRPr>
                </a:p>
              </p:txBody>
            </p:sp>
            <p:grpSp>
              <p:nvGrpSpPr>
                <p:cNvPr id="53257" name="Group 15"/>
                <p:cNvGrpSpPr/>
                <p:nvPr/>
              </p:nvGrpSpPr>
              <p:grpSpPr bwMode="auto">
                <a:xfrm>
                  <a:off x="3381" y="2880"/>
                  <a:ext cx="542" cy="419"/>
                  <a:chOff x="4558" y="3113"/>
                  <a:chExt cx="544" cy="419"/>
                </a:xfrm>
              </p:grpSpPr>
              <p:sp>
                <p:nvSpPr>
                  <p:cNvPr id="53261" name="Rectangle 16"/>
                  <p:cNvSpPr>
                    <a:spLocks noChangeArrowheads="1"/>
                  </p:cNvSpPr>
                  <p:nvPr/>
                </p:nvSpPr>
                <p:spPr bwMode="auto">
                  <a:xfrm>
                    <a:off x="4558" y="3113"/>
                    <a:ext cx="54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r>
                      <a:rPr kumimoji="1" lang="en-US" altLang="zh-CN" sz="3200">
                        <a:solidFill>
                          <a:srgbClr val="0000FF"/>
                        </a:solidFill>
                        <a:latin typeface="Arial Narrow" panose="020B0606020202030204" pitchFamily="34" charset="0"/>
                      </a:rPr>
                      <a:t>—</a:t>
                    </a:r>
                    <a:endParaRPr kumimoji="1" lang="en-US" altLang="zh-CN" sz="3200">
                      <a:solidFill>
                        <a:srgbClr val="0000FF"/>
                      </a:solidFill>
                      <a:latin typeface="Arial Narrow" panose="020B0606020202030204" pitchFamily="34" charset="0"/>
                    </a:endParaRPr>
                  </a:p>
                </p:txBody>
              </p:sp>
              <p:sp>
                <p:nvSpPr>
                  <p:cNvPr id="53262" name="Rectangle 17"/>
                  <p:cNvSpPr>
                    <a:spLocks noChangeArrowheads="1"/>
                  </p:cNvSpPr>
                  <p:nvPr/>
                </p:nvSpPr>
                <p:spPr bwMode="auto">
                  <a:xfrm>
                    <a:off x="4604" y="3167"/>
                    <a:ext cx="445"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r>
                      <a:rPr kumimoji="1" lang="en-US" altLang="zh-CN" sz="3200">
                        <a:solidFill>
                          <a:srgbClr val="0000FF"/>
                        </a:solidFill>
                        <a:latin typeface="Arial Narrow" panose="020B0606020202030204" pitchFamily="34" charset="0"/>
                      </a:rPr>
                      <a:t>—</a:t>
                    </a:r>
                    <a:endParaRPr kumimoji="1" lang="en-US" altLang="zh-CN" sz="3200">
                      <a:solidFill>
                        <a:srgbClr val="0000FF"/>
                      </a:solidFill>
                      <a:latin typeface="Arial Narrow" panose="020B0606020202030204" pitchFamily="34" charset="0"/>
                    </a:endParaRPr>
                  </a:p>
                </p:txBody>
              </p:sp>
            </p:grpSp>
            <p:grpSp>
              <p:nvGrpSpPr>
                <p:cNvPr id="53258" name="Group 18"/>
                <p:cNvGrpSpPr/>
                <p:nvPr/>
              </p:nvGrpSpPr>
              <p:grpSpPr bwMode="auto">
                <a:xfrm>
                  <a:off x="3340" y="3328"/>
                  <a:ext cx="543" cy="419"/>
                  <a:chOff x="4558" y="3113"/>
                  <a:chExt cx="544" cy="419"/>
                </a:xfrm>
              </p:grpSpPr>
              <p:sp>
                <p:nvSpPr>
                  <p:cNvPr id="53259" name="Rectangle 19"/>
                  <p:cNvSpPr>
                    <a:spLocks noChangeArrowheads="1"/>
                  </p:cNvSpPr>
                  <p:nvPr/>
                </p:nvSpPr>
                <p:spPr bwMode="auto">
                  <a:xfrm>
                    <a:off x="4558" y="3113"/>
                    <a:ext cx="54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r>
                      <a:rPr kumimoji="1" lang="en-US" altLang="zh-CN" sz="3200">
                        <a:solidFill>
                          <a:srgbClr val="0000FF"/>
                        </a:solidFill>
                        <a:latin typeface="Arial Narrow" panose="020B0606020202030204" pitchFamily="34" charset="0"/>
                      </a:rPr>
                      <a:t>—</a:t>
                    </a:r>
                    <a:endParaRPr kumimoji="1" lang="en-US" altLang="zh-CN" sz="3200">
                      <a:solidFill>
                        <a:srgbClr val="0000FF"/>
                      </a:solidFill>
                      <a:latin typeface="Arial Narrow" panose="020B0606020202030204" pitchFamily="34" charset="0"/>
                    </a:endParaRPr>
                  </a:p>
                </p:txBody>
              </p:sp>
              <p:sp>
                <p:nvSpPr>
                  <p:cNvPr id="53260" name="Rectangle 20"/>
                  <p:cNvSpPr>
                    <a:spLocks noChangeArrowheads="1"/>
                  </p:cNvSpPr>
                  <p:nvPr/>
                </p:nvSpPr>
                <p:spPr bwMode="auto">
                  <a:xfrm>
                    <a:off x="4604" y="3167"/>
                    <a:ext cx="445"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r>
                      <a:rPr kumimoji="1" lang="en-US" altLang="zh-CN" sz="3200">
                        <a:solidFill>
                          <a:srgbClr val="0000FF"/>
                        </a:solidFill>
                        <a:latin typeface="Arial Narrow" panose="020B0606020202030204" pitchFamily="34" charset="0"/>
                      </a:rPr>
                      <a:t>—</a:t>
                    </a:r>
                    <a:endParaRPr kumimoji="1" lang="en-US" altLang="zh-CN" sz="3200">
                      <a:solidFill>
                        <a:srgbClr val="0000FF"/>
                      </a:solidFill>
                      <a:latin typeface="Arial Narrow" panose="020B0606020202030204" pitchFamily="34" charset="0"/>
                    </a:endParaRPr>
                  </a:p>
                </p:txBody>
              </p:sp>
            </p:grpSp>
          </p:grpSp>
          <p:sp>
            <p:nvSpPr>
              <p:cNvPr id="53255" name="Text Box 21"/>
              <p:cNvSpPr txBox="1">
                <a:spLocks noChangeArrowheads="1"/>
              </p:cNvSpPr>
              <p:nvPr/>
            </p:nvSpPr>
            <p:spPr bwMode="auto">
              <a:xfrm>
                <a:off x="22" y="2920"/>
                <a:ext cx="2649"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kumimoji="1" lang="en-US" altLang="zh-CN" sz="2800" b="1">
                    <a:solidFill>
                      <a:srgbClr val="0000FF"/>
                    </a:solidFill>
                    <a:latin typeface="Arial Narrow" panose="020B0606020202030204" pitchFamily="34" charset="0"/>
                  </a:rPr>
                  <a:t>            </a:t>
                </a:r>
                <a:r>
                  <a:rPr kumimoji="1" lang="zh-CN" altLang="en-US" sz="2800" b="1">
                    <a:solidFill>
                      <a:srgbClr val="0000FF"/>
                    </a:solidFill>
                    <a:latin typeface="Arial Narrow" panose="020B0606020202030204" pitchFamily="34" charset="0"/>
                  </a:rPr>
                  <a:t>连二亚硫酸不稳定 </a:t>
                </a:r>
                <a:r>
                  <a:rPr kumimoji="1" lang="en-US" altLang="zh-CN" sz="3200" b="1">
                    <a:solidFill>
                      <a:srgbClr val="0000FF"/>
                    </a:solidFill>
                    <a:latin typeface="Arial Narrow" panose="020B0606020202030204" pitchFamily="34" charset="0"/>
                  </a:rPr>
                  <a:t>:</a:t>
                </a:r>
                <a:endParaRPr kumimoji="1" lang="en-US" altLang="zh-CN" sz="2400" b="1">
                  <a:solidFill>
                    <a:srgbClr val="0000FF"/>
                  </a:solidFill>
                  <a:latin typeface="Arial Narrow" panose="020B0606020202030204" pitchFamily="34" charset="0"/>
                </a:endParaRPr>
              </a:p>
            </p:txBody>
          </p:sp>
        </p:grpSp>
        <p:sp>
          <p:nvSpPr>
            <p:cNvPr id="53253" name="Text Box 22"/>
            <p:cNvSpPr txBox="1">
              <a:spLocks noChangeArrowheads="1"/>
            </p:cNvSpPr>
            <p:nvPr/>
          </p:nvSpPr>
          <p:spPr bwMode="auto">
            <a:xfrm>
              <a:off x="298" y="3360"/>
              <a:ext cx="1392"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base">
                <a:spcBef>
                  <a:spcPct val="0"/>
                </a:spcBef>
                <a:spcAft>
                  <a:spcPct val="0"/>
                </a:spcAft>
              </a:pPr>
              <a:r>
                <a:rPr kumimoji="1" lang="en-US" altLang="zh-CN" sz="2800" b="1">
                  <a:solidFill>
                    <a:srgbClr val="0000FF"/>
                  </a:solidFill>
                  <a:latin typeface="Arial Narrow" panose="020B0606020202030204" pitchFamily="34" charset="0"/>
                </a:rPr>
                <a:t>      </a:t>
              </a:r>
              <a:r>
                <a:rPr kumimoji="1" lang="zh-CN" altLang="en-US" sz="2800" b="1">
                  <a:solidFill>
                    <a:srgbClr val="0000FF"/>
                  </a:solidFill>
                  <a:latin typeface="Arial Narrow" panose="020B0606020202030204" pitchFamily="34" charset="0"/>
                </a:rPr>
                <a:t>遇水分解</a:t>
              </a:r>
              <a:r>
                <a:rPr kumimoji="1" lang="en-US" altLang="zh-CN" sz="3200" b="1">
                  <a:solidFill>
                    <a:srgbClr val="0000FF"/>
                  </a:solidFill>
                  <a:latin typeface="Arial Narrow" panose="020B0606020202030204" pitchFamily="34" charset="0"/>
                </a:rPr>
                <a:t>:</a:t>
              </a:r>
              <a:endParaRPr kumimoji="1" lang="en-US" altLang="zh-CN" sz="2400" b="1">
                <a:solidFill>
                  <a:srgbClr val="0000FF"/>
                </a:solidFill>
                <a:latin typeface="Arial Narrow" panose="020B060602020203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835"/>
                                        </p:tgtEl>
                                        <p:attrNameLst>
                                          <p:attrName>style.visibility</p:attrName>
                                        </p:attrNameLst>
                                      </p:cBhvr>
                                      <p:to>
                                        <p:strVal val="visible"/>
                                      </p:to>
                                    </p:set>
                                    <p:anim calcmode="lin" valueType="num">
                                      <p:cBhvr additive="base">
                                        <p:cTn id="7" dur="500" fill="hold"/>
                                        <p:tgtEl>
                                          <p:spTgt spid="77835"/>
                                        </p:tgtEl>
                                        <p:attrNameLst>
                                          <p:attrName>ppt_x</p:attrName>
                                        </p:attrNameLst>
                                      </p:cBhvr>
                                      <p:tavLst>
                                        <p:tav tm="0">
                                          <p:val>
                                            <p:strVal val="#ppt_x"/>
                                          </p:val>
                                        </p:tav>
                                        <p:tav tm="100000">
                                          <p:val>
                                            <p:strVal val="#ppt_x"/>
                                          </p:val>
                                        </p:tav>
                                      </p:tavLst>
                                    </p:anim>
                                    <p:anim calcmode="lin" valueType="num">
                                      <p:cBhvr additive="base">
                                        <p:cTn id="8" dur="500" fill="hold"/>
                                        <p:tgtEl>
                                          <p:spTgt spid="77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708819" y="725181"/>
            <a:ext cx="89662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kumimoji="1" lang="en-US" altLang="zh-CN" sz="2800" b="1" dirty="0">
                <a:solidFill>
                  <a:srgbClr val="FF0000"/>
                </a:solidFill>
                <a:latin typeface="Arial Narrow" panose="020B0606020202030204" pitchFamily="34" charset="0"/>
              </a:rPr>
              <a:t>         </a:t>
            </a:r>
            <a:r>
              <a:rPr kumimoji="1" lang="zh-CN" altLang="en-US" sz="2800" b="1" dirty="0">
                <a:solidFill>
                  <a:srgbClr val="FF0000"/>
                </a:solidFill>
                <a:latin typeface="Arial Narrow" panose="020B0606020202030204" pitchFamily="34" charset="0"/>
              </a:rPr>
              <a:t>连二亚硫酸盐的稳定性比连二亚硫酸强：</a:t>
            </a:r>
            <a:endParaRPr kumimoji="1" lang="zh-CN" altLang="en-US" sz="2800" b="1" dirty="0">
              <a:solidFill>
                <a:srgbClr val="FF0000"/>
              </a:solidFill>
              <a:latin typeface="Arial Narrow" panose="020B0606020202030204" pitchFamily="34" charset="0"/>
            </a:endParaRPr>
          </a:p>
        </p:txBody>
      </p:sp>
      <p:grpSp>
        <p:nvGrpSpPr>
          <p:cNvPr id="78853" name="Group 5"/>
          <p:cNvGrpSpPr/>
          <p:nvPr/>
        </p:nvGrpSpPr>
        <p:grpSpPr bwMode="auto">
          <a:xfrm>
            <a:off x="1505743" y="1368668"/>
            <a:ext cx="9180513" cy="2270125"/>
            <a:chOff x="96" y="561"/>
            <a:chExt cx="5783" cy="1430"/>
          </a:xfrm>
        </p:grpSpPr>
        <p:sp>
          <p:nvSpPr>
            <p:cNvPr id="54286" name="Text Box 6"/>
            <p:cNvSpPr txBox="1">
              <a:spLocks noChangeArrowheads="1"/>
            </p:cNvSpPr>
            <p:nvPr/>
          </p:nvSpPr>
          <p:spPr bwMode="auto">
            <a:xfrm>
              <a:off x="119" y="1468"/>
              <a:ext cx="5760" cy="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kumimoji="1" lang="zh-CN" altLang="en-US" sz="2400" dirty="0">
                  <a:solidFill>
                    <a:srgbClr val="FF0000"/>
                  </a:solidFill>
                  <a:latin typeface="Times New Roman" panose="02020603050405020304" pitchFamily="18" charset="0"/>
                  <a:ea typeface="黑体" panose="02010609060101010101" pitchFamily="49" charset="-122"/>
                </a:rPr>
                <a:t>可作还原剂，能把</a:t>
              </a:r>
              <a:r>
                <a:rPr kumimoji="1" lang="en-US" altLang="zh-CN" sz="2400" dirty="0">
                  <a:solidFill>
                    <a:srgbClr val="FF0000"/>
                  </a:solidFill>
                  <a:latin typeface="Times New Roman" panose="02020603050405020304" pitchFamily="18" charset="0"/>
                  <a:ea typeface="黑体" panose="02010609060101010101" pitchFamily="49" charset="-122"/>
                </a:rPr>
                <a:t>MnO</a:t>
              </a:r>
              <a:r>
                <a:rPr kumimoji="1" lang="en-US" altLang="zh-CN" sz="2400" baseline="-30000" dirty="0">
                  <a:solidFill>
                    <a:srgbClr val="FF0000"/>
                  </a:solidFill>
                  <a:latin typeface="Times New Roman" panose="02020603050405020304" pitchFamily="18" charset="0"/>
                  <a:ea typeface="黑体" panose="02010609060101010101" pitchFamily="49" charset="-122"/>
                </a:rPr>
                <a:t>4</a:t>
              </a:r>
              <a:r>
                <a:rPr kumimoji="1" lang="zh-CN" altLang="en-US" sz="2400" baseline="30000" dirty="0">
                  <a:solidFill>
                    <a:srgbClr val="FF0000"/>
                  </a:solidFill>
                  <a:latin typeface="Times New Roman" panose="02020603050405020304" pitchFamily="18" charset="0"/>
                  <a:ea typeface="黑体" panose="02010609060101010101" pitchFamily="49" charset="-122"/>
                </a:rPr>
                <a:t>－</a:t>
              </a:r>
              <a:r>
                <a:rPr kumimoji="1" lang="zh-CN" altLang="en-US" sz="2400" dirty="0">
                  <a:solidFill>
                    <a:srgbClr val="FF0000"/>
                  </a:solidFill>
                  <a:latin typeface="Times New Roman" panose="02020603050405020304" pitchFamily="18" charset="0"/>
                  <a:ea typeface="黑体" panose="02010609060101010101" pitchFamily="49" charset="-122"/>
                </a:rPr>
                <a:t>、</a:t>
              </a:r>
              <a:r>
                <a:rPr kumimoji="1" lang="en-US" altLang="zh-CN" sz="2400" dirty="0">
                  <a:solidFill>
                    <a:srgbClr val="FF0000"/>
                  </a:solidFill>
                  <a:latin typeface="Times New Roman" panose="02020603050405020304" pitchFamily="18" charset="0"/>
                  <a:ea typeface="黑体" panose="02010609060101010101" pitchFamily="49" charset="-122"/>
                </a:rPr>
                <a:t>IO</a:t>
              </a:r>
              <a:r>
                <a:rPr kumimoji="1" lang="en-US" altLang="zh-CN" sz="2400" baseline="-30000" dirty="0">
                  <a:solidFill>
                    <a:srgbClr val="FF0000"/>
                  </a:solidFill>
                  <a:latin typeface="Times New Roman" panose="02020603050405020304" pitchFamily="18" charset="0"/>
                  <a:ea typeface="黑体" panose="02010609060101010101" pitchFamily="49" charset="-122"/>
                </a:rPr>
                <a:t>3</a:t>
              </a:r>
              <a:r>
                <a:rPr kumimoji="1" lang="zh-CN" altLang="en-US" sz="2400" baseline="30000" dirty="0">
                  <a:solidFill>
                    <a:srgbClr val="FF0000"/>
                  </a:solidFill>
                  <a:latin typeface="Times New Roman" panose="02020603050405020304" pitchFamily="18" charset="0"/>
                  <a:ea typeface="黑体" panose="02010609060101010101" pitchFamily="49" charset="-122"/>
                </a:rPr>
                <a:t>－</a:t>
              </a:r>
              <a:r>
                <a:rPr kumimoji="1" lang="zh-CN" altLang="en-US" sz="2400" dirty="0">
                  <a:solidFill>
                    <a:srgbClr val="FF0000"/>
                  </a:solidFill>
                  <a:latin typeface="Times New Roman" panose="02020603050405020304" pitchFamily="18" charset="0"/>
                  <a:ea typeface="黑体" panose="02010609060101010101" pitchFamily="49" charset="-122"/>
                </a:rPr>
                <a:t>、</a:t>
              </a:r>
              <a:r>
                <a:rPr kumimoji="1" lang="en-US" altLang="zh-CN" sz="2400" dirty="0">
                  <a:solidFill>
                    <a:srgbClr val="FF0000"/>
                  </a:solidFill>
                  <a:latin typeface="Times New Roman" panose="02020603050405020304" pitchFamily="18" charset="0"/>
                  <a:ea typeface="黑体" panose="02010609060101010101" pitchFamily="49" charset="-122"/>
                </a:rPr>
                <a:t>I</a:t>
              </a:r>
              <a:r>
                <a:rPr kumimoji="1" lang="en-US" altLang="zh-CN" sz="2400" baseline="-30000" dirty="0">
                  <a:solidFill>
                    <a:srgbClr val="FF0000"/>
                  </a:solidFill>
                  <a:latin typeface="Times New Roman" panose="02020603050405020304" pitchFamily="18" charset="0"/>
                  <a:ea typeface="黑体" panose="02010609060101010101" pitchFamily="49" charset="-122"/>
                </a:rPr>
                <a:t>2</a:t>
              </a:r>
              <a:r>
                <a:rPr kumimoji="1" lang="zh-CN" altLang="en-US" sz="2400" dirty="0">
                  <a:solidFill>
                    <a:srgbClr val="FF0000"/>
                  </a:solidFill>
                  <a:latin typeface="Times New Roman" panose="02020603050405020304" pitchFamily="18" charset="0"/>
                  <a:ea typeface="黑体" panose="02010609060101010101" pitchFamily="49" charset="-122"/>
                </a:rPr>
                <a:t>、</a:t>
              </a:r>
              <a:r>
                <a:rPr kumimoji="1" lang="en-US" altLang="zh-CN" sz="2400" dirty="0">
                  <a:solidFill>
                    <a:srgbClr val="FF0000"/>
                  </a:solidFill>
                  <a:latin typeface="Times New Roman" panose="02020603050405020304" pitchFamily="18" charset="0"/>
                  <a:ea typeface="黑体" panose="02010609060101010101" pitchFamily="49" charset="-122"/>
                </a:rPr>
                <a:t>H</a:t>
              </a:r>
              <a:r>
                <a:rPr kumimoji="1" lang="en-US" altLang="zh-CN" sz="2400" baseline="-30000" dirty="0">
                  <a:solidFill>
                    <a:srgbClr val="FF0000"/>
                  </a:solidFill>
                  <a:latin typeface="Times New Roman" panose="02020603050405020304" pitchFamily="18" charset="0"/>
                  <a:ea typeface="黑体" panose="02010609060101010101" pitchFamily="49" charset="-122"/>
                </a:rPr>
                <a:t>2</a:t>
              </a:r>
              <a:r>
                <a:rPr kumimoji="1" lang="en-US" altLang="zh-CN" sz="2400" dirty="0">
                  <a:solidFill>
                    <a:srgbClr val="FF0000"/>
                  </a:solidFill>
                  <a:latin typeface="Times New Roman" panose="02020603050405020304" pitchFamily="18" charset="0"/>
                  <a:ea typeface="黑体" panose="02010609060101010101" pitchFamily="49" charset="-122"/>
                </a:rPr>
                <a:t>O</a:t>
              </a:r>
              <a:r>
                <a:rPr kumimoji="1" lang="en-US" altLang="zh-CN" sz="2400" baseline="-30000" dirty="0">
                  <a:solidFill>
                    <a:srgbClr val="FF0000"/>
                  </a:solidFill>
                  <a:latin typeface="Times New Roman" panose="02020603050405020304" pitchFamily="18" charset="0"/>
                  <a:ea typeface="黑体" panose="02010609060101010101" pitchFamily="49" charset="-122"/>
                </a:rPr>
                <a:t>2</a:t>
              </a:r>
              <a:r>
                <a:rPr kumimoji="1" lang="zh-CN" altLang="en-US" sz="2400" dirty="0">
                  <a:solidFill>
                    <a:srgbClr val="FF0000"/>
                  </a:solidFill>
                  <a:latin typeface="Times New Roman" panose="02020603050405020304" pitchFamily="18" charset="0"/>
                  <a:ea typeface="黑体" panose="02010609060101010101" pitchFamily="49" charset="-122"/>
                </a:rPr>
                <a:t>等还原，还能把</a:t>
              </a:r>
              <a:r>
                <a:rPr kumimoji="1" lang="en-US" altLang="zh-CN" sz="2400" dirty="0">
                  <a:solidFill>
                    <a:srgbClr val="FF0000"/>
                  </a:solidFill>
                  <a:latin typeface="Times New Roman" panose="02020603050405020304" pitchFamily="18" charset="0"/>
                  <a:ea typeface="黑体" panose="02010609060101010101" pitchFamily="49" charset="-122"/>
                </a:rPr>
                <a:t>Cu(Ⅰ)</a:t>
              </a:r>
              <a:r>
                <a:rPr kumimoji="1" lang="zh-CN" altLang="en-US" sz="2400" dirty="0">
                  <a:solidFill>
                    <a:srgbClr val="FF0000"/>
                  </a:solidFill>
                  <a:latin typeface="Times New Roman" panose="02020603050405020304" pitchFamily="18" charset="0"/>
                  <a:ea typeface="黑体" panose="02010609060101010101" pitchFamily="49" charset="-122"/>
                </a:rPr>
                <a:t>、</a:t>
              </a:r>
              <a:r>
                <a:rPr kumimoji="1" lang="en-US" altLang="zh-CN" sz="2400" dirty="0">
                  <a:solidFill>
                    <a:srgbClr val="FF0000"/>
                  </a:solidFill>
                  <a:latin typeface="Times New Roman" panose="02020603050405020304" pitchFamily="18" charset="0"/>
                  <a:ea typeface="黑体" panose="02010609060101010101" pitchFamily="49" charset="-122"/>
                </a:rPr>
                <a:t>Ag(Ⅰ)</a:t>
              </a:r>
              <a:r>
                <a:rPr kumimoji="1" lang="zh-CN" altLang="en-US" sz="2400" dirty="0">
                  <a:solidFill>
                    <a:srgbClr val="FF0000"/>
                  </a:solidFill>
                  <a:latin typeface="Times New Roman" panose="02020603050405020304" pitchFamily="18" charset="0"/>
                  <a:ea typeface="黑体" panose="02010609060101010101" pitchFamily="49" charset="-122"/>
                </a:rPr>
                <a:t>、</a:t>
              </a:r>
              <a:r>
                <a:rPr kumimoji="1" lang="en-US" altLang="zh-CN" sz="2400" dirty="0">
                  <a:solidFill>
                    <a:srgbClr val="FF0000"/>
                  </a:solidFill>
                  <a:latin typeface="Times New Roman" panose="02020603050405020304" pitchFamily="18" charset="0"/>
                  <a:ea typeface="黑体" panose="02010609060101010101" pitchFamily="49" charset="-122"/>
                </a:rPr>
                <a:t>Pb(Ⅱ)</a:t>
              </a:r>
              <a:r>
                <a:rPr kumimoji="1" lang="zh-CN" altLang="en-US" sz="2400" dirty="0">
                  <a:solidFill>
                    <a:srgbClr val="FF0000"/>
                  </a:solidFill>
                  <a:latin typeface="Times New Roman" panose="02020603050405020304" pitchFamily="18" charset="0"/>
                  <a:ea typeface="黑体" panose="02010609060101010101" pitchFamily="49" charset="-122"/>
                </a:rPr>
                <a:t>、</a:t>
              </a:r>
              <a:r>
                <a:rPr kumimoji="1" lang="en-US" altLang="zh-CN" sz="2400" dirty="0">
                  <a:solidFill>
                    <a:srgbClr val="FF0000"/>
                  </a:solidFill>
                  <a:latin typeface="Times New Roman" panose="02020603050405020304" pitchFamily="18" charset="0"/>
                  <a:ea typeface="黑体" panose="02010609060101010101" pitchFamily="49" charset="-122"/>
                </a:rPr>
                <a:t>Bi(Ⅲ)</a:t>
              </a:r>
              <a:r>
                <a:rPr kumimoji="1" lang="zh-CN" altLang="en-US" sz="2400" dirty="0">
                  <a:solidFill>
                    <a:srgbClr val="FF0000"/>
                  </a:solidFill>
                  <a:latin typeface="Times New Roman" panose="02020603050405020304" pitchFamily="18" charset="0"/>
                  <a:ea typeface="黑体" panose="02010609060101010101" pitchFamily="49" charset="-122"/>
                </a:rPr>
                <a:t>、</a:t>
              </a:r>
              <a:r>
                <a:rPr kumimoji="1" lang="en-US" altLang="zh-CN" sz="2400" dirty="0">
                  <a:solidFill>
                    <a:srgbClr val="FF0000"/>
                  </a:solidFill>
                  <a:latin typeface="Times New Roman" panose="02020603050405020304" pitchFamily="18" charset="0"/>
                  <a:ea typeface="黑体" panose="02010609060101010101" pitchFamily="49" charset="-122"/>
                </a:rPr>
                <a:t>Sb(Ⅲ)</a:t>
              </a:r>
              <a:r>
                <a:rPr kumimoji="1" lang="zh-CN" altLang="en-US" sz="2400" dirty="0">
                  <a:solidFill>
                    <a:srgbClr val="FF0000"/>
                  </a:solidFill>
                  <a:latin typeface="Times New Roman" panose="02020603050405020304" pitchFamily="18" charset="0"/>
                  <a:ea typeface="黑体" panose="02010609060101010101" pitchFamily="49" charset="-122"/>
                </a:rPr>
                <a:t>等还原为金属单质 。</a:t>
              </a:r>
              <a:endParaRPr kumimoji="1" lang="el-GR" altLang="zh-CN" sz="2400" dirty="0">
                <a:solidFill>
                  <a:srgbClr val="FF0000"/>
                </a:solidFill>
                <a:latin typeface="Times New Roman" panose="02020603050405020304" pitchFamily="18" charset="0"/>
                <a:ea typeface="黑体" panose="02010609060101010101" pitchFamily="49" charset="-122"/>
              </a:endParaRPr>
            </a:p>
          </p:txBody>
        </p:sp>
        <p:grpSp>
          <p:nvGrpSpPr>
            <p:cNvPr id="54287" name="Group 7"/>
            <p:cNvGrpSpPr/>
            <p:nvPr/>
          </p:nvGrpSpPr>
          <p:grpSpPr bwMode="auto">
            <a:xfrm>
              <a:off x="96" y="561"/>
              <a:ext cx="5664" cy="800"/>
              <a:chOff x="0" y="2854"/>
              <a:chExt cx="5760" cy="800"/>
            </a:xfrm>
          </p:grpSpPr>
          <p:sp>
            <p:nvSpPr>
              <p:cNvPr id="54288" name="Rectangle 8"/>
              <p:cNvSpPr>
                <a:spLocks noChangeArrowheads="1"/>
              </p:cNvSpPr>
              <p:nvPr/>
            </p:nvSpPr>
            <p:spPr bwMode="auto">
              <a:xfrm>
                <a:off x="0" y="2899"/>
                <a:ext cx="5760" cy="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50000"/>
                  </a:spcBef>
                  <a:spcAft>
                    <a:spcPct val="0"/>
                  </a:spcAft>
                </a:pPr>
                <a:r>
                  <a:rPr kumimoji="1" lang="en-US" altLang="zh-CN" sz="2800" b="1">
                    <a:solidFill>
                      <a:srgbClr val="0000FF"/>
                    </a:solidFill>
                    <a:latin typeface="Times New Roman" panose="02020603050405020304" pitchFamily="18" charset="0"/>
                  </a:rPr>
                  <a:t>             2 Na</a:t>
                </a:r>
                <a:r>
                  <a:rPr kumimoji="1" lang="en-US" altLang="zh-CN" sz="2800" b="1" baseline="-25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S</a:t>
                </a:r>
                <a:r>
                  <a:rPr kumimoji="1" lang="en-US" altLang="zh-CN" sz="2800" b="1" baseline="-25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O</a:t>
                </a:r>
                <a:r>
                  <a:rPr kumimoji="1" lang="en-US" altLang="zh-CN" sz="2800" b="1" baseline="-25000">
                    <a:solidFill>
                      <a:srgbClr val="0000FF"/>
                    </a:solidFill>
                    <a:latin typeface="Times New Roman" panose="02020603050405020304" pitchFamily="18" charset="0"/>
                  </a:rPr>
                  <a:t>4 </a:t>
                </a:r>
                <a:r>
                  <a:rPr kumimoji="1" lang="zh-CN" altLang="en-US" sz="2800" b="1">
                    <a:solidFill>
                      <a:srgbClr val="0000FF"/>
                    </a:solidFill>
                    <a:latin typeface="Times New Roman" panose="02020603050405020304" pitchFamily="18" charset="0"/>
                  </a:rPr>
                  <a:t>＋ </a:t>
                </a:r>
                <a:r>
                  <a:rPr kumimoji="1" lang="en-US" altLang="zh-CN" sz="2800" b="1">
                    <a:solidFill>
                      <a:srgbClr val="0000FF"/>
                    </a:solidFill>
                    <a:latin typeface="Times New Roman" panose="02020603050405020304" pitchFamily="18" charset="0"/>
                  </a:rPr>
                  <a:t>H</a:t>
                </a:r>
                <a:r>
                  <a:rPr kumimoji="1" lang="en-US" altLang="zh-CN" sz="2800" b="1" baseline="-25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O      Na</a:t>
                </a:r>
                <a:r>
                  <a:rPr kumimoji="1" lang="en-US" altLang="zh-CN" sz="2800" b="1" baseline="-25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S</a:t>
                </a:r>
                <a:r>
                  <a:rPr kumimoji="1" lang="en-US" altLang="zh-CN" sz="2800" b="1" baseline="-25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O</a:t>
                </a:r>
                <a:r>
                  <a:rPr kumimoji="1" lang="en-US" altLang="zh-CN" sz="2800" b="1" baseline="-25000">
                    <a:solidFill>
                      <a:srgbClr val="0000FF"/>
                    </a:solidFill>
                    <a:latin typeface="Times New Roman" panose="02020603050405020304" pitchFamily="18" charset="0"/>
                  </a:rPr>
                  <a:t>3</a:t>
                </a:r>
                <a:r>
                  <a:rPr kumimoji="1" lang="en-US" altLang="zh-CN" sz="2800" b="1">
                    <a:solidFill>
                      <a:srgbClr val="0000FF"/>
                    </a:solidFill>
                    <a:latin typeface="Times New Roman" panose="02020603050405020304" pitchFamily="18" charset="0"/>
                  </a:rPr>
                  <a:t> </a:t>
                </a:r>
                <a:r>
                  <a:rPr kumimoji="1" lang="zh-CN" altLang="en-US" sz="2800" b="1">
                    <a:solidFill>
                      <a:srgbClr val="0000FF"/>
                    </a:solidFill>
                    <a:latin typeface="Times New Roman" panose="02020603050405020304" pitchFamily="18" charset="0"/>
                  </a:rPr>
                  <a:t>＋ </a:t>
                </a:r>
                <a:r>
                  <a:rPr kumimoji="1" lang="en-US" altLang="zh-CN" sz="2800" b="1">
                    <a:solidFill>
                      <a:srgbClr val="0000FF"/>
                    </a:solidFill>
                    <a:latin typeface="Times New Roman" panose="02020603050405020304" pitchFamily="18" charset="0"/>
                  </a:rPr>
                  <a:t>2 NaHSO</a:t>
                </a:r>
                <a:r>
                  <a:rPr kumimoji="1" lang="en-US" altLang="zh-CN" sz="2800" b="1" baseline="-25000">
                    <a:solidFill>
                      <a:srgbClr val="0000FF"/>
                    </a:solidFill>
                    <a:latin typeface="Times New Roman" panose="02020603050405020304" pitchFamily="18" charset="0"/>
                  </a:rPr>
                  <a:t>3</a:t>
                </a:r>
                <a:endParaRPr kumimoji="1" lang="en-US" altLang="zh-CN" sz="2800" b="1">
                  <a:solidFill>
                    <a:srgbClr val="0000FF"/>
                  </a:solidFill>
                  <a:latin typeface="Times New Roman" panose="02020603050405020304" pitchFamily="18" charset="0"/>
                </a:endParaRPr>
              </a:p>
              <a:p>
                <a:pPr eaLnBrk="0" fontAlgn="base" hangingPunct="0">
                  <a:spcBef>
                    <a:spcPct val="50000"/>
                  </a:spcBef>
                  <a:spcAft>
                    <a:spcPct val="0"/>
                  </a:spcAft>
                </a:pPr>
                <a:r>
                  <a:rPr kumimoji="1" lang="en-US" altLang="zh-CN" sz="2800" b="1">
                    <a:solidFill>
                      <a:srgbClr val="0000FF"/>
                    </a:solidFill>
                    <a:latin typeface="Times New Roman" panose="02020603050405020304" pitchFamily="18" charset="0"/>
                  </a:rPr>
                  <a:t>             2 Na</a:t>
                </a:r>
                <a:r>
                  <a:rPr kumimoji="1" lang="en-US" altLang="zh-CN" sz="2800" b="1" baseline="-25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S</a:t>
                </a:r>
                <a:r>
                  <a:rPr kumimoji="1" lang="en-US" altLang="zh-CN" sz="2800" b="1" baseline="-25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O</a:t>
                </a:r>
                <a:r>
                  <a:rPr kumimoji="1" lang="en-US" altLang="zh-CN" sz="2800" b="1" baseline="-25000">
                    <a:solidFill>
                      <a:srgbClr val="0000FF"/>
                    </a:solidFill>
                    <a:latin typeface="Times New Roman" panose="02020603050405020304" pitchFamily="18" charset="0"/>
                  </a:rPr>
                  <a:t>4</a:t>
                </a:r>
                <a:r>
                  <a:rPr kumimoji="1" lang="en-US" altLang="zh-CN" sz="2800" b="1">
                    <a:solidFill>
                      <a:srgbClr val="0000FF"/>
                    </a:solidFill>
                    <a:latin typeface="Times New Roman" panose="02020603050405020304" pitchFamily="18" charset="0"/>
                  </a:rPr>
                  <a:t>(s)</a:t>
                </a:r>
                <a:r>
                  <a:rPr kumimoji="1" lang="en-US" altLang="zh-CN" sz="2800" b="1" baseline="-25000">
                    <a:solidFill>
                      <a:srgbClr val="0000FF"/>
                    </a:solidFill>
                    <a:latin typeface="Times New Roman" panose="02020603050405020304" pitchFamily="18" charset="0"/>
                  </a:rPr>
                  <a:t>           </a:t>
                </a:r>
                <a:r>
                  <a:rPr kumimoji="1" lang="en-US" altLang="zh-CN" sz="2800" b="1">
                    <a:solidFill>
                      <a:srgbClr val="0000FF"/>
                    </a:solidFill>
                    <a:latin typeface="Times New Roman" panose="02020603050405020304" pitchFamily="18" charset="0"/>
                  </a:rPr>
                  <a:t>Na</a:t>
                </a:r>
                <a:r>
                  <a:rPr kumimoji="1" lang="en-US" altLang="zh-CN" sz="2800" b="1" baseline="-25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S</a:t>
                </a:r>
                <a:r>
                  <a:rPr kumimoji="1" lang="en-US" altLang="zh-CN" sz="2800" b="1" baseline="-25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O</a:t>
                </a:r>
                <a:r>
                  <a:rPr kumimoji="1" lang="en-US" altLang="zh-CN" sz="2800" b="1" baseline="-25000">
                    <a:solidFill>
                      <a:srgbClr val="0000FF"/>
                    </a:solidFill>
                    <a:latin typeface="Times New Roman" panose="02020603050405020304" pitchFamily="18" charset="0"/>
                  </a:rPr>
                  <a:t>3</a:t>
                </a:r>
                <a:r>
                  <a:rPr kumimoji="1" lang="en-US" altLang="zh-CN" sz="2800" b="1">
                    <a:solidFill>
                      <a:srgbClr val="0000FF"/>
                    </a:solidFill>
                    <a:latin typeface="Times New Roman" panose="02020603050405020304" pitchFamily="18" charset="0"/>
                  </a:rPr>
                  <a:t> </a:t>
                </a:r>
                <a:r>
                  <a:rPr kumimoji="1" lang="zh-CN" altLang="en-US" sz="2800" b="1">
                    <a:solidFill>
                      <a:srgbClr val="0000FF"/>
                    </a:solidFill>
                    <a:latin typeface="Times New Roman" panose="02020603050405020304" pitchFamily="18" charset="0"/>
                  </a:rPr>
                  <a:t>＋ </a:t>
                </a:r>
                <a:r>
                  <a:rPr kumimoji="1" lang="en-US" altLang="zh-CN" sz="2800" b="1">
                    <a:solidFill>
                      <a:srgbClr val="0000FF"/>
                    </a:solidFill>
                    <a:latin typeface="Times New Roman" panose="02020603050405020304" pitchFamily="18" charset="0"/>
                  </a:rPr>
                  <a:t>Na</a:t>
                </a:r>
                <a:r>
                  <a:rPr kumimoji="1" lang="en-US" altLang="zh-CN" sz="2800" b="1" baseline="-25000">
                    <a:solidFill>
                      <a:srgbClr val="0000FF"/>
                    </a:solidFill>
                    <a:latin typeface="Times New Roman" panose="02020603050405020304" pitchFamily="18" charset="0"/>
                  </a:rPr>
                  <a:t>2</a:t>
                </a:r>
                <a:r>
                  <a:rPr kumimoji="1" lang="en-US" altLang="zh-CN" sz="2800" b="1">
                    <a:solidFill>
                      <a:srgbClr val="0000FF"/>
                    </a:solidFill>
                    <a:latin typeface="Times New Roman" panose="02020603050405020304" pitchFamily="18" charset="0"/>
                  </a:rPr>
                  <a:t>SO</a:t>
                </a:r>
                <a:r>
                  <a:rPr kumimoji="1" lang="en-US" altLang="zh-CN" sz="2800" b="1" baseline="-25000">
                    <a:solidFill>
                      <a:srgbClr val="0000FF"/>
                    </a:solidFill>
                    <a:latin typeface="Times New Roman" panose="02020603050405020304" pitchFamily="18" charset="0"/>
                  </a:rPr>
                  <a:t>3</a:t>
                </a:r>
                <a:r>
                  <a:rPr kumimoji="1" lang="en-US" altLang="zh-CN" sz="2800" b="1">
                    <a:solidFill>
                      <a:srgbClr val="0000FF"/>
                    </a:solidFill>
                    <a:latin typeface="Times New Roman" panose="02020603050405020304" pitchFamily="18" charset="0"/>
                  </a:rPr>
                  <a:t> </a:t>
                </a:r>
                <a:r>
                  <a:rPr kumimoji="1" lang="zh-CN" altLang="en-US" sz="2800" b="1">
                    <a:solidFill>
                      <a:srgbClr val="0000FF"/>
                    </a:solidFill>
                    <a:latin typeface="Times New Roman" panose="02020603050405020304" pitchFamily="18" charset="0"/>
                  </a:rPr>
                  <a:t>＋ </a:t>
                </a:r>
                <a:r>
                  <a:rPr kumimoji="1" lang="en-US" altLang="zh-CN" sz="2800" b="1">
                    <a:solidFill>
                      <a:srgbClr val="0000FF"/>
                    </a:solidFill>
                    <a:latin typeface="Times New Roman" panose="02020603050405020304" pitchFamily="18" charset="0"/>
                  </a:rPr>
                  <a:t>SO</a:t>
                </a:r>
                <a:r>
                  <a:rPr kumimoji="1" lang="en-US" altLang="zh-CN" sz="2800" b="1" baseline="-25000">
                    <a:solidFill>
                      <a:srgbClr val="0000FF"/>
                    </a:solidFill>
                    <a:latin typeface="Times New Roman" panose="02020603050405020304" pitchFamily="18" charset="0"/>
                  </a:rPr>
                  <a:t>2</a:t>
                </a:r>
                <a:endParaRPr kumimoji="1" lang="en-US" altLang="zh-CN" sz="2800" b="1" baseline="-25000">
                  <a:solidFill>
                    <a:srgbClr val="0000FF"/>
                  </a:solidFill>
                  <a:latin typeface="Times New Roman" panose="02020603050405020304" pitchFamily="18" charset="0"/>
                </a:endParaRPr>
              </a:p>
            </p:txBody>
          </p:sp>
          <p:grpSp>
            <p:nvGrpSpPr>
              <p:cNvPr id="54289" name="Group 9"/>
              <p:cNvGrpSpPr/>
              <p:nvPr/>
            </p:nvGrpSpPr>
            <p:grpSpPr bwMode="auto">
              <a:xfrm>
                <a:off x="2432" y="2854"/>
                <a:ext cx="544" cy="419"/>
                <a:chOff x="4558" y="3113"/>
                <a:chExt cx="544" cy="419"/>
              </a:xfrm>
            </p:grpSpPr>
            <p:sp>
              <p:nvSpPr>
                <p:cNvPr id="54293" name="Rectangle 10"/>
                <p:cNvSpPr>
                  <a:spLocks noChangeArrowheads="1"/>
                </p:cNvSpPr>
                <p:nvPr/>
              </p:nvSpPr>
              <p:spPr bwMode="auto">
                <a:xfrm>
                  <a:off x="4558" y="3113"/>
                  <a:ext cx="54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r>
                    <a:rPr kumimoji="1" lang="en-US" altLang="zh-CN" sz="3200">
                      <a:solidFill>
                        <a:srgbClr val="0000FF"/>
                      </a:solidFill>
                      <a:latin typeface="Arial Narrow" panose="020B0606020202030204" pitchFamily="34" charset="0"/>
                    </a:rPr>
                    <a:t>—</a:t>
                  </a:r>
                  <a:endParaRPr kumimoji="1" lang="en-US" altLang="zh-CN" sz="3200">
                    <a:solidFill>
                      <a:srgbClr val="0000FF"/>
                    </a:solidFill>
                    <a:latin typeface="Arial Narrow" panose="020B0606020202030204" pitchFamily="34" charset="0"/>
                  </a:endParaRPr>
                </a:p>
              </p:txBody>
            </p:sp>
            <p:sp>
              <p:nvSpPr>
                <p:cNvPr id="54294" name="Rectangle 11"/>
                <p:cNvSpPr>
                  <a:spLocks noChangeArrowheads="1"/>
                </p:cNvSpPr>
                <p:nvPr/>
              </p:nvSpPr>
              <p:spPr bwMode="auto">
                <a:xfrm>
                  <a:off x="4604" y="3167"/>
                  <a:ext cx="445"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r>
                    <a:rPr kumimoji="1" lang="en-US" altLang="zh-CN" sz="3200">
                      <a:solidFill>
                        <a:srgbClr val="0000FF"/>
                      </a:solidFill>
                      <a:latin typeface="Arial Narrow" panose="020B0606020202030204" pitchFamily="34" charset="0"/>
                    </a:rPr>
                    <a:t>—</a:t>
                  </a:r>
                  <a:endParaRPr kumimoji="1" lang="en-US" altLang="zh-CN" sz="3200">
                    <a:solidFill>
                      <a:srgbClr val="0000FF"/>
                    </a:solidFill>
                    <a:latin typeface="Arial Narrow" panose="020B0606020202030204" pitchFamily="34" charset="0"/>
                  </a:endParaRPr>
                </a:p>
              </p:txBody>
            </p:sp>
          </p:grpSp>
          <p:grpSp>
            <p:nvGrpSpPr>
              <p:cNvPr id="54290" name="Group 12"/>
              <p:cNvGrpSpPr/>
              <p:nvPr/>
            </p:nvGrpSpPr>
            <p:grpSpPr bwMode="auto">
              <a:xfrm>
                <a:off x="1984" y="3235"/>
                <a:ext cx="544" cy="419"/>
                <a:chOff x="4558" y="3113"/>
                <a:chExt cx="544" cy="419"/>
              </a:xfrm>
            </p:grpSpPr>
            <p:sp>
              <p:nvSpPr>
                <p:cNvPr id="54291" name="Rectangle 13"/>
                <p:cNvSpPr>
                  <a:spLocks noChangeArrowheads="1"/>
                </p:cNvSpPr>
                <p:nvPr/>
              </p:nvSpPr>
              <p:spPr bwMode="auto">
                <a:xfrm>
                  <a:off x="4558" y="3113"/>
                  <a:ext cx="54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r>
                    <a:rPr kumimoji="1" lang="en-US" altLang="zh-CN" sz="3200">
                      <a:solidFill>
                        <a:srgbClr val="0000FF"/>
                      </a:solidFill>
                      <a:latin typeface="Arial Narrow" panose="020B0606020202030204" pitchFamily="34" charset="0"/>
                    </a:rPr>
                    <a:t>—</a:t>
                  </a:r>
                  <a:endParaRPr kumimoji="1" lang="en-US" altLang="zh-CN" sz="3200">
                    <a:solidFill>
                      <a:srgbClr val="0000FF"/>
                    </a:solidFill>
                    <a:latin typeface="Arial Narrow" panose="020B0606020202030204" pitchFamily="34" charset="0"/>
                  </a:endParaRPr>
                </a:p>
              </p:txBody>
            </p:sp>
            <p:sp>
              <p:nvSpPr>
                <p:cNvPr id="54292" name="Rectangle 14"/>
                <p:cNvSpPr>
                  <a:spLocks noChangeArrowheads="1"/>
                </p:cNvSpPr>
                <p:nvPr/>
              </p:nvSpPr>
              <p:spPr bwMode="auto">
                <a:xfrm>
                  <a:off x="4604" y="3167"/>
                  <a:ext cx="445"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r>
                    <a:rPr kumimoji="1" lang="en-US" altLang="zh-CN" sz="3200">
                      <a:solidFill>
                        <a:srgbClr val="0000FF"/>
                      </a:solidFill>
                      <a:latin typeface="Arial Narrow" panose="020B0606020202030204" pitchFamily="34" charset="0"/>
                    </a:rPr>
                    <a:t>—</a:t>
                  </a:r>
                  <a:endParaRPr kumimoji="1" lang="en-US" altLang="zh-CN" sz="3200">
                    <a:solidFill>
                      <a:srgbClr val="0000FF"/>
                    </a:solidFill>
                    <a:latin typeface="Arial Narrow" panose="020B0606020202030204" pitchFamily="34" charset="0"/>
                  </a:endParaRPr>
                </a:p>
              </p:txBody>
            </p:sp>
          </p:grpSp>
        </p:grpSp>
      </p:grpSp>
      <p:grpSp>
        <p:nvGrpSpPr>
          <p:cNvPr id="78863" name="Group 15"/>
          <p:cNvGrpSpPr/>
          <p:nvPr/>
        </p:nvGrpSpPr>
        <p:grpSpPr bwMode="auto">
          <a:xfrm>
            <a:off x="1381125" y="4094163"/>
            <a:ext cx="9144000" cy="2230438"/>
            <a:chOff x="-90" y="2756"/>
            <a:chExt cx="5760" cy="1405"/>
          </a:xfrm>
        </p:grpSpPr>
        <p:grpSp>
          <p:nvGrpSpPr>
            <p:cNvPr id="54277" name="Group 16"/>
            <p:cNvGrpSpPr/>
            <p:nvPr/>
          </p:nvGrpSpPr>
          <p:grpSpPr bwMode="auto">
            <a:xfrm>
              <a:off x="-90" y="3210"/>
              <a:ext cx="5760" cy="951"/>
              <a:chOff x="-204" y="1287"/>
              <a:chExt cx="5760" cy="951"/>
            </a:xfrm>
          </p:grpSpPr>
          <p:sp>
            <p:nvSpPr>
              <p:cNvPr id="54279" name="Rectangle 17"/>
              <p:cNvSpPr>
                <a:spLocks noChangeArrowheads="1"/>
              </p:cNvSpPr>
              <p:nvPr/>
            </p:nvSpPr>
            <p:spPr bwMode="auto">
              <a:xfrm>
                <a:off x="-204" y="1287"/>
                <a:ext cx="5760" cy="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50000"/>
                  </a:spcBef>
                  <a:spcAft>
                    <a:spcPct val="0"/>
                  </a:spcAft>
                </a:pPr>
                <a:r>
                  <a:rPr kumimoji="1" lang="en-US" altLang="zh-CN" sz="2800" b="1" dirty="0">
                    <a:solidFill>
                      <a:srgbClr val="0000FF"/>
                    </a:solidFill>
                    <a:latin typeface="Times New Roman" panose="02020603050405020304" pitchFamily="18" charset="0"/>
                  </a:rPr>
                  <a:t>2 Na</a:t>
                </a:r>
                <a:r>
                  <a:rPr kumimoji="1" lang="en-US" altLang="zh-CN" sz="2800" b="1" baseline="-25000" dirty="0">
                    <a:solidFill>
                      <a:srgbClr val="0000FF"/>
                    </a:solidFill>
                    <a:latin typeface="Times New Roman" panose="02020603050405020304" pitchFamily="18" charset="0"/>
                  </a:rPr>
                  <a:t>2</a:t>
                </a:r>
                <a:r>
                  <a:rPr kumimoji="1" lang="en-US" altLang="zh-CN" sz="2800" b="1" dirty="0">
                    <a:solidFill>
                      <a:srgbClr val="0000FF"/>
                    </a:solidFill>
                    <a:latin typeface="Times New Roman" panose="02020603050405020304" pitchFamily="18" charset="0"/>
                  </a:rPr>
                  <a:t>S</a:t>
                </a:r>
                <a:r>
                  <a:rPr kumimoji="1" lang="en-US" altLang="zh-CN" sz="2800" b="1" baseline="-25000" dirty="0">
                    <a:solidFill>
                      <a:srgbClr val="0000FF"/>
                    </a:solidFill>
                    <a:latin typeface="Times New Roman" panose="02020603050405020304" pitchFamily="18" charset="0"/>
                  </a:rPr>
                  <a:t>2</a:t>
                </a:r>
                <a:r>
                  <a:rPr kumimoji="1" lang="en-US" altLang="zh-CN" sz="2800" b="1" dirty="0">
                    <a:solidFill>
                      <a:srgbClr val="0000FF"/>
                    </a:solidFill>
                    <a:latin typeface="Times New Roman" panose="02020603050405020304" pitchFamily="18" charset="0"/>
                  </a:rPr>
                  <a:t>O</a:t>
                </a:r>
                <a:r>
                  <a:rPr kumimoji="1" lang="en-US" altLang="zh-CN" sz="2800" b="1" baseline="-25000" dirty="0">
                    <a:solidFill>
                      <a:srgbClr val="0000FF"/>
                    </a:solidFill>
                    <a:latin typeface="Times New Roman" panose="02020603050405020304" pitchFamily="18" charset="0"/>
                  </a:rPr>
                  <a:t>4</a:t>
                </a:r>
                <a:r>
                  <a:rPr kumimoji="1" lang="en-US" altLang="zh-CN" sz="2800" b="1" dirty="0">
                    <a:solidFill>
                      <a:srgbClr val="0000FF"/>
                    </a:solidFill>
                    <a:latin typeface="Times New Roman" panose="02020603050405020304" pitchFamily="18" charset="0"/>
                  </a:rPr>
                  <a:t> </a:t>
                </a:r>
                <a:r>
                  <a:rPr kumimoji="1" lang="zh-CN" altLang="en-US" sz="2800" b="1" dirty="0">
                    <a:solidFill>
                      <a:srgbClr val="0000FF"/>
                    </a:solidFill>
                    <a:latin typeface="Times New Roman" panose="02020603050405020304" pitchFamily="18" charset="0"/>
                  </a:rPr>
                  <a:t>＋</a:t>
                </a:r>
                <a:r>
                  <a:rPr kumimoji="1" lang="en-US" altLang="zh-CN" sz="2800" b="1" dirty="0">
                    <a:solidFill>
                      <a:srgbClr val="0000FF"/>
                    </a:solidFill>
                    <a:latin typeface="Times New Roman" panose="02020603050405020304" pitchFamily="18" charset="0"/>
                  </a:rPr>
                  <a:t>O</a:t>
                </a:r>
                <a:r>
                  <a:rPr kumimoji="1" lang="en-US" altLang="zh-CN" sz="2800" b="1" baseline="-25000" dirty="0">
                    <a:solidFill>
                      <a:srgbClr val="0000FF"/>
                    </a:solidFill>
                    <a:latin typeface="Times New Roman" panose="02020603050405020304" pitchFamily="18" charset="0"/>
                  </a:rPr>
                  <a:t>2</a:t>
                </a:r>
                <a:r>
                  <a:rPr kumimoji="1" lang="en-US" altLang="zh-CN" sz="2800" b="1" dirty="0">
                    <a:solidFill>
                      <a:srgbClr val="0000FF"/>
                    </a:solidFill>
                    <a:latin typeface="Times New Roman" panose="02020603050405020304" pitchFamily="18" charset="0"/>
                  </a:rPr>
                  <a:t> </a:t>
                </a:r>
                <a:r>
                  <a:rPr kumimoji="1" lang="zh-CN" altLang="en-US" sz="2800" b="1" dirty="0">
                    <a:solidFill>
                      <a:srgbClr val="0000FF"/>
                    </a:solidFill>
                    <a:latin typeface="Times New Roman" panose="02020603050405020304" pitchFamily="18" charset="0"/>
                  </a:rPr>
                  <a:t>＋ </a:t>
                </a:r>
                <a:r>
                  <a:rPr kumimoji="1" lang="en-US" altLang="zh-CN" sz="2800" b="1" dirty="0">
                    <a:solidFill>
                      <a:srgbClr val="0000FF"/>
                    </a:solidFill>
                    <a:latin typeface="Times New Roman" panose="02020603050405020304" pitchFamily="18" charset="0"/>
                  </a:rPr>
                  <a:t>2 H</a:t>
                </a:r>
                <a:r>
                  <a:rPr kumimoji="1" lang="en-US" altLang="zh-CN" sz="2800" b="1" baseline="-25000" dirty="0">
                    <a:solidFill>
                      <a:srgbClr val="0000FF"/>
                    </a:solidFill>
                    <a:latin typeface="Times New Roman" panose="02020603050405020304" pitchFamily="18" charset="0"/>
                  </a:rPr>
                  <a:t>2</a:t>
                </a:r>
                <a:r>
                  <a:rPr kumimoji="1" lang="en-US" altLang="zh-CN" sz="2800" b="1" dirty="0">
                    <a:solidFill>
                      <a:srgbClr val="0000FF"/>
                    </a:solidFill>
                    <a:latin typeface="Times New Roman" panose="02020603050405020304" pitchFamily="18" charset="0"/>
                  </a:rPr>
                  <a:t>O        4 NaHSO</a:t>
                </a:r>
                <a:r>
                  <a:rPr kumimoji="1" lang="en-US" altLang="zh-CN" sz="2800" b="1" baseline="-25000" dirty="0">
                    <a:solidFill>
                      <a:srgbClr val="0000FF"/>
                    </a:solidFill>
                    <a:latin typeface="Times New Roman" panose="02020603050405020304" pitchFamily="18" charset="0"/>
                  </a:rPr>
                  <a:t>3</a:t>
                </a:r>
                <a:endParaRPr kumimoji="1" lang="en-US" altLang="zh-CN" sz="2800" b="1" baseline="-25000" dirty="0">
                  <a:solidFill>
                    <a:srgbClr val="0000FF"/>
                  </a:solidFill>
                  <a:latin typeface="Times New Roman" panose="02020603050405020304" pitchFamily="18" charset="0"/>
                </a:endParaRPr>
              </a:p>
              <a:p>
                <a:pPr algn="ctr" eaLnBrk="0" fontAlgn="base" hangingPunct="0">
                  <a:spcBef>
                    <a:spcPct val="50000"/>
                  </a:spcBef>
                  <a:spcAft>
                    <a:spcPct val="0"/>
                  </a:spcAft>
                </a:pPr>
                <a:r>
                  <a:rPr kumimoji="1" lang="en-US" altLang="zh-CN" sz="2800" b="1" dirty="0">
                    <a:solidFill>
                      <a:srgbClr val="0000FF"/>
                    </a:solidFill>
                    <a:latin typeface="Times New Roman" panose="02020603050405020304" pitchFamily="18" charset="0"/>
                  </a:rPr>
                  <a:t>           Na</a:t>
                </a:r>
                <a:r>
                  <a:rPr kumimoji="1" lang="en-US" altLang="zh-CN" sz="2800" b="1" baseline="-25000" dirty="0">
                    <a:solidFill>
                      <a:srgbClr val="0000FF"/>
                    </a:solidFill>
                    <a:latin typeface="Times New Roman" panose="02020603050405020304" pitchFamily="18" charset="0"/>
                  </a:rPr>
                  <a:t>2</a:t>
                </a:r>
                <a:r>
                  <a:rPr kumimoji="1" lang="en-US" altLang="zh-CN" sz="2800" b="1" dirty="0">
                    <a:solidFill>
                      <a:srgbClr val="0000FF"/>
                    </a:solidFill>
                    <a:latin typeface="Times New Roman" panose="02020603050405020304" pitchFamily="18" charset="0"/>
                  </a:rPr>
                  <a:t>S</a:t>
                </a:r>
                <a:r>
                  <a:rPr kumimoji="1" lang="en-US" altLang="zh-CN" sz="2800" b="1" baseline="-25000" dirty="0">
                    <a:solidFill>
                      <a:srgbClr val="0000FF"/>
                    </a:solidFill>
                    <a:latin typeface="Times New Roman" panose="02020603050405020304" pitchFamily="18" charset="0"/>
                  </a:rPr>
                  <a:t>2</a:t>
                </a:r>
                <a:r>
                  <a:rPr kumimoji="1" lang="en-US" altLang="zh-CN" sz="2800" b="1" dirty="0">
                    <a:solidFill>
                      <a:srgbClr val="0000FF"/>
                    </a:solidFill>
                    <a:latin typeface="Times New Roman" panose="02020603050405020304" pitchFamily="18" charset="0"/>
                  </a:rPr>
                  <a:t>O</a:t>
                </a:r>
                <a:r>
                  <a:rPr kumimoji="1" lang="en-US" altLang="zh-CN" sz="2800" b="1" baseline="-25000" dirty="0">
                    <a:solidFill>
                      <a:srgbClr val="0000FF"/>
                    </a:solidFill>
                    <a:latin typeface="Times New Roman" panose="02020603050405020304" pitchFamily="18" charset="0"/>
                  </a:rPr>
                  <a:t>4</a:t>
                </a:r>
                <a:r>
                  <a:rPr kumimoji="1" lang="en-US" altLang="zh-CN" sz="2800" b="1" dirty="0">
                    <a:solidFill>
                      <a:srgbClr val="0000FF"/>
                    </a:solidFill>
                    <a:latin typeface="Times New Roman" panose="02020603050405020304" pitchFamily="18" charset="0"/>
                  </a:rPr>
                  <a:t> </a:t>
                </a:r>
                <a:r>
                  <a:rPr kumimoji="1" lang="zh-CN" altLang="en-US" sz="2800" b="1" dirty="0">
                    <a:solidFill>
                      <a:srgbClr val="0000FF"/>
                    </a:solidFill>
                    <a:latin typeface="Times New Roman" panose="02020603050405020304" pitchFamily="18" charset="0"/>
                  </a:rPr>
                  <a:t>＋</a:t>
                </a:r>
                <a:r>
                  <a:rPr kumimoji="1" lang="en-US" altLang="zh-CN" sz="2800" b="1" dirty="0">
                    <a:solidFill>
                      <a:srgbClr val="0000FF"/>
                    </a:solidFill>
                    <a:latin typeface="Times New Roman" panose="02020603050405020304" pitchFamily="18" charset="0"/>
                  </a:rPr>
                  <a:t>O</a:t>
                </a:r>
                <a:r>
                  <a:rPr kumimoji="1" lang="en-US" altLang="zh-CN" sz="2800" b="1" baseline="-25000" dirty="0">
                    <a:solidFill>
                      <a:srgbClr val="0000FF"/>
                    </a:solidFill>
                    <a:latin typeface="Times New Roman" panose="02020603050405020304" pitchFamily="18" charset="0"/>
                  </a:rPr>
                  <a:t>2</a:t>
                </a:r>
                <a:r>
                  <a:rPr kumimoji="1" lang="en-US" altLang="zh-CN" sz="2800" b="1" dirty="0">
                    <a:solidFill>
                      <a:srgbClr val="0000FF"/>
                    </a:solidFill>
                    <a:latin typeface="Times New Roman" panose="02020603050405020304" pitchFamily="18" charset="0"/>
                  </a:rPr>
                  <a:t> </a:t>
                </a:r>
                <a:r>
                  <a:rPr kumimoji="1" lang="zh-CN" altLang="en-US" sz="2800" b="1" dirty="0">
                    <a:solidFill>
                      <a:srgbClr val="0000FF"/>
                    </a:solidFill>
                    <a:latin typeface="Times New Roman" panose="02020603050405020304" pitchFamily="18" charset="0"/>
                  </a:rPr>
                  <a:t>＋ </a:t>
                </a:r>
                <a:r>
                  <a:rPr kumimoji="1" lang="en-US" altLang="zh-CN" sz="2800" b="1" dirty="0">
                    <a:solidFill>
                      <a:srgbClr val="0000FF"/>
                    </a:solidFill>
                    <a:latin typeface="Times New Roman" panose="02020603050405020304" pitchFamily="18" charset="0"/>
                  </a:rPr>
                  <a:t>H</a:t>
                </a:r>
                <a:r>
                  <a:rPr kumimoji="1" lang="en-US" altLang="zh-CN" sz="2800" b="1" baseline="-25000" dirty="0">
                    <a:solidFill>
                      <a:srgbClr val="0000FF"/>
                    </a:solidFill>
                    <a:latin typeface="Times New Roman" panose="02020603050405020304" pitchFamily="18" charset="0"/>
                  </a:rPr>
                  <a:t>2</a:t>
                </a:r>
                <a:r>
                  <a:rPr kumimoji="1" lang="en-US" altLang="zh-CN" sz="2800" b="1" dirty="0">
                    <a:solidFill>
                      <a:srgbClr val="0000FF"/>
                    </a:solidFill>
                    <a:latin typeface="Times New Roman" panose="02020603050405020304" pitchFamily="18" charset="0"/>
                  </a:rPr>
                  <a:t>O         NaHSO</a:t>
                </a:r>
                <a:r>
                  <a:rPr kumimoji="1" lang="en-US" altLang="zh-CN" sz="2800" b="1" baseline="-25000" dirty="0">
                    <a:solidFill>
                      <a:srgbClr val="0000FF"/>
                    </a:solidFill>
                    <a:latin typeface="Times New Roman" panose="02020603050405020304" pitchFamily="18" charset="0"/>
                  </a:rPr>
                  <a:t>3</a:t>
                </a:r>
                <a:r>
                  <a:rPr kumimoji="1" lang="en-US" altLang="zh-CN" sz="2800" b="1" dirty="0">
                    <a:solidFill>
                      <a:srgbClr val="0000FF"/>
                    </a:solidFill>
                    <a:latin typeface="Times New Roman" panose="02020603050405020304" pitchFamily="18" charset="0"/>
                  </a:rPr>
                  <a:t> </a:t>
                </a:r>
                <a:r>
                  <a:rPr kumimoji="1" lang="zh-CN" altLang="en-US" sz="2800" b="1" dirty="0">
                    <a:solidFill>
                      <a:srgbClr val="0000FF"/>
                    </a:solidFill>
                    <a:latin typeface="Times New Roman" panose="02020603050405020304" pitchFamily="18" charset="0"/>
                  </a:rPr>
                  <a:t>＋ </a:t>
                </a:r>
                <a:r>
                  <a:rPr kumimoji="1" lang="en-US" altLang="zh-CN" sz="2800" b="1" dirty="0">
                    <a:solidFill>
                      <a:srgbClr val="0000FF"/>
                    </a:solidFill>
                    <a:latin typeface="Times New Roman" panose="02020603050405020304" pitchFamily="18" charset="0"/>
                  </a:rPr>
                  <a:t>NaHSO</a:t>
                </a:r>
                <a:r>
                  <a:rPr kumimoji="1" lang="en-US" altLang="zh-CN" sz="2800" b="1" baseline="-25000" dirty="0">
                    <a:solidFill>
                      <a:srgbClr val="0000FF"/>
                    </a:solidFill>
                    <a:latin typeface="Times New Roman" panose="02020603050405020304" pitchFamily="18" charset="0"/>
                  </a:rPr>
                  <a:t>4</a:t>
                </a:r>
                <a:endParaRPr kumimoji="1" lang="en-US" altLang="zh-CN" sz="2800" b="1" baseline="-25000" dirty="0">
                  <a:solidFill>
                    <a:srgbClr val="0000FF"/>
                  </a:solidFill>
                  <a:latin typeface="Times New Roman" panose="02020603050405020304" pitchFamily="18" charset="0"/>
                </a:endParaRPr>
              </a:p>
            </p:txBody>
          </p:sp>
          <p:grpSp>
            <p:nvGrpSpPr>
              <p:cNvPr id="54280" name="Group 18"/>
              <p:cNvGrpSpPr/>
              <p:nvPr/>
            </p:nvGrpSpPr>
            <p:grpSpPr bwMode="auto">
              <a:xfrm>
                <a:off x="3192" y="1416"/>
                <a:ext cx="544" cy="419"/>
                <a:chOff x="4558" y="3113"/>
                <a:chExt cx="544" cy="419"/>
              </a:xfrm>
            </p:grpSpPr>
            <p:sp>
              <p:nvSpPr>
                <p:cNvPr id="54284" name="Rectangle 19"/>
                <p:cNvSpPr>
                  <a:spLocks noChangeArrowheads="1"/>
                </p:cNvSpPr>
                <p:nvPr/>
              </p:nvSpPr>
              <p:spPr bwMode="auto">
                <a:xfrm>
                  <a:off x="4558" y="3113"/>
                  <a:ext cx="54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r>
                    <a:rPr kumimoji="1" lang="en-US" altLang="zh-CN" sz="3200">
                      <a:solidFill>
                        <a:srgbClr val="0000FF"/>
                      </a:solidFill>
                      <a:latin typeface="Arial Narrow" panose="020B0606020202030204" pitchFamily="34" charset="0"/>
                    </a:rPr>
                    <a:t>—</a:t>
                  </a:r>
                  <a:endParaRPr kumimoji="1" lang="en-US" altLang="zh-CN" sz="3200">
                    <a:solidFill>
                      <a:srgbClr val="0000FF"/>
                    </a:solidFill>
                    <a:latin typeface="Arial Narrow" panose="020B0606020202030204" pitchFamily="34" charset="0"/>
                  </a:endParaRPr>
                </a:p>
              </p:txBody>
            </p:sp>
            <p:sp>
              <p:nvSpPr>
                <p:cNvPr id="54285" name="Rectangle 20"/>
                <p:cNvSpPr>
                  <a:spLocks noChangeArrowheads="1"/>
                </p:cNvSpPr>
                <p:nvPr/>
              </p:nvSpPr>
              <p:spPr bwMode="auto">
                <a:xfrm>
                  <a:off x="4604" y="3167"/>
                  <a:ext cx="445"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r>
                    <a:rPr kumimoji="1" lang="en-US" altLang="zh-CN" sz="3200">
                      <a:solidFill>
                        <a:srgbClr val="0000FF"/>
                      </a:solidFill>
                      <a:latin typeface="Arial Narrow" panose="020B0606020202030204" pitchFamily="34" charset="0"/>
                    </a:rPr>
                    <a:t>—</a:t>
                  </a:r>
                  <a:endParaRPr kumimoji="1" lang="en-US" altLang="zh-CN" sz="3200">
                    <a:solidFill>
                      <a:srgbClr val="0000FF"/>
                    </a:solidFill>
                    <a:latin typeface="Arial Narrow" panose="020B0606020202030204" pitchFamily="34" charset="0"/>
                  </a:endParaRPr>
                </a:p>
              </p:txBody>
            </p:sp>
          </p:grpSp>
          <p:grpSp>
            <p:nvGrpSpPr>
              <p:cNvPr id="54281" name="Group 21"/>
              <p:cNvGrpSpPr/>
              <p:nvPr/>
            </p:nvGrpSpPr>
            <p:grpSpPr bwMode="auto">
              <a:xfrm>
                <a:off x="2893" y="1819"/>
                <a:ext cx="544" cy="419"/>
                <a:chOff x="4558" y="3113"/>
                <a:chExt cx="544" cy="419"/>
              </a:xfrm>
            </p:grpSpPr>
            <p:sp>
              <p:nvSpPr>
                <p:cNvPr id="54282" name="Rectangle 22"/>
                <p:cNvSpPr>
                  <a:spLocks noChangeArrowheads="1"/>
                </p:cNvSpPr>
                <p:nvPr/>
              </p:nvSpPr>
              <p:spPr bwMode="auto">
                <a:xfrm>
                  <a:off x="4558" y="3113"/>
                  <a:ext cx="54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r>
                    <a:rPr kumimoji="1" lang="en-US" altLang="zh-CN" sz="3200">
                      <a:solidFill>
                        <a:srgbClr val="0000FF"/>
                      </a:solidFill>
                      <a:latin typeface="Arial Narrow" panose="020B0606020202030204" pitchFamily="34" charset="0"/>
                    </a:rPr>
                    <a:t>—</a:t>
                  </a:r>
                  <a:endParaRPr kumimoji="1" lang="en-US" altLang="zh-CN" sz="3200">
                    <a:solidFill>
                      <a:srgbClr val="0000FF"/>
                    </a:solidFill>
                    <a:latin typeface="Arial Narrow" panose="020B0606020202030204" pitchFamily="34" charset="0"/>
                  </a:endParaRPr>
                </a:p>
              </p:txBody>
            </p:sp>
            <p:sp>
              <p:nvSpPr>
                <p:cNvPr id="54283" name="Rectangle 23"/>
                <p:cNvSpPr>
                  <a:spLocks noChangeArrowheads="1"/>
                </p:cNvSpPr>
                <p:nvPr/>
              </p:nvSpPr>
              <p:spPr bwMode="auto">
                <a:xfrm>
                  <a:off x="4604" y="3167"/>
                  <a:ext cx="445"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0" fontAlgn="base" hangingPunct="0">
                    <a:spcBef>
                      <a:spcPct val="0"/>
                    </a:spcBef>
                    <a:spcAft>
                      <a:spcPct val="0"/>
                    </a:spcAft>
                  </a:pPr>
                  <a:r>
                    <a:rPr kumimoji="1" lang="en-US" altLang="zh-CN" sz="3200">
                      <a:solidFill>
                        <a:srgbClr val="0000FF"/>
                      </a:solidFill>
                      <a:latin typeface="Arial Narrow" panose="020B0606020202030204" pitchFamily="34" charset="0"/>
                    </a:rPr>
                    <a:t>—</a:t>
                  </a:r>
                  <a:endParaRPr kumimoji="1" lang="en-US" altLang="zh-CN" sz="3200">
                    <a:solidFill>
                      <a:srgbClr val="0000FF"/>
                    </a:solidFill>
                    <a:latin typeface="Arial Narrow" panose="020B0606020202030204" pitchFamily="34" charset="0"/>
                  </a:endParaRPr>
                </a:p>
              </p:txBody>
            </p:sp>
          </p:grpSp>
        </p:grpSp>
        <p:sp>
          <p:nvSpPr>
            <p:cNvPr id="54278" name="Rectangle 24"/>
            <p:cNvSpPr>
              <a:spLocks noChangeArrowheads="1"/>
            </p:cNvSpPr>
            <p:nvPr/>
          </p:nvSpPr>
          <p:spPr bwMode="auto">
            <a:xfrm>
              <a:off x="521" y="2756"/>
              <a:ext cx="3579"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lnSpc>
                  <a:spcPct val="130000"/>
                </a:lnSpc>
                <a:spcBef>
                  <a:spcPct val="0"/>
                </a:spcBef>
                <a:spcAft>
                  <a:spcPct val="0"/>
                </a:spcAft>
              </a:pPr>
              <a:r>
                <a:rPr kumimoji="1" lang="en-US" altLang="zh-CN" sz="2400" b="1" dirty="0">
                  <a:solidFill>
                    <a:srgbClr val="0000FF"/>
                  </a:solidFill>
                  <a:latin typeface="Times New Roman" panose="02020603050405020304" pitchFamily="18" charset="0"/>
                </a:rPr>
                <a:t>Na</a:t>
              </a:r>
              <a:r>
                <a:rPr kumimoji="1" lang="en-US" altLang="zh-CN" sz="2400" b="1" baseline="-25000" dirty="0">
                  <a:solidFill>
                    <a:srgbClr val="0000FF"/>
                  </a:solidFill>
                  <a:latin typeface="Times New Roman" panose="02020603050405020304" pitchFamily="18" charset="0"/>
                </a:rPr>
                <a:t>2</a:t>
              </a:r>
              <a:r>
                <a:rPr kumimoji="1" lang="en-US" altLang="zh-CN" sz="2400" b="1" dirty="0">
                  <a:solidFill>
                    <a:srgbClr val="0000FF"/>
                  </a:solidFill>
                  <a:latin typeface="Times New Roman" panose="02020603050405020304" pitchFamily="18" charset="0"/>
                </a:rPr>
                <a:t>S</a:t>
              </a:r>
              <a:r>
                <a:rPr kumimoji="1" lang="en-US" altLang="zh-CN" sz="2400" b="1" baseline="-25000" dirty="0">
                  <a:solidFill>
                    <a:srgbClr val="0000FF"/>
                  </a:solidFill>
                  <a:latin typeface="Times New Roman" panose="02020603050405020304" pitchFamily="18" charset="0"/>
                </a:rPr>
                <a:t>2</a:t>
              </a:r>
              <a:r>
                <a:rPr kumimoji="1" lang="en-US" altLang="zh-CN" sz="2400" b="1" dirty="0">
                  <a:solidFill>
                    <a:srgbClr val="0000FF"/>
                  </a:solidFill>
                  <a:latin typeface="Times New Roman" panose="02020603050405020304" pitchFamily="18" charset="0"/>
                </a:rPr>
                <a:t>O</a:t>
              </a:r>
              <a:r>
                <a:rPr kumimoji="1" lang="en-US" altLang="zh-CN" sz="2400" b="1" baseline="-25000" dirty="0">
                  <a:solidFill>
                    <a:srgbClr val="0000FF"/>
                  </a:solidFill>
                  <a:latin typeface="Times New Roman" panose="02020603050405020304" pitchFamily="18" charset="0"/>
                </a:rPr>
                <a:t>4</a:t>
              </a:r>
              <a:r>
                <a:rPr kumimoji="1" lang="zh-CN" altLang="en-US" sz="2400" b="1" dirty="0">
                  <a:solidFill>
                    <a:srgbClr val="0000FF"/>
                  </a:solidFill>
                  <a:latin typeface="Times New Roman" panose="02020603050405020304" pitchFamily="18" charset="0"/>
                </a:rPr>
                <a:t>在空气分析中常用来吸收氧气：</a:t>
              </a:r>
              <a:r>
                <a:rPr kumimoji="1" lang="zh-CN" altLang="en-US" sz="2400" dirty="0">
                  <a:solidFill>
                    <a:srgbClr val="0000FF"/>
                  </a:solidFill>
                  <a:latin typeface="Arial Narrow" panose="020B0606020202030204" pitchFamily="34" charset="0"/>
                </a:rPr>
                <a:t> </a:t>
              </a:r>
              <a:endParaRPr kumimoji="1" lang="el-GR" altLang="zh-CN" sz="2400" dirty="0">
                <a:solidFill>
                  <a:srgbClr val="0000FF"/>
                </a:solidFill>
                <a:latin typeface="Arial Narrow" panose="020B060602020203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853"/>
                                        </p:tgtEl>
                                        <p:attrNameLst>
                                          <p:attrName>style.visibility</p:attrName>
                                        </p:attrNameLst>
                                      </p:cBhvr>
                                      <p:to>
                                        <p:strVal val="visible"/>
                                      </p:to>
                                    </p:set>
                                    <p:anim calcmode="lin" valueType="num">
                                      <p:cBhvr additive="base">
                                        <p:cTn id="7" dur="500" fill="hold"/>
                                        <p:tgtEl>
                                          <p:spTgt spid="78853"/>
                                        </p:tgtEl>
                                        <p:attrNameLst>
                                          <p:attrName>ppt_x</p:attrName>
                                        </p:attrNameLst>
                                      </p:cBhvr>
                                      <p:tavLst>
                                        <p:tav tm="0">
                                          <p:val>
                                            <p:strVal val="#ppt_x"/>
                                          </p:val>
                                        </p:tav>
                                        <p:tav tm="100000">
                                          <p:val>
                                            <p:strVal val="#ppt_x"/>
                                          </p:val>
                                        </p:tav>
                                      </p:tavLst>
                                    </p:anim>
                                    <p:anim calcmode="lin" valueType="num">
                                      <p:cBhvr additive="base">
                                        <p:cTn id="8" dur="500" fill="hold"/>
                                        <p:tgtEl>
                                          <p:spTgt spid="788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8863"/>
                                        </p:tgtEl>
                                        <p:attrNameLst>
                                          <p:attrName>style.visibility</p:attrName>
                                        </p:attrNameLst>
                                      </p:cBhvr>
                                      <p:to>
                                        <p:strVal val="visible"/>
                                      </p:to>
                                    </p:set>
                                    <p:anim calcmode="lin" valueType="num">
                                      <p:cBhvr additive="base">
                                        <p:cTn id="13" dur="500" fill="hold"/>
                                        <p:tgtEl>
                                          <p:spTgt spid="78863"/>
                                        </p:tgtEl>
                                        <p:attrNameLst>
                                          <p:attrName>ppt_x</p:attrName>
                                        </p:attrNameLst>
                                      </p:cBhvr>
                                      <p:tavLst>
                                        <p:tav tm="0">
                                          <p:val>
                                            <p:strVal val="#ppt_x"/>
                                          </p:val>
                                        </p:tav>
                                        <p:tav tm="100000">
                                          <p:val>
                                            <p:strVal val="#ppt_x"/>
                                          </p:val>
                                        </p:tav>
                                      </p:tavLst>
                                    </p:anim>
                                    <p:anim calcmode="lin" valueType="num">
                                      <p:cBhvr additive="base">
                                        <p:cTn id="14" dur="500" fill="hold"/>
                                        <p:tgtEl>
                                          <p:spTgt spid="788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Oval 219"/>
          <p:cNvSpPr>
            <a:spLocks noChangeArrowheads="1"/>
          </p:cNvSpPr>
          <p:nvPr/>
        </p:nvSpPr>
        <p:spPr bwMode="auto">
          <a:xfrm>
            <a:off x="6856414" y="3459164"/>
            <a:ext cx="638175" cy="242887"/>
          </a:xfrm>
          <a:prstGeom prst="ellipse">
            <a:avLst/>
          </a:prstGeom>
          <a:gradFill rotWithShape="1">
            <a:gsLst>
              <a:gs pos="0">
                <a:srgbClr val="808080">
                  <a:alpha val="89998"/>
                </a:srgbClr>
              </a:gs>
              <a:gs pos="100000">
                <a:schemeClr val="bg1">
                  <a:alpha val="0"/>
                </a:schemeClr>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083" name="Oval 218"/>
          <p:cNvSpPr>
            <a:spLocks noChangeArrowheads="1"/>
          </p:cNvSpPr>
          <p:nvPr/>
        </p:nvSpPr>
        <p:spPr bwMode="auto">
          <a:xfrm>
            <a:off x="6096000" y="3703638"/>
            <a:ext cx="941388" cy="241300"/>
          </a:xfrm>
          <a:prstGeom prst="ellipse">
            <a:avLst/>
          </a:prstGeom>
          <a:gradFill rotWithShape="1">
            <a:gsLst>
              <a:gs pos="0">
                <a:srgbClr val="808080">
                  <a:alpha val="89998"/>
                </a:srgbClr>
              </a:gs>
              <a:gs pos="100000">
                <a:schemeClr val="bg1">
                  <a:alpha val="0"/>
                </a:schemeClr>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084" name="Oval 217"/>
          <p:cNvSpPr>
            <a:spLocks noChangeArrowheads="1"/>
          </p:cNvSpPr>
          <p:nvPr/>
        </p:nvSpPr>
        <p:spPr bwMode="auto">
          <a:xfrm>
            <a:off x="5124450" y="4189413"/>
            <a:ext cx="1246188" cy="303212"/>
          </a:xfrm>
          <a:prstGeom prst="ellipse">
            <a:avLst/>
          </a:prstGeom>
          <a:gradFill rotWithShape="1">
            <a:gsLst>
              <a:gs pos="0">
                <a:srgbClr val="808080">
                  <a:alpha val="89998"/>
                </a:srgbClr>
              </a:gs>
              <a:gs pos="100000">
                <a:schemeClr val="bg1">
                  <a:alpha val="0"/>
                </a:schemeClr>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nvGrpSpPr>
          <p:cNvPr id="63493" name="Group 12"/>
          <p:cNvGrpSpPr/>
          <p:nvPr/>
        </p:nvGrpSpPr>
        <p:grpSpPr bwMode="auto">
          <a:xfrm>
            <a:off x="4029075" y="2546351"/>
            <a:ext cx="1106488" cy="1984375"/>
            <a:chOff x="0" y="0"/>
            <a:chExt cx="2041" cy="2743"/>
          </a:xfrm>
        </p:grpSpPr>
        <p:sp>
          <p:nvSpPr>
            <p:cNvPr id="46224" name="Freeform 64"/>
            <p:cNvSpPr>
              <a:spLocks noChangeArrowheads="1"/>
            </p:cNvSpPr>
            <p:nvPr/>
          </p:nvSpPr>
          <p:spPr bwMode="auto">
            <a:xfrm>
              <a:off x="179" y="1042"/>
              <a:ext cx="1728" cy="1701"/>
            </a:xfrm>
            <a:custGeom>
              <a:avLst/>
              <a:gdLst>
                <a:gd name="T0" fmla="*/ 182 w 1724"/>
                <a:gd name="T1" fmla="*/ 0 h 1699"/>
                <a:gd name="T2" fmla="*/ 0 w 1724"/>
                <a:gd name="T3" fmla="*/ 1587 h 1699"/>
                <a:gd name="T4" fmla="*/ 835 w 1724"/>
                <a:gd name="T5" fmla="*/ 1687 h 1699"/>
                <a:gd name="T6" fmla="*/ 1724 w 1724"/>
                <a:gd name="T7" fmla="*/ 1587 h 1699"/>
                <a:gd name="T8" fmla="*/ 1588 w 1724"/>
                <a:gd name="T9" fmla="*/ 0 h 1699"/>
                <a:gd name="T10" fmla="*/ 851 w 1724"/>
                <a:gd name="T11" fmla="*/ 83 h 1699"/>
                <a:gd name="T12" fmla="*/ 182 w 1724"/>
                <a:gd name="T13" fmla="*/ 0 h 1699"/>
                <a:gd name="T14" fmla="*/ 0 60000 65536"/>
                <a:gd name="T15" fmla="*/ 0 60000 65536"/>
                <a:gd name="T16" fmla="*/ 0 60000 65536"/>
                <a:gd name="T17" fmla="*/ 0 60000 65536"/>
                <a:gd name="T18" fmla="*/ 0 60000 65536"/>
                <a:gd name="T19" fmla="*/ 0 60000 65536"/>
                <a:gd name="T20" fmla="*/ 0 60000 65536"/>
                <a:gd name="T21" fmla="*/ 0 w 1724"/>
                <a:gd name="T22" fmla="*/ 0 h 1699"/>
                <a:gd name="T23" fmla="*/ 1724 w 1724"/>
                <a:gd name="T24" fmla="*/ 1699 h 16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4" h="1699">
                  <a:moveTo>
                    <a:pt x="182" y="0"/>
                  </a:moveTo>
                  <a:lnTo>
                    <a:pt x="0" y="1587"/>
                  </a:lnTo>
                  <a:cubicBezTo>
                    <a:pt x="0" y="1587"/>
                    <a:pt x="395" y="1699"/>
                    <a:pt x="835" y="1687"/>
                  </a:cubicBezTo>
                  <a:cubicBezTo>
                    <a:pt x="1360" y="1683"/>
                    <a:pt x="1724" y="1587"/>
                    <a:pt x="1724" y="1587"/>
                  </a:cubicBezTo>
                  <a:lnTo>
                    <a:pt x="1588" y="0"/>
                  </a:lnTo>
                  <a:cubicBezTo>
                    <a:pt x="1588" y="0"/>
                    <a:pt x="1173" y="96"/>
                    <a:pt x="851" y="83"/>
                  </a:cubicBezTo>
                  <a:cubicBezTo>
                    <a:pt x="504" y="96"/>
                    <a:pt x="182" y="0"/>
                    <a:pt x="182" y="0"/>
                  </a:cubicBezTo>
                  <a:close/>
                </a:path>
              </a:pathLst>
            </a:custGeom>
            <a:gradFill rotWithShape="1">
              <a:gsLst>
                <a:gs pos="0">
                  <a:srgbClr val="FCFCFC"/>
                </a:gs>
                <a:gs pos="50000">
                  <a:srgbClr val="DDDDDD"/>
                </a:gs>
                <a:gs pos="100000">
                  <a:srgbClr val="FCFCFC"/>
                </a:gs>
              </a:gsLst>
              <a:lin ang="0" scaled="1"/>
            </a:gradFill>
            <a:ln>
              <a:noFill/>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sp>
          <p:nvSpPr>
            <p:cNvPr id="46225" name="AutoShape 65"/>
            <p:cNvSpPr>
              <a:spLocks noChangeArrowheads="1"/>
            </p:cNvSpPr>
            <p:nvPr/>
          </p:nvSpPr>
          <p:spPr bwMode="auto">
            <a:xfrm>
              <a:off x="0" y="0"/>
              <a:ext cx="2041" cy="1224"/>
            </a:xfrm>
            <a:prstGeom prst="triangle">
              <a:avLst>
                <a:gd name="adj" fmla="val 50000"/>
              </a:avLst>
            </a:prstGeom>
            <a:gradFill rotWithShape="1">
              <a:gsLst>
                <a:gs pos="0">
                  <a:srgbClr val="FFFFFF"/>
                </a:gs>
                <a:gs pos="50000">
                  <a:srgbClr val="DDDDDD"/>
                </a:gs>
                <a:gs pos="100000">
                  <a:srgbClr val="FFFFFF"/>
                </a:gs>
              </a:gsLst>
              <a:lin ang="0" scaled="1"/>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nvGrpSpPr>
            <p:cNvPr id="63635" name="Group 15"/>
            <p:cNvGrpSpPr/>
            <p:nvPr/>
          </p:nvGrpSpPr>
          <p:grpSpPr bwMode="auto">
            <a:xfrm>
              <a:off x="816" y="409"/>
              <a:ext cx="408" cy="498"/>
              <a:chOff x="0" y="0"/>
              <a:chExt cx="408" cy="498"/>
            </a:xfrm>
          </p:grpSpPr>
          <p:sp>
            <p:nvSpPr>
              <p:cNvPr id="46232" name="Oval 67"/>
              <p:cNvSpPr>
                <a:spLocks noChangeArrowheads="1"/>
              </p:cNvSpPr>
              <p:nvPr/>
            </p:nvSpPr>
            <p:spPr bwMode="auto">
              <a:xfrm>
                <a:off x="68" y="45"/>
                <a:ext cx="319" cy="452"/>
              </a:xfrm>
              <a:prstGeom prst="ellipse">
                <a:avLst/>
              </a:prstGeom>
              <a:solidFill>
                <a:srgbClr val="DDDDDD">
                  <a:alpha val="50195"/>
                </a:srgbClr>
              </a:soli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233" name="Oval 68"/>
              <p:cNvSpPr>
                <a:spLocks noChangeArrowheads="1"/>
              </p:cNvSpPr>
              <p:nvPr/>
            </p:nvSpPr>
            <p:spPr bwMode="auto">
              <a:xfrm>
                <a:off x="-2" y="-3"/>
                <a:ext cx="410" cy="408"/>
              </a:xfrm>
              <a:prstGeom prst="ellipse">
                <a:avLst/>
              </a:prstGeom>
              <a:solidFill>
                <a:srgbClr val="DDDDDD"/>
              </a:soli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234" name="Oval 69"/>
              <p:cNvSpPr>
                <a:spLocks noChangeAspect="1" noChangeArrowheads="1"/>
              </p:cNvSpPr>
              <p:nvPr/>
            </p:nvSpPr>
            <p:spPr bwMode="auto">
              <a:xfrm>
                <a:off x="21" y="19"/>
                <a:ext cx="366" cy="369"/>
              </a:xfrm>
              <a:prstGeom prst="ellipse">
                <a:avLst/>
              </a:prstGeom>
              <a:gradFill rotWithShape="1">
                <a:gsLst>
                  <a:gs pos="0">
                    <a:srgbClr val="DDDDDD"/>
                  </a:gs>
                  <a:gs pos="50000">
                    <a:srgbClr val="FFFFFF"/>
                  </a:gs>
                  <a:gs pos="100000">
                    <a:srgbClr val="DDDDDD"/>
                  </a:gs>
                </a:gsLst>
                <a:lin ang="0" scaled="1"/>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235" name="Oval 70"/>
              <p:cNvSpPr>
                <a:spLocks noChangeAspect="1" noChangeArrowheads="1"/>
              </p:cNvSpPr>
              <p:nvPr/>
            </p:nvSpPr>
            <p:spPr bwMode="auto">
              <a:xfrm>
                <a:off x="39" y="39"/>
                <a:ext cx="331" cy="329"/>
              </a:xfrm>
              <a:prstGeom prst="ellipse">
                <a:avLst/>
              </a:prstGeom>
              <a:solidFill>
                <a:schemeClr val="tx1"/>
              </a:soli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sp>
          <p:nvSpPr>
            <p:cNvPr id="46227" name="Rectangle 71"/>
            <p:cNvSpPr>
              <a:spLocks noChangeArrowheads="1"/>
            </p:cNvSpPr>
            <p:nvPr/>
          </p:nvSpPr>
          <p:spPr bwMode="auto">
            <a:xfrm>
              <a:off x="861" y="2287"/>
              <a:ext cx="319" cy="454"/>
            </a:xfrm>
            <a:prstGeom prst="rect">
              <a:avLst/>
            </a:prstGeom>
            <a:solidFill>
              <a:schemeClr val="tx1"/>
            </a:soli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228" name="Rectangle 72"/>
            <p:cNvSpPr>
              <a:spLocks noChangeAspect="1" noChangeArrowheads="1"/>
            </p:cNvSpPr>
            <p:nvPr/>
          </p:nvSpPr>
          <p:spPr bwMode="auto">
            <a:xfrm>
              <a:off x="881" y="2324"/>
              <a:ext cx="284" cy="404"/>
            </a:xfrm>
            <a:prstGeom prst="rect">
              <a:avLst/>
            </a:prstGeom>
            <a:solidFill>
              <a:srgbClr val="DDDDDD"/>
            </a:soli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229" name="Rectangle 73"/>
            <p:cNvSpPr>
              <a:spLocks noChangeAspect="1" noChangeArrowheads="1"/>
            </p:cNvSpPr>
            <p:nvPr/>
          </p:nvSpPr>
          <p:spPr bwMode="auto">
            <a:xfrm>
              <a:off x="946" y="2379"/>
              <a:ext cx="158" cy="364"/>
            </a:xfrm>
            <a:prstGeom prst="rect">
              <a:avLst/>
            </a:prstGeom>
            <a:solidFill>
              <a:srgbClr val="808080"/>
            </a:soli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230" name="AutoShape 74"/>
            <p:cNvSpPr>
              <a:spLocks noChangeArrowheads="1"/>
            </p:cNvSpPr>
            <p:nvPr/>
          </p:nvSpPr>
          <p:spPr bwMode="auto">
            <a:xfrm rot="5172402">
              <a:off x="861" y="2340"/>
              <a:ext cx="219" cy="179"/>
            </a:xfrm>
            <a:prstGeom prst="rtTriangle">
              <a:avLst/>
            </a:prstGeom>
            <a:solidFill>
              <a:srgbClr val="B2B2B2">
                <a:alpha val="79999"/>
              </a:srgbClr>
            </a:soli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231" name="Rectangle 75"/>
            <p:cNvSpPr>
              <a:spLocks noChangeArrowheads="1"/>
            </p:cNvSpPr>
            <p:nvPr/>
          </p:nvSpPr>
          <p:spPr bwMode="auto">
            <a:xfrm>
              <a:off x="852" y="1271"/>
              <a:ext cx="363" cy="90"/>
            </a:xfrm>
            <a:prstGeom prst="rect">
              <a:avLst/>
            </a:prstGeom>
            <a:solidFill>
              <a:schemeClr val="bg2"/>
            </a:soli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grpSp>
        <p:nvGrpSpPr>
          <p:cNvPr id="11289" name="Group 25"/>
          <p:cNvGrpSpPr/>
          <p:nvPr/>
        </p:nvGrpSpPr>
        <p:grpSpPr bwMode="auto">
          <a:xfrm flipV="1">
            <a:off x="3730625" y="2878138"/>
            <a:ext cx="1701800" cy="201612"/>
            <a:chOff x="0" y="0"/>
            <a:chExt cx="3457" cy="408"/>
          </a:xfrm>
        </p:grpSpPr>
        <p:grpSp>
          <p:nvGrpSpPr>
            <p:cNvPr id="63625" name="Group 26"/>
            <p:cNvGrpSpPr/>
            <p:nvPr/>
          </p:nvGrpSpPr>
          <p:grpSpPr bwMode="auto">
            <a:xfrm rot="-2545465">
              <a:off x="0" y="0"/>
              <a:ext cx="3457" cy="408"/>
              <a:chOff x="0" y="0"/>
              <a:chExt cx="2904" cy="408"/>
            </a:xfrm>
          </p:grpSpPr>
          <p:sp>
            <p:nvSpPr>
              <p:cNvPr id="46221" name="Rectangle 78" descr="大网格"/>
              <p:cNvSpPr>
                <a:spLocks noChangeArrowheads="1"/>
              </p:cNvSpPr>
              <p:nvPr/>
            </p:nvSpPr>
            <p:spPr bwMode="auto">
              <a:xfrm>
                <a:off x="1713" y="-4"/>
                <a:ext cx="1181" cy="408"/>
              </a:xfrm>
              <a:prstGeom prst="rect">
                <a:avLst/>
              </a:prstGeom>
              <a:blipFill dpi="0" rotWithShape="0">
                <a:blip r:embed="rId1"/>
                <a:srcRect/>
                <a:tile tx="0" ty="0" sx="100000" sy="100000" flip="none" algn="tl"/>
              </a:blipFill>
              <a:ln w="9525">
                <a:solidFill>
                  <a:schemeClr val="tx1"/>
                </a:solidFill>
                <a:miter lim="800000"/>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222" name="Rectangle 79" descr="大网格"/>
              <p:cNvSpPr>
                <a:spLocks noChangeArrowheads="1"/>
              </p:cNvSpPr>
              <p:nvPr/>
            </p:nvSpPr>
            <p:spPr bwMode="auto">
              <a:xfrm>
                <a:off x="-5" y="-1"/>
                <a:ext cx="1176" cy="408"/>
              </a:xfrm>
              <a:prstGeom prst="rect">
                <a:avLst/>
              </a:prstGeom>
              <a:blipFill dpi="0" rotWithShape="0">
                <a:blip r:embed="rId1"/>
                <a:srcRect/>
                <a:tile tx="0" ty="0" sx="100000" sy="100000" flip="none" algn="tl"/>
              </a:blipFill>
              <a:ln w="9525">
                <a:solidFill>
                  <a:schemeClr val="tx1"/>
                </a:solidFill>
                <a:miter lim="800000"/>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223" name="Rectangle 80"/>
              <p:cNvSpPr>
                <a:spLocks noChangeArrowheads="1"/>
              </p:cNvSpPr>
              <p:nvPr/>
            </p:nvSpPr>
            <p:spPr bwMode="auto">
              <a:xfrm>
                <a:off x="0" y="156"/>
                <a:ext cx="2901" cy="93"/>
              </a:xfrm>
              <a:prstGeom prst="rect">
                <a:avLst/>
              </a:prstGeom>
              <a:gradFill rotWithShape="1">
                <a:gsLst>
                  <a:gs pos="0">
                    <a:srgbClr val="808080"/>
                  </a:gs>
                  <a:gs pos="50000">
                    <a:srgbClr val="DBDBDB"/>
                  </a:gs>
                  <a:gs pos="100000">
                    <a:srgbClr val="808080"/>
                  </a:gs>
                </a:gsLst>
                <a:lin ang="5400000" scaled="1"/>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grpSp>
          <p:nvGrpSpPr>
            <p:cNvPr id="63626" name="Group 30"/>
            <p:cNvGrpSpPr/>
            <p:nvPr/>
          </p:nvGrpSpPr>
          <p:grpSpPr bwMode="auto">
            <a:xfrm rot="2695773">
              <a:off x="0" y="0"/>
              <a:ext cx="3457" cy="408"/>
              <a:chOff x="0" y="0"/>
              <a:chExt cx="2904" cy="408"/>
            </a:xfrm>
          </p:grpSpPr>
          <p:sp>
            <p:nvSpPr>
              <p:cNvPr id="46218" name="Rectangle 82" descr="大网格"/>
              <p:cNvSpPr>
                <a:spLocks noChangeArrowheads="1"/>
              </p:cNvSpPr>
              <p:nvPr/>
            </p:nvSpPr>
            <p:spPr bwMode="auto">
              <a:xfrm>
                <a:off x="1728" y="16"/>
                <a:ext cx="1178" cy="408"/>
              </a:xfrm>
              <a:prstGeom prst="rect">
                <a:avLst/>
              </a:prstGeom>
              <a:blipFill dpi="0" rotWithShape="0">
                <a:blip r:embed="rId1"/>
                <a:srcRect/>
                <a:tile tx="0" ty="0" sx="100000" sy="100000" flip="none" algn="tl"/>
              </a:blipFill>
              <a:ln w="9525">
                <a:solidFill>
                  <a:schemeClr val="tx1"/>
                </a:solidFill>
                <a:miter lim="800000"/>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219" name="Rectangle 83" descr="大网格"/>
              <p:cNvSpPr>
                <a:spLocks noChangeArrowheads="1"/>
              </p:cNvSpPr>
              <p:nvPr/>
            </p:nvSpPr>
            <p:spPr bwMode="auto">
              <a:xfrm>
                <a:off x="-2" y="10"/>
                <a:ext cx="1181" cy="408"/>
              </a:xfrm>
              <a:prstGeom prst="rect">
                <a:avLst/>
              </a:prstGeom>
              <a:blipFill dpi="0" rotWithShape="0">
                <a:blip r:embed="rId1"/>
                <a:srcRect/>
                <a:tile tx="0" ty="0" sx="100000" sy="100000" flip="none" algn="tl"/>
              </a:blipFill>
              <a:ln w="9525">
                <a:solidFill>
                  <a:schemeClr val="tx1"/>
                </a:solidFill>
                <a:miter lim="800000"/>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220" name="Rectangle 84"/>
              <p:cNvSpPr>
                <a:spLocks noChangeArrowheads="1"/>
              </p:cNvSpPr>
              <p:nvPr/>
            </p:nvSpPr>
            <p:spPr bwMode="auto">
              <a:xfrm>
                <a:off x="0" y="171"/>
                <a:ext cx="2904" cy="93"/>
              </a:xfrm>
              <a:prstGeom prst="rect">
                <a:avLst/>
              </a:prstGeom>
              <a:gradFill rotWithShape="1">
                <a:gsLst>
                  <a:gs pos="0">
                    <a:srgbClr val="808080"/>
                  </a:gs>
                  <a:gs pos="50000">
                    <a:srgbClr val="DBDBDB"/>
                  </a:gs>
                  <a:gs pos="100000">
                    <a:srgbClr val="808080"/>
                  </a:gs>
                </a:gsLst>
                <a:lin ang="5400000" scaled="1"/>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grpSp>
      <p:sp>
        <p:nvSpPr>
          <p:cNvPr id="11299" name="Cloud"/>
          <p:cNvSpPr>
            <a:spLocks noChangeAspect="1" noEditPoints="1" noChangeArrowheads="1"/>
          </p:cNvSpPr>
          <p:nvPr/>
        </p:nvSpPr>
        <p:spPr bwMode="auto">
          <a:xfrm>
            <a:off x="6977063" y="2062163"/>
            <a:ext cx="971550" cy="334962"/>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gs>
              <a:gs pos="100000">
                <a:srgbClr val="FFFFFF">
                  <a:alpha val="21999"/>
                </a:srgbClr>
              </a:gs>
            </a:gsLst>
            <a:lin ang="5400000" scaled="1"/>
          </a:gradFill>
          <a:ln>
            <a:noFill/>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sp>
        <p:nvSpPr>
          <p:cNvPr id="11300" name="Cloud"/>
          <p:cNvSpPr>
            <a:spLocks noChangeAspect="1" noEditPoints="1" noChangeArrowheads="1"/>
          </p:cNvSpPr>
          <p:nvPr/>
        </p:nvSpPr>
        <p:spPr bwMode="auto">
          <a:xfrm>
            <a:off x="5184775" y="2244726"/>
            <a:ext cx="971550" cy="3349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chemeClr val="bg1"/>
              </a:gs>
              <a:gs pos="100000">
                <a:srgbClr val="FFFFFF">
                  <a:alpha val="21999"/>
                </a:srgbClr>
              </a:gs>
            </a:gsLst>
            <a:lin ang="5400000" scaled="1"/>
          </a:gradFill>
          <a:ln>
            <a:noFill/>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grpSp>
        <p:nvGrpSpPr>
          <p:cNvPr id="11301" name="Group 37"/>
          <p:cNvGrpSpPr/>
          <p:nvPr/>
        </p:nvGrpSpPr>
        <p:grpSpPr bwMode="auto">
          <a:xfrm>
            <a:off x="7240589" y="4060825"/>
            <a:ext cx="498475" cy="1028700"/>
            <a:chOff x="0" y="0"/>
            <a:chExt cx="1225" cy="2534"/>
          </a:xfrm>
        </p:grpSpPr>
        <p:grpSp>
          <p:nvGrpSpPr>
            <p:cNvPr id="63601" name="Group 38"/>
            <p:cNvGrpSpPr/>
            <p:nvPr/>
          </p:nvGrpSpPr>
          <p:grpSpPr bwMode="auto">
            <a:xfrm>
              <a:off x="408" y="0"/>
              <a:ext cx="817" cy="1270"/>
              <a:chOff x="0" y="0"/>
              <a:chExt cx="817" cy="1270"/>
            </a:xfrm>
          </p:grpSpPr>
          <p:sp>
            <p:nvSpPr>
              <p:cNvPr id="46205" name="Freeform 98"/>
              <p:cNvSpPr/>
              <p:nvPr/>
            </p:nvSpPr>
            <p:spPr bwMode="auto">
              <a:xfrm>
                <a:off x="232" y="364"/>
                <a:ext cx="207" cy="907"/>
              </a:xfrm>
              <a:custGeom>
                <a:avLst/>
                <a:gdLst>
                  <a:gd name="T0" fmla="*/ 136 w 204"/>
                  <a:gd name="T1" fmla="*/ 0 h 907"/>
                  <a:gd name="T2" fmla="*/ 181 w 204"/>
                  <a:gd name="T3" fmla="*/ 635 h 907"/>
                  <a:gd name="T4" fmla="*/ 0 w 204"/>
                  <a:gd name="T5" fmla="*/ 907 h 907"/>
                  <a:gd name="T6" fmla="*/ 0 60000 65536"/>
                  <a:gd name="T7" fmla="*/ 0 60000 65536"/>
                  <a:gd name="T8" fmla="*/ 0 60000 65536"/>
                  <a:gd name="T9" fmla="*/ 0 w 204"/>
                  <a:gd name="T10" fmla="*/ 0 h 907"/>
                  <a:gd name="T11" fmla="*/ 204 w 204"/>
                  <a:gd name="T12" fmla="*/ 907 h 907"/>
                </a:gdLst>
                <a:ahLst/>
                <a:cxnLst>
                  <a:cxn ang="T6">
                    <a:pos x="T0" y="T1"/>
                  </a:cxn>
                  <a:cxn ang="T7">
                    <a:pos x="T2" y="T3"/>
                  </a:cxn>
                  <a:cxn ang="T8">
                    <a:pos x="T4" y="T5"/>
                  </a:cxn>
                </a:cxnLst>
                <a:rect l="T9" t="T10" r="T11" b="T12"/>
                <a:pathLst>
                  <a:path w="204" h="907">
                    <a:moveTo>
                      <a:pt x="136" y="0"/>
                    </a:moveTo>
                    <a:cubicBezTo>
                      <a:pt x="170" y="242"/>
                      <a:pt x="204" y="484"/>
                      <a:pt x="181" y="635"/>
                    </a:cubicBezTo>
                    <a:cubicBezTo>
                      <a:pt x="158" y="786"/>
                      <a:pt x="79" y="846"/>
                      <a:pt x="0" y="907"/>
                    </a:cubicBezTo>
                  </a:path>
                </a:pathLst>
              </a:custGeom>
              <a:noFill/>
              <a:ln w="38100">
                <a:solidFill>
                  <a:srgbClr val="009900"/>
                </a:solidFill>
                <a:miter lim="800000"/>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grpSp>
            <p:nvGrpSpPr>
              <p:cNvPr id="63615" name="Group 40"/>
              <p:cNvGrpSpPr/>
              <p:nvPr/>
            </p:nvGrpSpPr>
            <p:grpSpPr bwMode="auto">
              <a:xfrm rot="608621">
                <a:off x="46" y="0"/>
                <a:ext cx="636" cy="636"/>
                <a:chOff x="0" y="0"/>
                <a:chExt cx="636" cy="636"/>
              </a:xfrm>
            </p:grpSpPr>
            <p:grpSp>
              <p:nvGrpSpPr>
                <p:cNvPr id="63618" name="Group 41"/>
                <p:cNvGrpSpPr/>
                <p:nvPr/>
              </p:nvGrpSpPr>
              <p:grpSpPr bwMode="auto">
                <a:xfrm>
                  <a:off x="0" y="0"/>
                  <a:ext cx="635" cy="635"/>
                  <a:chOff x="0" y="0"/>
                  <a:chExt cx="635" cy="635"/>
                </a:xfrm>
              </p:grpSpPr>
              <p:sp>
                <p:nvSpPr>
                  <p:cNvPr id="46214" name="Oval 90"/>
                  <p:cNvSpPr>
                    <a:spLocks noChangeArrowheads="1"/>
                  </p:cNvSpPr>
                  <p:nvPr/>
                </p:nvSpPr>
                <p:spPr bwMode="auto">
                  <a:xfrm>
                    <a:off x="233" y="-25"/>
                    <a:ext cx="137" cy="649"/>
                  </a:xfrm>
                  <a:prstGeom prst="ellipse">
                    <a:avLst/>
                  </a:prstGeom>
                  <a:gradFill rotWithShape="1">
                    <a:gsLst>
                      <a:gs pos="0">
                        <a:srgbClr val="FFB19E"/>
                      </a:gs>
                      <a:gs pos="100000">
                        <a:srgbClr val="FF3300"/>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215" name="Oval 91"/>
                  <p:cNvSpPr>
                    <a:spLocks noChangeArrowheads="1"/>
                  </p:cNvSpPr>
                  <p:nvPr/>
                </p:nvSpPr>
                <p:spPr bwMode="auto">
                  <a:xfrm rot="5400000">
                    <a:off x="261" y="-3"/>
                    <a:ext cx="133" cy="636"/>
                  </a:xfrm>
                  <a:prstGeom prst="ellipse">
                    <a:avLst/>
                  </a:prstGeom>
                  <a:gradFill rotWithShape="1">
                    <a:gsLst>
                      <a:gs pos="0">
                        <a:srgbClr val="FFB19E"/>
                      </a:gs>
                      <a:gs pos="100000">
                        <a:srgbClr val="FF3300"/>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grpSp>
              <p:nvGrpSpPr>
                <p:cNvPr id="63619" name="Group 44"/>
                <p:cNvGrpSpPr/>
                <p:nvPr/>
              </p:nvGrpSpPr>
              <p:grpSpPr bwMode="auto">
                <a:xfrm rot="2700000">
                  <a:off x="0" y="0"/>
                  <a:ext cx="635" cy="635"/>
                  <a:chOff x="0" y="0"/>
                  <a:chExt cx="635" cy="635"/>
                </a:xfrm>
              </p:grpSpPr>
              <p:sp>
                <p:nvSpPr>
                  <p:cNvPr id="46212" name="Oval 94"/>
                  <p:cNvSpPr>
                    <a:spLocks noChangeArrowheads="1"/>
                  </p:cNvSpPr>
                  <p:nvPr/>
                </p:nvSpPr>
                <p:spPr bwMode="auto">
                  <a:xfrm>
                    <a:off x="244" y="19"/>
                    <a:ext cx="133" cy="628"/>
                  </a:xfrm>
                  <a:prstGeom prst="ellipse">
                    <a:avLst/>
                  </a:prstGeom>
                  <a:gradFill rotWithShape="1">
                    <a:gsLst>
                      <a:gs pos="0">
                        <a:srgbClr val="FFB19E"/>
                      </a:gs>
                      <a:gs pos="100000">
                        <a:srgbClr val="FF3300"/>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213" name="Oval 95"/>
                  <p:cNvSpPr>
                    <a:spLocks noChangeArrowheads="1"/>
                  </p:cNvSpPr>
                  <p:nvPr/>
                </p:nvSpPr>
                <p:spPr bwMode="auto">
                  <a:xfrm rot="5400000">
                    <a:off x="240" y="2"/>
                    <a:ext cx="137" cy="641"/>
                  </a:xfrm>
                  <a:prstGeom prst="ellipse">
                    <a:avLst/>
                  </a:prstGeom>
                  <a:gradFill rotWithShape="1">
                    <a:gsLst>
                      <a:gs pos="0">
                        <a:srgbClr val="FFB19E"/>
                      </a:gs>
                      <a:gs pos="100000">
                        <a:srgbClr val="FF3300"/>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sp>
              <p:nvSpPr>
                <p:cNvPr id="46211" name="Oval 96" descr="球体"/>
                <p:cNvSpPr>
                  <a:spLocks noChangeArrowheads="1"/>
                </p:cNvSpPr>
                <p:nvPr/>
              </p:nvSpPr>
              <p:spPr bwMode="auto">
                <a:xfrm>
                  <a:off x="182" y="184"/>
                  <a:ext cx="269" cy="274"/>
                </a:xfrm>
                <a:prstGeom prst="ellipse">
                  <a:avLst/>
                </a:prstGeom>
                <a:blipFill dpi="0" rotWithShape="0">
                  <a:blip r:embed="rId2"/>
                  <a:srcRect/>
                  <a:tile tx="0" ty="0" sx="100000" sy="100000" flip="none" algn="tl"/>
                </a:blip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sp>
            <p:nvSpPr>
              <p:cNvPr id="46207" name="Freeform 99"/>
              <p:cNvSpPr>
                <a:spLocks noChangeArrowheads="1"/>
              </p:cNvSpPr>
              <p:nvPr/>
            </p:nvSpPr>
            <p:spPr bwMode="auto">
              <a:xfrm rot="-1391917">
                <a:off x="364" y="680"/>
                <a:ext cx="453" cy="184"/>
              </a:xfrm>
              <a:custGeom>
                <a:avLst/>
                <a:gdLst>
                  <a:gd name="T0" fmla="*/ 2 w 559"/>
                  <a:gd name="T1" fmla="*/ 14 h 235"/>
                  <a:gd name="T2" fmla="*/ 43 w 559"/>
                  <a:gd name="T3" fmla="*/ 0 h 235"/>
                  <a:gd name="T4" fmla="*/ 84 w 559"/>
                  <a:gd name="T5" fmla="*/ 14 h 235"/>
                  <a:gd name="T6" fmla="*/ 36 w 559"/>
                  <a:gd name="T7" fmla="*/ 22 h 235"/>
                  <a:gd name="T8" fmla="*/ 2 w 559"/>
                  <a:gd name="T9" fmla="*/ 14 h 235"/>
                  <a:gd name="T10" fmla="*/ 0 60000 65536"/>
                  <a:gd name="T11" fmla="*/ 0 60000 65536"/>
                  <a:gd name="T12" fmla="*/ 0 60000 65536"/>
                  <a:gd name="T13" fmla="*/ 0 60000 65536"/>
                  <a:gd name="T14" fmla="*/ 0 60000 65536"/>
                  <a:gd name="T15" fmla="*/ 0 w 559"/>
                  <a:gd name="T16" fmla="*/ 0 h 235"/>
                  <a:gd name="T17" fmla="*/ 559 w 559"/>
                  <a:gd name="T18" fmla="*/ 235 h 235"/>
                </a:gdLst>
                <a:ahLst/>
                <a:cxnLst>
                  <a:cxn ang="T10">
                    <a:pos x="T0" y="T1"/>
                  </a:cxn>
                  <a:cxn ang="T11">
                    <a:pos x="T2" y="T3"/>
                  </a:cxn>
                  <a:cxn ang="T12">
                    <a:pos x="T4" y="T5"/>
                  </a:cxn>
                  <a:cxn ang="T13">
                    <a:pos x="T6" y="T7"/>
                  </a:cxn>
                  <a:cxn ang="T14">
                    <a:pos x="T8" y="T9"/>
                  </a:cxn>
                </a:cxnLst>
                <a:rect l="T15" t="T16" r="T17" b="T18"/>
                <a:pathLst>
                  <a:path w="559" h="235">
                    <a:moveTo>
                      <a:pt x="7" y="137"/>
                    </a:moveTo>
                    <a:cubicBezTo>
                      <a:pt x="14" y="99"/>
                      <a:pt x="188" y="0"/>
                      <a:pt x="279" y="0"/>
                    </a:cubicBezTo>
                    <a:cubicBezTo>
                      <a:pt x="370" y="0"/>
                      <a:pt x="559" y="99"/>
                      <a:pt x="552" y="137"/>
                    </a:cubicBezTo>
                    <a:cubicBezTo>
                      <a:pt x="545" y="175"/>
                      <a:pt x="325" y="219"/>
                      <a:pt x="234" y="227"/>
                    </a:cubicBezTo>
                    <a:cubicBezTo>
                      <a:pt x="143" y="235"/>
                      <a:pt x="0" y="175"/>
                      <a:pt x="7" y="137"/>
                    </a:cubicBezTo>
                    <a:close/>
                  </a:path>
                </a:pathLst>
              </a:custGeom>
              <a:gradFill rotWithShape="1">
                <a:gsLst>
                  <a:gs pos="0">
                    <a:srgbClr val="CCFF33"/>
                  </a:gs>
                  <a:gs pos="100000">
                    <a:srgbClr val="009900"/>
                  </a:gs>
                </a:gsLst>
                <a:path path="rect">
                  <a:fillToRect l="50000" t="50000" r="50000" b="50000"/>
                </a:path>
              </a:gradFill>
              <a:ln>
                <a:noFill/>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sp>
            <p:nvSpPr>
              <p:cNvPr id="46208" name="Freeform 100"/>
              <p:cNvSpPr>
                <a:spLocks noChangeArrowheads="1"/>
              </p:cNvSpPr>
              <p:nvPr/>
            </p:nvSpPr>
            <p:spPr bwMode="auto">
              <a:xfrm rot="-8568831">
                <a:off x="9" y="817"/>
                <a:ext cx="445" cy="180"/>
              </a:xfrm>
              <a:custGeom>
                <a:avLst/>
                <a:gdLst>
                  <a:gd name="T0" fmla="*/ 2 w 559"/>
                  <a:gd name="T1" fmla="*/ 14 h 235"/>
                  <a:gd name="T2" fmla="*/ 43 w 559"/>
                  <a:gd name="T3" fmla="*/ 0 h 235"/>
                  <a:gd name="T4" fmla="*/ 84 w 559"/>
                  <a:gd name="T5" fmla="*/ 14 h 235"/>
                  <a:gd name="T6" fmla="*/ 36 w 559"/>
                  <a:gd name="T7" fmla="*/ 22 h 235"/>
                  <a:gd name="T8" fmla="*/ 2 w 559"/>
                  <a:gd name="T9" fmla="*/ 14 h 235"/>
                  <a:gd name="T10" fmla="*/ 0 60000 65536"/>
                  <a:gd name="T11" fmla="*/ 0 60000 65536"/>
                  <a:gd name="T12" fmla="*/ 0 60000 65536"/>
                  <a:gd name="T13" fmla="*/ 0 60000 65536"/>
                  <a:gd name="T14" fmla="*/ 0 60000 65536"/>
                  <a:gd name="T15" fmla="*/ 0 w 559"/>
                  <a:gd name="T16" fmla="*/ 0 h 235"/>
                  <a:gd name="T17" fmla="*/ 559 w 559"/>
                  <a:gd name="T18" fmla="*/ 235 h 235"/>
                </a:gdLst>
                <a:ahLst/>
                <a:cxnLst>
                  <a:cxn ang="T10">
                    <a:pos x="T0" y="T1"/>
                  </a:cxn>
                  <a:cxn ang="T11">
                    <a:pos x="T2" y="T3"/>
                  </a:cxn>
                  <a:cxn ang="T12">
                    <a:pos x="T4" y="T5"/>
                  </a:cxn>
                  <a:cxn ang="T13">
                    <a:pos x="T6" y="T7"/>
                  </a:cxn>
                  <a:cxn ang="T14">
                    <a:pos x="T8" y="T9"/>
                  </a:cxn>
                </a:cxnLst>
                <a:rect l="T15" t="T16" r="T17" b="T18"/>
                <a:pathLst>
                  <a:path w="559" h="235">
                    <a:moveTo>
                      <a:pt x="7" y="137"/>
                    </a:moveTo>
                    <a:cubicBezTo>
                      <a:pt x="14" y="99"/>
                      <a:pt x="188" y="0"/>
                      <a:pt x="279" y="0"/>
                    </a:cubicBezTo>
                    <a:cubicBezTo>
                      <a:pt x="370" y="0"/>
                      <a:pt x="559" y="99"/>
                      <a:pt x="552" y="137"/>
                    </a:cubicBezTo>
                    <a:cubicBezTo>
                      <a:pt x="545" y="175"/>
                      <a:pt x="325" y="219"/>
                      <a:pt x="234" y="227"/>
                    </a:cubicBezTo>
                    <a:cubicBezTo>
                      <a:pt x="143" y="235"/>
                      <a:pt x="0" y="175"/>
                      <a:pt x="7" y="137"/>
                    </a:cubicBezTo>
                    <a:close/>
                  </a:path>
                </a:pathLst>
              </a:custGeom>
              <a:gradFill rotWithShape="1">
                <a:gsLst>
                  <a:gs pos="0">
                    <a:srgbClr val="CCFF33"/>
                  </a:gs>
                  <a:gs pos="100000">
                    <a:srgbClr val="009900"/>
                  </a:gs>
                </a:gsLst>
                <a:path path="rect">
                  <a:fillToRect l="50000" t="50000" r="50000" b="50000"/>
                </a:path>
              </a:gradFill>
              <a:ln>
                <a:noFill/>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grpSp>
        <p:grpSp>
          <p:nvGrpSpPr>
            <p:cNvPr id="63602" name="Group 50"/>
            <p:cNvGrpSpPr/>
            <p:nvPr/>
          </p:nvGrpSpPr>
          <p:grpSpPr bwMode="auto">
            <a:xfrm rot="-10566823">
              <a:off x="0" y="1264"/>
              <a:ext cx="817" cy="1270"/>
              <a:chOff x="0" y="0"/>
              <a:chExt cx="817" cy="1270"/>
            </a:xfrm>
          </p:grpSpPr>
          <p:sp>
            <p:nvSpPr>
              <p:cNvPr id="46194" name="Freeform 103"/>
              <p:cNvSpPr/>
              <p:nvPr/>
            </p:nvSpPr>
            <p:spPr bwMode="auto">
              <a:xfrm>
                <a:off x="240" y="361"/>
                <a:ext cx="207" cy="903"/>
              </a:xfrm>
              <a:custGeom>
                <a:avLst/>
                <a:gdLst>
                  <a:gd name="T0" fmla="*/ 136 w 204"/>
                  <a:gd name="T1" fmla="*/ 0 h 907"/>
                  <a:gd name="T2" fmla="*/ 181 w 204"/>
                  <a:gd name="T3" fmla="*/ 635 h 907"/>
                  <a:gd name="T4" fmla="*/ 0 w 204"/>
                  <a:gd name="T5" fmla="*/ 907 h 907"/>
                  <a:gd name="T6" fmla="*/ 0 60000 65536"/>
                  <a:gd name="T7" fmla="*/ 0 60000 65536"/>
                  <a:gd name="T8" fmla="*/ 0 60000 65536"/>
                  <a:gd name="T9" fmla="*/ 0 w 204"/>
                  <a:gd name="T10" fmla="*/ 0 h 907"/>
                  <a:gd name="T11" fmla="*/ 204 w 204"/>
                  <a:gd name="T12" fmla="*/ 907 h 907"/>
                </a:gdLst>
                <a:ahLst/>
                <a:cxnLst>
                  <a:cxn ang="T6">
                    <a:pos x="T0" y="T1"/>
                  </a:cxn>
                  <a:cxn ang="T7">
                    <a:pos x="T2" y="T3"/>
                  </a:cxn>
                  <a:cxn ang="T8">
                    <a:pos x="T4" y="T5"/>
                  </a:cxn>
                </a:cxnLst>
                <a:rect l="T9" t="T10" r="T11" b="T12"/>
                <a:pathLst>
                  <a:path w="204" h="907">
                    <a:moveTo>
                      <a:pt x="136" y="0"/>
                    </a:moveTo>
                    <a:cubicBezTo>
                      <a:pt x="170" y="242"/>
                      <a:pt x="204" y="484"/>
                      <a:pt x="181" y="635"/>
                    </a:cubicBezTo>
                    <a:cubicBezTo>
                      <a:pt x="158" y="786"/>
                      <a:pt x="79" y="846"/>
                      <a:pt x="0" y="907"/>
                    </a:cubicBezTo>
                  </a:path>
                </a:pathLst>
              </a:custGeom>
              <a:noFill/>
              <a:ln w="38100">
                <a:solidFill>
                  <a:srgbClr val="009900">
                    <a:alpha val="1176"/>
                  </a:srgbClr>
                </a:solidFill>
                <a:miter lim="800000"/>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grpSp>
            <p:nvGrpSpPr>
              <p:cNvPr id="63604" name="Group 52"/>
              <p:cNvGrpSpPr/>
              <p:nvPr/>
            </p:nvGrpSpPr>
            <p:grpSpPr bwMode="auto">
              <a:xfrm rot="608621">
                <a:off x="46" y="0"/>
                <a:ext cx="636" cy="636"/>
                <a:chOff x="0" y="0"/>
                <a:chExt cx="636" cy="636"/>
              </a:xfrm>
            </p:grpSpPr>
            <p:grpSp>
              <p:nvGrpSpPr>
                <p:cNvPr id="63607" name="Group 53"/>
                <p:cNvGrpSpPr/>
                <p:nvPr/>
              </p:nvGrpSpPr>
              <p:grpSpPr bwMode="auto">
                <a:xfrm>
                  <a:off x="0" y="0"/>
                  <a:ext cx="635" cy="635"/>
                  <a:chOff x="0" y="0"/>
                  <a:chExt cx="635" cy="635"/>
                </a:xfrm>
              </p:grpSpPr>
              <p:sp>
                <p:nvSpPr>
                  <p:cNvPr id="46203" name="Oval 106"/>
                  <p:cNvSpPr>
                    <a:spLocks noChangeArrowheads="1"/>
                  </p:cNvSpPr>
                  <p:nvPr/>
                </p:nvSpPr>
                <p:spPr bwMode="auto">
                  <a:xfrm>
                    <a:off x="270" y="10"/>
                    <a:ext cx="137" cy="645"/>
                  </a:xfrm>
                  <a:prstGeom prst="ellipse">
                    <a:avLst/>
                  </a:prstGeom>
                  <a:solidFill>
                    <a:srgbClr val="FF3300">
                      <a:alpha val="1176"/>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204" name="Oval 107"/>
                  <p:cNvSpPr>
                    <a:spLocks noChangeArrowheads="1"/>
                  </p:cNvSpPr>
                  <p:nvPr/>
                </p:nvSpPr>
                <p:spPr bwMode="auto">
                  <a:xfrm rot="5400000">
                    <a:off x="279" y="4"/>
                    <a:ext cx="137" cy="636"/>
                  </a:xfrm>
                  <a:prstGeom prst="ellipse">
                    <a:avLst/>
                  </a:prstGeom>
                  <a:solidFill>
                    <a:srgbClr val="FF3300">
                      <a:alpha val="1176"/>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grpSp>
              <p:nvGrpSpPr>
                <p:cNvPr id="63608" name="Group 56"/>
                <p:cNvGrpSpPr/>
                <p:nvPr/>
              </p:nvGrpSpPr>
              <p:grpSpPr bwMode="auto">
                <a:xfrm rot="2700000">
                  <a:off x="0" y="0"/>
                  <a:ext cx="635" cy="635"/>
                  <a:chOff x="0" y="0"/>
                  <a:chExt cx="635" cy="635"/>
                </a:xfrm>
              </p:grpSpPr>
              <p:sp>
                <p:nvSpPr>
                  <p:cNvPr id="46201" name="Oval 109"/>
                  <p:cNvSpPr>
                    <a:spLocks noChangeArrowheads="1"/>
                  </p:cNvSpPr>
                  <p:nvPr/>
                </p:nvSpPr>
                <p:spPr bwMode="auto">
                  <a:xfrm>
                    <a:off x="260" y="-12"/>
                    <a:ext cx="141" cy="636"/>
                  </a:xfrm>
                  <a:prstGeom prst="ellipse">
                    <a:avLst/>
                  </a:prstGeom>
                  <a:solidFill>
                    <a:srgbClr val="FF3300">
                      <a:alpha val="1176"/>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202" name="Oval 110"/>
                  <p:cNvSpPr>
                    <a:spLocks noChangeArrowheads="1"/>
                  </p:cNvSpPr>
                  <p:nvPr/>
                </p:nvSpPr>
                <p:spPr bwMode="auto">
                  <a:xfrm rot="5400000">
                    <a:off x="261" y="-20"/>
                    <a:ext cx="137" cy="641"/>
                  </a:xfrm>
                  <a:prstGeom prst="ellipse">
                    <a:avLst/>
                  </a:prstGeom>
                  <a:solidFill>
                    <a:srgbClr val="FF3300">
                      <a:alpha val="1176"/>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sp>
              <p:nvSpPr>
                <p:cNvPr id="46200" name="Oval 111"/>
                <p:cNvSpPr>
                  <a:spLocks noChangeArrowheads="1"/>
                </p:cNvSpPr>
                <p:nvPr/>
              </p:nvSpPr>
              <p:spPr bwMode="auto">
                <a:xfrm>
                  <a:off x="205" y="184"/>
                  <a:ext cx="273" cy="274"/>
                </a:xfrm>
                <a:prstGeom prst="ellipse">
                  <a:avLst/>
                </a:prstGeom>
                <a:solidFill>
                  <a:srgbClr val="FF9900">
                    <a:alpha val="0"/>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sp>
            <p:nvSpPr>
              <p:cNvPr id="46196" name="Freeform 112"/>
              <p:cNvSpPr/>
              <p:nvPr/>
            </p:nvSpPr>
            <p:spPr bwMode="auto">
              <a:xfrm rot="-1391917">
                <a:off x="363" y="696"/>
                <a:ext cx="453" cy="184"/>
              </a:xfrm>
              <a:custGeom>
                <a:avLst/>
                <a:gdLst>
                  <a:gd name="T0" fmla="*/ 2 w 559"/>
                  <a:gd name="T1" fmla="*/ 14 h 235"/>
                  <a:gd name="T2" fmla="*/ 43 w 559"/>
                  <a:gd name="T3" fmla="*/ 0 h 235"/>
                  <a:gd name="T4" fmla="*/ 84 w 559"/>
                  <a:gd name="T5" fmla="*/ 14 h 235"/>
                  <a:gd name="T6" fmla="*/ 36 w 559"/>
                  <a:gd name="T7" fmla="*/ 22 h 235"/>
                  <a:gd name="T8" fmla="*/ 2 w 559"/>
                  <a:gd name="T9" fmla="*/ 14 h 235"/>
                  <a:gd name="T10" fmla="*/ 0 60000 65536"/>
                  <a:gd name="T11" fmla="*/ 0 60000 65536"/>
                  <a:gd name="T12" fmla="*/ 0 60000 65536"/>
                  <a:gd name="T13" fmla="*/ 0 60000 65536"/>
                  <a:gd name="T14" fmla="*/ 0 60000 65536"/>
                  <a:gd name="T15" fmla="*/ 0 w 559"/>
                  <a:gd name="T16" fmla="*/ 0 h 235"/>
                  <a:gd name="T17" fmla="*/ 559 w 559"/>
                  <a:gd name="T18" fmla="*/ 235 h 235"/>
                </a:gdLst>
                <a:ahLst/>
                <a:cxnLst>
                  <a:cxn ang="T10">
                    <a:pos x="T0" y="T1"/>
                  </a:cxn>
                  <a:cxn ang="T11">
                    <a:pos x="T2" y="T3"/>
                  </a:cxn>
                  <a:cxn ang="T12">
                    <a:pos x="T4" y="T5"/>
                  </a:cxn>
                  <a:cxn ang="T13">
                    <a:pos x="T6" y="T7"/>
                  </a:cxn>
                  <a:cxn ang="T14">
                    <a:pos x="T8" y="T9"/>
                  </a:cxn>
                </a:cxnLst>
                <a:rect l="T15" t="T16" r="T17" b="T18"/>
                <a:pathLst>
                  <a:path w="559" h="235">
                    <a:moveTo>
                      <a:pt x="7" y="137"/>
                    </a:moveTo>
                    <a:cubicBezTo>
                      <a:pt x="14" y="99"/>
                      <a:pt x="188" y="0"/>
                      <a:pt x="279" y="0"/>
                    </a:cubicBezTo>
                    <a:cubicBezTo>
                      <a:pt x="370" y="0"/>
                      <a:pt x="559" y="99"/>
                      <a:pt x="552" y="137"/>
                    </a:cubicBezTo>
                    <a:cubicBezTo>
                      <a:pt x="545" y="175"/>
                      <a:pt x="325" y="219"/>
                      <a:pt x="234" y="227"/>
                    </a:cubicBezTo>
                    <a:cubicBezTo>
                      <a:pt x="143" y="235"/>
                      <a:pt x="0" y="175"/>
                      <a:pt x="7" y="137"/>
                    </a:cubicBezTo>
                    <a:close/>
                  </a:path>
                </a:pathLst>
              </a:custGeom>
              <a:solidFill>
                <a:srgbClr val="009900">
                  <a:alpha val="1176"/>
                </a:srgbClr>
              </a:solidFill>
              <a:ln w="9525">
                <a:solidFill>
                  <a:schemeClr val="tx1">
                    <a:alpha val="1176"/>
                  </a:schemeClr>
                </a:solidFill>
                <a:miter lim="800000"/>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sp>
            <p:nvSpPr>
              <p:cNvPr id="46197" name="Freeform 113"/>
              <p:cNvSpPr/>
              <p:nvPr/>
            </p:nvSpPr>
            <p:spPr bwMode="auto">
              <a:xfrm rot="-8568831">
                <a:off x="-3" y="823"/>
                <a:ext cx="453" cy="184"/>
              </a:xfrm>
              <a:custGeom>
                <a:avLst/>
                <a:gdLst>
                  <a:gd name="T0" fmla="*/ 2 w 559"/>
                  <a:gd name="T1" fmla="*/ 14 h 235"/>
                  <a:gd name="T2" fmla="*/ 43 w 559"/>
                  <a:gd name="T3" fmla="*/ 0 h 235"/>
                  <a:gd name="T4" fmla="*/ 84 w 559"/>
                  <a:gd name="T5" fmla="*/ 14 h 235"/>
                  <a:gd name="T6" fmla="*/ 36 w 559"/>
                  <a:gd name="T7" fmla="*/ 22 h 235"/>
                  <a:gd name="T8" fmla="*/ 2 w 559"/>
                  <a:gd name="T9" fmla="*/ 14 h 235"/>
                  <a:gd name="T10" fmla="*/ 0 60000 65536"/>
                  <a:gd name="T11" fmla="*/ 0 60000 65536"/>
                  <a:gd name="T12" fmla="*/ 0 60000 65536"/>
                  <a:gd name="T13" fmla="*/ 0 60000 65536"/>
                  <a:gd name="T14" fmla="*/ 0 60000 65536"/>
                  <a:gd name="T15" fmla="*/ 0 w 559"/>
                  <a:gd name="T16" fmla="*/ 0 h 235"/>
                  <a:gd name="T17" fmla="*/ 559 w 559"/>
                  <a:gd name="T18" fmla="*/ 235 h 235"/>
                </a:gdLst>
                <a:ahLst/>
                <a:cxnLst>
                  <a:cxn ang="T10">
                    <a:pos x="T0" y="T1"/>
                  </a:cxn>
                  <a:cxn ang="T11">
                    <a:pos x="T2" y="T3"/>
                  </a:cxn>
                  <a:cxn ang="T12">
                    <a:pos x="T4" y="T5"/>
                  </a:cxn>
                  <a:cxn ang="T13">
                    <a:pos x="T6" y="T7"/>
                  </a:cxn>
                  <a:cxn ang="T14">
                    <a:pos x="T8" y="T9"/>
                  </a:cxn>
                </a:cxnLst>
                <a:rect l="T15" t="T16" r="T17" b="T18"/>
                <a:pathLst>
                  <a:path w="559" h="235">
                    <a:moveTo>
                      <a:pt x="7" y="137"/>
                    </a:moveTo>
                    <a:cubicBezTo>
                      <a:pt x="14" y="99"/>
                      <a:pt x="188" y="0"/>
                      <a:pt x="279" y="0"/>
                    </a:cubicBezTo>
                    <a:cubicBezTo>
                      <a:pt x="370" y="0"/>
                      <a:pt x="559" y="99"/>
                      <a:pt x="552" y="137"/>
                    </a:cubicBezTo>
                    <a:cubicBezTo>
                      <a:pt x="545" y="175"/>
                      <a:pt x="325" y="219"/>
                      <a:pt x="234" y="227"/>
                    </a:cubicBezTo>
                    <a:cubicBezTo>
                      <a:pt x="143" y="235"/>
                      <a:pt x="0" y="175"/>
                      <a:pt x="7" y="137"/>
                    </a:cubicBezTo>
                    <a:close/>
                  </a:path>
                </a:pathLst>
              </a:custGeom>
              <a:solidFill>
                <a:srgbClr val="009900">
                  <a:alpha val="1176"/>
                </a:srgbClr>
              </a:solidFill>
              <a:ln w="9525">
                <a:solidFill>
                  <a:schemeClr val="tx1">
                    <a:alpha val="1176"/>
                  </a:schemeClr>
                </a:solidFill>
                <a:miter lim="800000"/>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grpSp>
      </p:grpSp>
      <p:grpSp>
        <p:nvGrpSpPr>
          <p:cNvPr id="11326" name="Group 62"/>
          <p:cNvGrpSpPr/>
          <p:nvPr/>
        </p:nvGrpSpPr>
        <p:grpSpPr bwMode="auto">
          <a:xfrm>
            <a:off x="6810375" y="4349750"/>
            <a:ext cx="496888" cy="1028700"/>
            <a:chOff x="0" y="0"/>
            <a:chExt cx="1225" cy="2534"/>
          </a:xfrm>
        </p:grpSpPr>
        <p:grpSp>
          <p:nvGrpSpPr>
            <p:cNvPr id="63577" name="Group 63"/>
            <p:cNvGrpSpPr/>
            <p:nvPr/>
          </p:nvGrpSpPr>
          <p:grpSpPr bwMode="auto">
            <a:xfrm>
              <a:off x="408" y="0"/>
              <a:ext cx="817" cy="1270"/>
              <a:chOff x="0" y="0"/>
              <a:chExt cx="817" cy="1270"/>
            </a:xfrm>
          </p:grpSpPr>
          <p:sp>
            <p:nvSpPr>
              <p:cNvPr id="46181" name="Freeform 117"/>
              <p:cNvSpPr/>
              <p:nvPr/>
            </p:nvSpPr>
            <p:spPr bwMode="auto">
              <a:xfrm>
                <a:off x="230" y="364"/>
                <a:ext cx="207" cy="907"/>
              </a:xfrm>
              <a:custGeom>
                <a:avLst/>
                <a:gdLst>
                  <a:gd name="T0" fmla="*/ 136 w 204"/>
                  <a:gd name="T1" fmla="*/ 0 h 907"/>
                  <a:gd name="T2" fmla="*/ 181 w 204"/>
                  <a:gd name="T3" fmla="*/ 635 h 907"/>
                  <a:gd name="T4" fmla="*/ 0 w 204"/>
                  <a:gd name="T5" fmla="*/ 907 h 907"/>
                  <a:gd name="T6" fmla="*/ 0 60000 65536"/>
                  <a:gd name="T7" fmla="*/ 0 60000 65536"/>
                  <a:gd name="T8" fmla="*/ 0 60000 65536"/>
                  <a:gd name="T9" fmla="*/ 0 w 204"/>
                  <a:gd name="T10" fmla="*/ 0 h 907"/>
                  <a:gd name="T11" fmla="*/ 204 w 204"/>
                  <a:gd name="T12" fmla="*/ 907 h 907"/>
                </a:gdLst>
                <a:ahLst/>
                <a:cxnLst>
                  <a:cxn ang="T6">
                    <a:pos x="T0" y="T1"/>
                  </a:cxn>
                  <a:cxn ang="T7">
                    <a:pos x="T2" y="T3"/>
                  </a:cxn>
                  <a:cxn ang="T8">
                    <a:pos x="T4" y="T5"/>
                  </a:cxn>
                </a:cxnLst>
                <a:rect l="T9" t="T10" r="T11" b="T12"/>
                <a:pathLst>
                  <a:path w="204" h="907">
                    <a:moveTo>
                      <a:pt x="136" y="0"/>
                    </a:moveTo>
                    <a:cubicBezTo>
                      <a:pt x="170" y="242"/>
                      <a:pt x="204" y="484"/>
                      <a:pt x="181" y="635"/>
                    </a:cubicBezTo>
                    <a:cubicBezTo>
                      <a:pt x="158" y="786"/>
                      <a:pt x="79" y="846"/>
                      <a:pt x="0" y="907"/>
                    </a:cubicBezTo>
                  </a:path>
                </a:pathLst>
              </a:custGeom>
              <a:noFill/>
              <a:ln w="38100">
                <a:solidFill>
                  <a:srgbClr val="009900"/>
                </a:solidFill>
                <a:miter lim="800000"/>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grpSp>
            <p:nvGrpSpPr>
              <p:cNvPr id="63591" name="Group 65"/>
              <p:cNvGrpSpPr/>
              <p:nvPr/>
            </p:nvGrpSpPr>
            <p:grpSpPr bwMode="auto">
              <a:xfrm rot="608621">
                <a:off x="46" y="0"/>
                <a:ext cx="636" cy="636"/>
                <a:chOff x="0" y="0"/>
                <a:chExt cx="636" cy="636"/>
              </a:xfrm>
            </p:grpSpPr>
            <p:grpSp>
              <p:nvGrpSpPr>
                <p:cNvPr id="63594" name="Group 66"/>
                <p:cNvGrpSpPr/>
                <p:nvPr/>
              </p:nvGrpSpPr>
              <p:grpSpPr bwMode="auto">
                <a:xfrm>
                  <a:off x="0" y="0"/>
                  <a:ext cx="635" cy="635"/>
                  <a:chOff x="0" y="0"/>
                  <a:chExt cx="635" cy="635"/>
                </a:xfrm>
              </p:grpSpPr>
              <p:sp>
                <p:nvSpPr>
                  <p:cNvPr id="46190" name="Oval 120"/>
                  <p:cNvSpPr>
                    <a:spLocks noChangeArrowheads="1"/>
                  </p:cNvSpPr>
                  <p:nvPr/>
                </p:nvSpPr>
                <p:spPr bwMode="auto">
                  <a:xfrm>
                    <a:off x="231" y="-24"/>
                    <a:ext cx="137" cy="649"/>
                  </a:xfrm>
                  <a:prstGeom prst="ellipse">
                    <a:avLst/>
                  </a:prstGeom>
                  <a:gradFill rotWithShape="1">
                    <a:gsLst>
                      <a:gs pos="0">
                        <a:srgbClr val="FFB19E"/>
                      </a:gs>
                      <a:gs pos="100000">
                        <a:srgbClr val="FF3300"/>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191" name="Oval 121"/>
                  <p:cNvSpPr>
                    <a:spLocks noChangeArrowheads="1"/>
                  </p:cNvSpPr>
                  <p:nvPr/>
                </p:nvSpPr>
                <p:spPr bwMode="auto">
                  <a:xfrm rot="5400000">
                    <a:off x="256" y="-7"/>
                    <a:ext cx="133" cy="646"/>
                  </a:xfrm>
                  <a:prstGeom prst="ellipse">
                    <a:avLst/>
                  </a:prstGeom>
                  <a:gradFill rotWithShape="1">
                    <a:gsLst>
                      <a:gs pos="0">
                        <a:srgbClr val="FFB19E"/>
                      </a:gs>
                      <a:gs pos="100000">
                        <a:srgbClr val="FF3300"/>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grpSp>
              <p:nvGrpSpPr>
                <p:cNvPr id="63595" name="Group 69"/>
                <p:cNvGrpSpPr/>
                <p:nvPr/>
              </p:nvGrpSpPr>
              <p:grpSpPr bwMode="auto">
                <a:xfrm rot="2700000">
                  <a:off x="0" y="0"/>
                  <a:ext cx="635" cy="635"/>
                  <a:chOff x="0" y="0"/>
                  <a:chExt cx="635" cy="635"/>
                </a:xfrm>
              </p:grpSpPr>
              <p:sp>
                <p:nvSpPr>
                  <p:cNvPr id="46188" name="Oval 123"/>
                  <p:cNvSpPr>
                    <a:spLocks noChangeArrowheads="1"/>
                  </p:cNvSpPr>
                  <p:nvPr/>
                </p:nvSpPr>
                <p:spPr bwMode="auto">
                  <a:xfrm>
                    <a:off x="238" y="23"/>
                    <a:ext cx="137" cy="638"/>
                  </a:xfrm>
                  <a:prstGeom prst="ellipse">
                    <a:avLst/>
                  </a:prstGeom>
                  <a:gradFill rotWithShape="1">
                    <a:gsLst>
                      <a:gs pos="0">
                        <a:srgbClr val="FFB19E"/>
                      </a:gs>
                      <a:gs pos="100000">
                        <a:srgbClr val="FF3300"/>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189" name="Oval 124"/>
                  <p:cNvSpPr>
                    <a:spLocks noChangeArrowheads="1"/>
                  </p:cNvSpPr>
                  <p:nvPr/>
                </p:nvSpPr>
                <p:spPr bwMode="auto">
                  <a:xfrm rot="5400000">
                    <a:off x="238" y="-4"/>
                    <a:ext cx="133" cy="645"/>
                  </a:xfrm>
                  <a:prstGeom prst="ellipse">
                    <a:avLst/>
                  </a:prstGeom>
                  <a:gradFill rotWithShape="1">
                    <a:gsLst>
                      <a:gs pos="0">
                        <a:srgbClr val="FFB19E"/>
                      </a:gs>
                      <a:gs pos="100000">
                        <a:srgbClr val="FF3300"/>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sp>
              <p:nvSpPr>
                <p:cNvPr id="46187" name="Oval 125" descr="球体"/>
                <p:cNvSpPr>
                  <a:spLocks noChangeArrowheads="1"/>
                </p:cNvSpPr>
                <p:nvPr/>
              </p:nvSpPr>
              <p:spPr bwMode="auto">
                <a:xfrm>
                  <a:off x="181" y="184"/>
                  <a:ext cx="270" cy="274"/>
                </a:xfrm>
                <a:prstGeom prst="ellipse">
                  <a:avLst/>
                </a:prstGeom>
                <a:blipFill dpi="0" rotWithShape="0">
                  <a:blip r:embed="rId2"/>
                  <a:srcRect/>
                  <a:tile tx="0" ty="0" sx="100000" sy="100000" flip="none" algn="tl"/>
                </a:blip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sp>
            <p:nvSpPr>
              <p:cNvPr id="46183" name="Freeform 126"/>
              <p:cNvSpPr>
                <a:spLocks noChangeArrowheads="1"/>
              </p:cNvSpPr>
              <p:nvPr/>
            </p:nvSpPr>
            <p:spPr bwMode="auto">
              <a:xfrm rot="-1391917">
                <a:off x="363" y="680"/>
                <a:ext cx="454" cy="184"/>
              </a:xfrm>
              <a:custGeom>
                <a:avLst/>
                <a:gdLst>
                  <a:gd name="T0" fmla="*/ 2 w 559"/>
                  <a:gd name="T1" fmla="*/ 14 h 235"/>
                  <a:gd name="T2" fmla="*/ 43 w 559"/>
                  <a:gd name="T3" fmla="*/ 0 h 235"/>
                  <a:gd name="T4" fmla="*/ 84 w 559"/>
                  <a:gd name="T5" fmla="*/ 14 h 235"/>
                  <a:gd name="T6" fmla="*/ 36 w 559"/>
                  <a:gd name="T7" fmla="*/ 22 h 235"/>
                  <a:gd name="T8" fmla="*/ 2 w 559"/>
                  <a:gd name="T9" fmla="*/ 14 h 235"/>
                  <a:gd name="T10" fmla="*/ 0 60000 65536"/>
                  <a:gd name="T11" fmla="*/ 0 60000 65536"/>
                  <a:gd name="T12" fmla="*/ 0 60000 65536"/>
                  <a:gd name="T13" fmla="*/ 0 60000 65536"/>
                  <a:gd name="T14" fmla="*/ 0 60000 65536"/>
                  <a:gd name="T15" fmla="*/ 0 w 559"/>
                  <a:gd name="T16" fmla="*/ 0 h 235"/>
                  <a:gd name="T17" fmla="*/ 559 w 559"/>
                  <a:gd name="T18" fmla="*/ 235 h 235"/>
                </a:gdLst>
                <a:ahLst/>
                <a:cxnLst>
                  <a:cxn ang="T10">
                    <a:pos x="T0" y="T1"/>
                  </a:cxn>
                  <a:cxn ang="T11">
                    <a:pos x="T2" y="T3"/>
                  </a:cxn>
                  <a:cxn ang="T12">
                    <a:pos x="T4" y="T5"/>
                  </a:cxn>
                  <a:cxn ang="T13">
                    <a:pos x="T6" y="T7"/>
                  </a:cxn>
                  <a:cxn ang="T14">
                    <a:pos x="T8" y="T9"/>
                  </a:cxn>
                </a:cxnLst>
                <a:rect l="T15" t="T16" r="T17" b="T18"/>
                <a:pathLst>
                  <a:path w="559" h="235">
                    <a:moveTo>
                      <a:pt x="7" y="137"/>
                    </a:moveTo>
                    <a:cubicBezTo>
                      <a:pt x="14" y="99"/>
                      <a:pt x="188" y="0"/>
                      <a:pt x="279" y="0"/>
                    </a:cubicBezTo>
                    <a:cubicBezTo>
                      <a:pt x="370" y="0"/>
                      <a:pt x="559" y="99"/>
                      <a:pt x="552" y="137"/>
                    </a:cubicBezTo>
                    <a:cubicBezTo>
                      <a:pt x="545" y="175"/>
                      <a:pt x="325" y="219"/>
                      <a:pt x="234" y="227"/>
                    </a:cubicBezTo>
                    <a:cubicBezTo>
                      <a:pt x="143" y="235"/>
                      <a:pt x="0" y="175"/>
                      <a:pt x="7" y="137"/>
                    </a:cubicBezTo>
                    <a:close/>
                  </a:path>
                </a:pathLst>
              </a:custGeom>
              <a:gradFill rotWithShape="1">
                <a:gsLst>
                  <a:gs pos="0">
                    <a:srgbClr val="CCFF33"/>
                  </a:gs>
                  <a:gs pos="100000">
                    <a:srgbClr val="009900"/>
                  </a:gs>
                </a:gsLst>
                <a:path path="rect">
                  <a:fillToRect l="50000" t="50000" r="50000" b="50000"/>
                </a:path>
              </a:gradFill>
              <a:ln>
                <a:noFill/>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sp>
            <p:nvSpPr>
              <p:cNvPr id="46184" name="Freeform 127"/>
              <p:cNvSpPr>
                <a:spLocks noChangeArrowheads="1"/>
              </p:cNvSpPr>
              <p:nvPr/>
            </p:nvSpPr>
            <p:spPr bwMode="auto">
              <a:xfrm rot="-8568831">
                <a:off x="-1" y="817"/>
                <a:ext cx="454" cy="180"/>
              </a:xfrm>
              <a:custGeom>
                <a:avLst/>
                <a:gdLst>
                  <a:gd name="T0" fmla="*/ 2 w 559"/>
                  <a:gd name="T1" fmla="*/ 14 h 235"/>
                  <a:gd name="T2" fmla="*/ 43 w 559"/>
                  <a:gd name="T3" fmla="*/ 0 h 235"/>
                  <a:gd name="T4" fmla="*/ 84 w 559"/>
                  <a:gd name="T5" fmla="*/ 14 h 235"/>
                  <a:gd name="T6" fmla="*/ 36 w 559"/>
                  <a:gd name="T7" fmla="*/ 22 h 235"/>
                  <a:gd name="T8" fmla="*/ 2 w 559"/>
                  <a:gd name="T9" fmla="*/ 14 h 235"/>
                  <a:gd name="T10" fmla="*/ 0 60000 65536"/>
                  <a:gd name="T11" fmla="*/ 0 60000 65536"/>
                  <a:gd name="T12" fmla="*/ 0 60000 65536"/>
                  <a:gd name="T13" fmla="*/ 0 60000 65536"/>
                  <a:gd name="T14" fmla="*/ 0 60000 65536"/>
                  <a:gd name="T15" fmla="*/ 0 w 559"/>
                  <a:gd name="T16" fmla="*/ 0 h 235"/>
                  <a:gd name="T17" fmla="*/ 559 w 559"/>
                  <a:gd name="T18" fmla="*/ 235 h 235"/>
                </a:gdLst>
                <a:ahLst/>
                <a:cxnLst>
                  <a:cxn ang="T10">
                    <a:pos x="T0" y="T1"/>
                  </a:cxn>
                  <a:cxn ang="T11">
                    <a:pos x="T2" y="T3"/>
                  </a:cxn>
                  <a:cxn ang="T12">
                    <a:pos x="T4" y="T5"/>
                  </a:cxn>
                  <a:cxn ang="T13">
                    <a:pos x="T6" y="T7"/>
                  </a:cxn>
                  <a:cxn ang="T14">
                    <a:pos x="T8" y="T9"/>
                  </a:cxn>
                </a:cxnLst>
                <a:rect l="T15" t="T16" r="T17" b="T18"/>
                <a:pathLst>
                  <a:path w="559" h="235">
                    <a:moveTo>
                      <a:pt x="7" y="137"/>
                    </a:moveTo>
                    <a:cubicBezTo>
                      <a:pt x="14" y="99"/>
                      <a:pt x="188" y="0"/>
                      <a:pt x="279" y="0"/>
                    </a:cubicBezTo>
                    <a:cubicBezTo>
                      <a:pt x="370" y="0"/>
                      <a:pt x="559" y="99"/>
                      <a:pt x="552" y="137"/>
                    </a:cubicBezTo>
                    <a:cubicBezTo>
                      <a:pt x="545" y="175"/>
                      <a:pt x="325" y="219"/>
                      <a:pt x="234" y="227"/>
                    </a:cubicBezTo>
                    <a:cubicBezTo>
                      <a:pt x="143" y="235"/>
                      <a:pt x="0" y="175"/>
                      <a:pt x="7" y="137"/>
                    </a:cubicBezTo>
                    <a:close/>
                  </a:path>
                </a:pathLst>
              </a:custGeom>
              <a:gradFill rotWithShape="1">
                <a:gsLst>
                  <a:gs pos="0">
                    <a:srgbClr val="CCFF33"/>
                  </a:gs>
                  <a:gs pos="100000">
                    <a:srgbClr val="009900"/>
                  </a:gs>
                </a:gsLst>
                <a:path path="rect">
                  <a:fillToRect l="50000" t="50000" r="50000" b="50000"/>
                </a:path>
              </a:gradFill>
              <a:ln>
                <a:noFill/>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grpSp>
        <p:grpSp>
          <p:nvGrpSpPr>
            <p:cNvPr id="63578" name="Group 75"/>
            <p:cNvGrpSpPr/>
            <p:nvPr/>
          </p:nvGrpSpPr>
          <p:grpSpPr bwMode="auto">
            <a:xfrm rot="-10566823">
              <a:off x="0" y="1264"/>
              <a:ext cx="817" cy="1270"/>
              <a:chOff x="0" y="0"/>
              <a:chExt cx="817" cy="1270"/>
            </a:xfrm>
          </p:grpSpPr>
          <p:sp>
            <p:nvSpPr>
              <p:cNvPr id="46170" name="Freeform 129"/>
              <p:cNvSpPr/>
              <p:nvPr/>
            </p:nvSpPr>
            <p:spPr bwMode="auto">
              <a:xfrm>
                <a:off x="238" y="361"/>
                <a:ext cx="207" cy="903"/>
              </a:xfrm>
              <a:custGeom>
                <a:avLst/>
                <a:gdLst>
                  <a:gd name="T0" fmla="*/ 136 w 204"/>
                  <a:gd name="T1" fmla="*/ 0 h 907"/>
                  <a:gd name="T2" fmla="*/ 181 w 204"/>
                  <a:gd name="T3" fmla="*/ 635 h 907"/>
                  <a:gd name="T4" fmla="*/ 0 w 204"/>
                  <a:gd name="T5" fmla="*/ 907 h 907"/>
                  <a:gd name="T6" fmla="*/ 0 60000 65536"/>
                  <a:gd name="T7" fmla="*/ 0 60000 65536"/>
                  <a:gd name="T8" fmla="*/ 0 60000 65536"/>
                  <a:gd name="T9" fmla="*/ 0 w 204"/>
                  <a:gd name="T10" fmla="*/ 0 h 907"/>
                  <a:gd name="T11" fmla="*/ 204 w 204"/>
                  <a:gd name="T12" fmla="*/ 907 h 907"/>
                </a:gdLst>
                <a:ahLst/>
                <a:cxnLst>
                  <a:cxn ang="T6">
                    <a:pos x="T0" y="T1"/>
                  </a:cxn>
                  <a:cxn ang="T7">
                    <a:pos x="T2" y="T3"/>
                  </a:cxn>
                  <a:cxn ang="T8">
                    <a:pos x="T4" y="T5"/>
                  </a:cxn>
                </a:cxnLst>
                <a:rect l="T9" t="T10" r="T11" b="T12"/>
                <a:pathLst>
                  <a:path w="204" h="907">
                    <a:moveTo>
                      <a:pt x="136" y="0"/>
                    </a:moveTo>
                    <a:cubicBezTo>
                      <a:pt x="170" y="242"/>
                      <a:pt x="204" y="484"/>
                      <a:pt x="181" y="635"/>
                    </a:cubicBezTo>
                    <a:cubicBezTo>
                      <a:pt x="158" y="786"/>
                      <a:pt x="79" y="846"/>
                      <a:pt x="0" y="907"/>
                    </a:cubicBezTo>
                  </a:path>
                </a:pathLst>
              </a:custGeom>
              <a:noFill/>
              <a:ln w="38100">
                <a:solidFill>
                  <a:srgbClr val="009900">
                    <a:alpha val="1176"/>
                  </a:srgbClr>
                </a:solidFill>
                <a:miter lim="800000"/>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grpSp>
            <p:nvGrpSpPr>
              <p:cNvPr id="63580" name="Group 77"/>
              <p:cNvGrpSpPr/>
              <p:nvPr/>
            </p:nvGrpSpPr>
            <p:grpSpPr bwMode="auto">
              <a:xfrm rot="608621">
                <a:off x="46" y="0"/>
                <a:ext cx="636" cy="636"/>
                <a:chOff x="0" y="0"/>
                <a:chExt cx="636" cy="636"/>
              </a:xfrm>
            </p:grpSpPr>
            <p:grpSp>
              <p:nvGrpSpPr>
                <p:cNvPr id="63583" name="Group 78"/>
                <p:cNvGrpSpPr/>
                <p:nvPr/>
              </p:nvGrpSpPr>
              <p:grpSpPr bwMode="auto">
                <a:xfrm>
                  <a:off x="0" y="0"/>
                  <a:ext cx="635" cy="635"/>
                  <a:chOff x="0" y="0"/>
                  <a:chExt cx="635" cy="635"/>
                </a:xfrm>
              </p:grpSpPr>
              <p:sp>
                <p:nvSpPr>
                  <p:cNvPr id="46179" name="Oval 132"/>
                  <p:cNvSpPr>
                    <a:spLocks noChangeArrowheads="1"/>
                  </p:cNvSpPr>
                  <p:nvPr/>
                </p:nvSpPr>
                <p:spPr bwMode="auto">
                  <a:xfrm>
                    <a:off x="264" y="11"/>
                    <a:ext cx="137" cy="645"/>
                  </a:xfrm>
                  <a:prstGeom prst="ellipse">
                    <a:avLst/>
                  </a:prstGeom>
                  <a:solidFill>
                    <a:srgbClr val="FF3300">
                      <a:alpha val="1176"/>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180" name="Oval 133"/>
                  <p:cNvSpPr>
                    <a:spLocks noChangeArrowheads="1"/>
                  </p:cNvSpPr>
                  <p:nvPr/>
                </p:nvSpPr>
                <p:spPr bwMode="auto">
                  <a:xfrm rot="5400000">
                    <a:off x="270" y="5"/>
                    <a:ext cx="137" cy="638"/>
                  </a:xfrm>
                  <a:prstGeom prst="ellipse">
                    <a:avLst/>
                  </a:prstGeom>
                  <a:solidFill>
                    <a:srgbClr val="FF3300">
                      <a:alpha val="1176"/>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grpSp>
              <p:nvGrpSpPr>
                <p:cNvPr id="63584" name="Group 81"/>
                <p:cNvGrpSpPr/>
                <p:nvPr/>
              </p:nvGrpSpPr>
              <p:grpSpPr bwMode="auto">
                <a:xfrm rot="2700000">
                  <a:off x="0" y="0"/>
                  <a:ext cx="635" cy="635"/>
                  <a:chOff x="0" y="0"/>
                  <a:chExt cx="635" cy="635"/>
                </a:xfrm>
              </p:grpSpPr>
              <p:sp>
                <p:nvSpPr>
                  <p:cNvPr id="46177" name="Oval 135"/>
                  <p:cNvSpPr>
                    <a:spLocks noChangeArrowheads="1"/>
                  </p:cNvSpPr>
                  <p:nvPr/>
                </p:nvSpPr>
                <p:spPr bwMode="auto">
                  <a:xfrm>
                    <a:off x="258" y="-11"/>
                    <a:ext cx="145" cy="642"/>
                  </a:xfrm>
                  <a:prstGeom prst="ellipse">
                    <a:avLst/>
                  </a:prstGeom>
                  <a:solidFill>
                    <a:srgbClr val="FF3300">
                      <a:alpha val="1176"/>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178" name="Oval 136"/>
                  <p:cNvSpPr>
                    <a:spLocks noChangeArrowheads="1"/>
                  </p:cNvSpPr>
                  <p:nvPr/>
                </p:nvSpPr>
                <p:spPr bwMode="auto">
                  <a:xfrm rot="5400000">
                    <a:off x="259" y="-18"/>
                    <a:ext cx="141" cy="645"/>
                  </a:xfrm>
                  <a:prstGeom prst="ellipse">
                    <a:avLst/>
                  </a:prstGeom>
                  <a:solidFill>
                    <a:srgbClr val="FF3300">
                      <a:alpha val="1176"/>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sp>
              <p:nvSpPr>
                <p:cNvPr id="46176" name="Oval 137"/>
                <p:cNvSpPr>
                  <a:spLocks noChangeArrowheads="1"/>
                </p:cNvSpPr>
                <p:nvPr/>
              </p:nvSpPr>
              <p:spPr bwMode="auto">
                <a:xfrm>
                  <a:off x="205" y="188"/>
                  <a:ext cx="274" cy="282"/>
                </a:xfrm>
                <a:prstGeom prst="ellipse">
                  <a:avLst/>
                </a:prstGeom>
                <a:solidFill>
                  <a:srgbClr val="FF9900">
                    <a:alpha val="0"/>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sp>
            <p:nvSpPr>
              <p:cNvPr id="46172" name="Freeform 138"/>
              <p:cNvSpPr/>
              <p:nvPr/>
            </p:nvSpPr>
            <p:spPr bwMode="auto">
              <a:xfrm rot="-1391917">
                <a:off x="362" y="696"/>
                <a:ext cx="454" cy="184"/>
              </a:xfrm>
              <a:custGeom>
                <a:avLst/>
                <a:gdLst>
                  <a:gd name="T0" fmla="*/ 2 w 559"/>
                  <a:gd name="T1" fmla="*/ 14 h 235"/>
                  <a:gd name="T2" fmla="*/ 43 w 559"/>
                  <a:gd name="T3" fmla="*/ 0 h 235"/>
                  <a:gd name="T4" fmla="*/ 84 w 559"/>
                  <a:gd name="T5" fmla="*/ 14 h 235"/>
                  <a:gd name="T6" fmla="*/ 36 w 559"/>
                  <a:gd name="T7" fmla="*/ 22 h 235"/>
                  <a:gd name="T8" fmla="*/ 2 w 559"/>
                  <a:gd name="T9" fmla="*/ 14 h 235"/>
                  <a:gd name="T10" fmla="*/ 0 60000 65536"/>
                  <a:gd name="T11" fmla="*/ 0 60000 65536"/>
                  <a:gd name="T12" fmla="*/ 0 60000 65536"/>
                  <a:gd name="T13" fmla="*/ 0 60000 65536"/>
                  <a:gd name="T14" fmla="*/ 0 60000 65536"/>
                  <a:gd name="T15" fmla="*/ 0 w 559"/>
                  <a:gd name="T16" fmla="*/ 0 h 235"/>
                  <a:gd name="T17" fmla="*/ 559 w 559"/>
                  <a:gd name="T18" fmla="*/ 235 h 235"/>
                </a:gdLst>
                <a:ahLst/>
                <a:cxnLst>
                  <a:cxn ang="T10">
                    <a:pos x="T0" y="T1"/>
                  </a:cxn>
                  <a:cxn ang="T11">
                    <a:pos x="T2" y="T3"/>
                  </a:cxn>
                  <a:cxn ang="T12">
                    <a:pos x="T4" y="T5"/>
                  </a:cxn>
                  <a:cxn ang="T13">
                    <a:pos x="T6" y="T7"/>
                  </a:cxn>
                  <a:cxn ang="T14">
                    <a:pos x="T8" y="T9"/>
                  </a:cxn>
                </a:cxnLst>
                <a:rect l="T15" t="T16" r="T17" b="T18"/>
                <a:pathLst>
                  <a:path w="559" h="235">
                    <a:moveTo>
                      <a:pt x="7" y="137"/>
                    </a:moveTo>
                    <a:cubicBezTo>
                      <a:pt x="14" y="99"/>
                      <a:pt x="188" y="0"/>
                      <a:pt x="279" y="0"/>
                    </a:cubicBezTo>
                    <a:cubicBezTo>
                      <a:pt x="370" y="0"/>
                      <a:pt x="559" y="99"/>
                      <a:pt x="552" y="137"/>
                    </a:cubicBezTo>
                    <a:cubicBezTo>
                      <a:pt x="545" y="175"/>
                      <a:pt x="325" y="219"/>
                      <a:pt x="234" y="227"/>
                    </a:cubicBezTo>
                    <a:cubicBezTo>
                      <a:pt x="143" y="235"/>
                      <a:pt x="0" y="175"/>
                      <a:pt x="7" y="137"/>
                    </a:cubicBezTo>
                    <a:close/>
                  </a:path>
                </a:pathLst>
              </a:custGeom>
              <a:solidFill>
                <a:srgbClr val="009900">
                  <a:alpha val="1176"/>
                </a:srgbClr>
              </a:solidFill>
              <a:ln w="9525">
                <a:solidFill>
                  <a:schemeClr val="tx1">
                    <a:alpha val="1176"/>
                  </a:schemeClr>
                </a:solidFill>
                <a:miter lim="800000"/>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sp>
            <p:nvSpPr>
              <p:cNvPr id="46173" name="Freeform 139"/>
              <p:cNvSpPr/>
              <p:nvPr/>
            </p:nvSpPr>
            <p:spPr bwMode="auto">
              <a:xfrm rot="-8568831">
                <a:off x="-10" y="823"/>
                <a:ext cx="462" cy="184"/>
              </a:xfrm>
              <a:custGeom>
                <a:avLst/>
                <a:gdLst>
                  <a:gd name="T0" fmla="*/ 2 w 559"/>
                  <a:gd name="T1" fmla="*/ 14 h 235"/>
                  <a:gd name="T2" fmla="*/ 43 w 559"/>
                  <a:gd name="T3" fmla="*/ 0 h 235"/>
                  <a:gd name="T4" fmla="*/ 84 w 559"/>
                  <a:gd name="T5" fmla="*/ 14 h 235"/>
                  <a:gd name="T6" fmla="*/ 36 w 559"/>
                  <a:gd name="T7" fmla="*/ 22 h 235"/>
                  <a:gd name="T8" fmla="*/ 2 w 559"/>
                  <a:gd name="T9" fmla="*/ 14 h 235"/>
                  <a:gd name="T10" fmla="*/ 0 60000 65536"/>
                  <a:gd name="T11" fmla="*/ 0 60000 65536"/>
                  <a:gd name="T12" fmla="*/ 0 60000 65536"/>
                  <a:gd name="T13" fmla="*/ 0 60000 65536"/>
                  <a:gd name="T14" fmla="*/ 0 60000 65536"/>
                  <a:gd name="T15" fmla="*/ 0 w 559"/>
                  <a:gd name="T16" fmla="*/ 0 h 235"/>
                  <a:gd name="T17" fmla="*/ 559 w 559"/>
                  <a:gd name="T18" fmla="*/ 235 h 235"/>
                </a:gdLst>
                <a:ahLst/>
                <a:cxnLst>
                  <a:cxn ang="T10">
                    <a:pos x="T0" y="T1"/>
                  </a:cxn>
                  <a:cxn ang="T11">
                    <a:pos x="T2" y="T3"/>
                  </a:cxn>
                  <a:cxn ang="T12">
                    <a:pos x="T4" y="T5"/>
                  </a:cxn>
                  <a:cxn ang="T13">
                    <a:pos x="T6" y="T7"/>
                  </a:cxn>
                  <a:cxn ang="T14">
                    <a:pos x="T8" y="T9"/>
                  </a:cxn>
                </a:cxnLst>
                <a:rect l="T15" t="T16" r="T17" b="T18"/>
                <a:pathLst>
                  <a:path w="559" h="235">
                    <a:moveTo>
                      <a:pt x="7" y="137"/>
                    </a:moveTo>
                    <a:cubicBezTo>
                      <a:pt x="14" y="99"/>
                      <a:pt x="188" y="0"/>
                      <a:pt x="279" y="0"/>
                    </a:cubicBezTo>
                    <a:cubicBezTo>
                      <a:pt x="370" y="0"/>
                      <a:pt x="559" y="99"/>
                      <a:pt x="552" y="137"/>
                    </a:cubicBezTo>
                    <a:cubicBezTo>
                      <a:pt x="545" y="175"/>
                      <a:pt x="325" y="219"/>
                      <a:pt x="234" y="227"/>
                    </a:cubicBezTo>
                    <a:cubicBezTo>
                      <a:pt x="143" y="235"/>
                      <a:pt x="0" y="175"/>
                      <a:pt x="7" y="137"/>
                    </a:cubicBezTo>
                    <a:close/>
                  </a:path>
                </a:pathLst>
              </a:custGeom>
              <a:solidFill>
                <a:srgbClr val="009900">
                  <a:alpha val="1176"/>
                </a:srgbClr>
              </a:solidFill>
              <a:ln w="9525">
                <a:solidFill>
                  <a:schemeClr val="tx1">
                    <a:alpha val="1176"/>
                  </a:schemeClr>
                </a:solidFill>
                <a:miter lim="800000"/>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grpSp>
      </p:grpSp>
      <p:grpSp>
        <p:nvGrpSpPr>
          <p:cNvPr id="11351" name="Group 87"/>
          <p:cNvGrpSpPr/>
          <p:nvPr/>
        </p:nvGrpSpPr>
        <p:grpSpPr bwMode="auto">
          <a:xfrm>
            <a:off x="5843588" y="4870450"/>
            <a:ext cx="495300" cy="1028700"/>
            <a:chOff x="0" y="0"/>
            <a:chExt cx="1225" cy="2534"/>
          </a:xfrm>
        </p:grpSpPr>
        <p:grpSp>
          <p:nvGrpSpPr>
            <p:cNvPr id="63553" name="Group 88"/>
            <p:cNvGrpSpPr/>
            <p:nvPr/>
          </p:nvGrpSpPr>
          <p:grpSpPr bwMode="auto">
            <a:xfrm>
              <a:off x="408" y="0"/>
              <a:ext cx="817" cy="1270"/>
              <a:chOff x="0" y="0"/>
              <a:chExt cx="817" cy="1270"/>
            </a:xfrm>
          </p:grpSpPr>
          <p:sp>
            <p:nvSpPr>
              <p:cNvPr id="46157" name="Freeform 142"/>
              <p:cNvSpPr/>
              <p:nvPr/>
            </p:nvSpPr>
            <p:spPr bwMode="auto">
              <a:xfrm>
                <a:off x="228" y="364"/>
                <a:ext cx="212" cy="907"/>
              </a:xfrm>
              <a:custGeom>
                <a:avLst/>
                <a:gdLst>
                  <a:gd name="T0" fmla="*/ 136 w 204"/>
                  <a:gd name="T1" fmla="*/ 0 h 907"/>
                  <a:gd name="T2" fmla="*/ 181 w 204"/>
                  <a:gd name="T3" fmla="*/ 635 h 907"/>
                  <a:gd name="T4" fmla="*/ 0 w 204"/>
                  <a:gd name="T5" fmla="*/ 907 h 907"/>
                  <a:gd name="T6" fmla="*/ 0 60000 65536"/>
                  <a:gd name="T7" fmla="*/ 0 60000 65536"/>
                  <a:gd name="T8" fmla="*/ 0 60000 65536"/>
                  <a:gd name="T9" fmla="*/ 0 w 204"/>
                  <a:gd name="T10" fmla="*/ 0 h 907"/>
                  <a:gd name="T11" fmla="*/ 204 w 204"/>
                  <a:gd name="T12" fmla="*/ 907 h 907"/>
                </a:gdLst>
                <a:ahLst/>
                <a:cxnLst>
                  <a:cxn ang="T6">
                    <a:pos x="T0" y="T1"/>
                  </a:cxn>
                  <a:cxn ang="T7">
                    <a:pos x="T2" y="T3"/>
                  </a:cxn>
                  <a:cxn ang="T8">
                    <a:pos x="T4" y="T5"/>
                  </a:cxn>
                </a:cxnLst>
                <a:rect l="T9" t="T10" r="T11" b="T12"/>
                <a:pathLst>
                  <a:path w="204" h="907">
                    <a:moveTo>
                      <a:pt x="136" y="0"/>
                    </a:moveTo>
                    <a:cubicBezTo>
                      <a:pt x="170" y="242"/>
                      <a:pt x="204" y="484"/>
                      <a:pt x="181" y="635"/>
                    </a:cubicBezTo>
                    <a:cubicBezTo>
                      <a:pt x="158" y="786"/>
                      <a:pt x="79" y="846"/>
                      <a:pt x="0" y="907"/>
                    </a:cubicBezTo>
                  </a:path>
                </a:pathLst>
              </a:custGeom>
              <a:noFill/>
              <a:ln w="38100">
                <a:solidFill>
                  <a:srgbClr val="009900"/>
                </a:solidFill>
                <a:miter lim="800000"/>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grpSp>
            <p:nvGrpSpPr>
              <p:cNvPr id="63567" name="Group 90"/>
              <p:cNvGrpSpPr/>
              <p:nvPr/>
            </p:nvGrpSpPr>
            <p:grpSpPr bwMode="auto">
              <a:xfrm rot="608621">
                <a:off x="46" y="0"/>
                <a:ext cx="636" cy="636"/>
                <a:chOff x="0" y="0"/>
                <a:chExt cx="636" cy="636"/>
              </a:xfrm>
            </p:grpSpPr>
            <p:grpSp>
              <p:nvGrpSpPr>
                <p:cNvPr id="63570" name="Group 91"/>
                <p:cNvGrpSpPr/>
                <p:nvPr/>
              </p:nvGrpSpPr>
              <p:grpSpPr bwMode="auto">
                <a:xfrm>
                  <a:off x="0" y="0"/>
                  <a:ext cx="635" cy="635"/>
                  <a:chOff x="0" y="0"/>
                  <a:chExt cx="635" cy="635"/>
                </a:xfrm>
              </p:grpSpPr>
              <p:sp>
                <p:nvSpPr>
                  <p:cNvPr id="46166" name="Oval 145"/>
                  <p:cNvSpPr>
                    <a:spLocks noChangeArrowheads="1"/>
                  </p:cNvSpPr>
                  <p:nvPr/>
                </p:nvSpPr>
                <p:spPr bwMode="auto">
                  <a:xfrm>
                    <a:off x="245" y="-30"/>
                    <a:ext cx="130" cy="653"/>
                  </a:xfrm>
                  <a:prstGeom prst="ellipse">
                    <a:avLst/>
                  </a:prstGeom>
                  <a:gradFill rotWithShape="1">
                    <a:gsLst>
                      <a:gs pos="0">
                        <a:srgbClr val="FFB19E"/>
                      </a:gs>
                      <a:gs pos="100000">
                        <a:srgbClr val="FF3300"/>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167" name="Oval 146"/>
                  <p:cNvSpPr>
                    <a:spLocks noChangeArrowheads="1"/>
                  </p:cNvSpPr>
                  <p:nvPr/>
                </p:nvSpPr>
                <p:spPr bwMode="auto">
                  <a:xfrm rot="5400000">
                    <a:off x="262" y="-13"/>
                    <a:ext cx="137" cy="652"/>
                  </a:xfrm>
                  <a:prstGeom prst="ellipse">
                    <a:avLst/>
                  </a:prstGeom>
                  <a:gradFill rotWithShape="1">
                    <a:gsLst>
                      <a:gs pos="0">
                        <a:srgbClr val="FFB19E"/>
                      </a:gs>
                      <a:gs pos="100000">
                        <a:srgbClr val="FF3300"/>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grpSp>
              <p:nvGrpSpPr>
                <p:cNvPr id="63571" name="Group 94"/>
                <p:cNvGrpSpPr/>
                <p:nvPr/>
              </p:nvGrpSpPr>
              <p:grpSpPr bwMode="auto">
                <a:xfrm rot="2700000">
                  <a:off x="0" y="0"/>
                  <a:ext cx="635" cy="635"/>
                  <a:chOff x="0" y="0"/>
                  <a:chExt cx="635" cy="635"/>
                </a:xfrm>
              </p:grpSpPr>
              <p:sp>
                <p:nvSpPr>
                  <p:cNvPr id="46164" name="Oval 148"/>
                  <p:cNvSpPr>
                    <a:spLocks noChangeArrowheads="1"/>
                  </p:cNvSpPr>
                  <p:nvPr/>
                </p:nvSpPr>
                <p:spPr bwMode="auto">
                  <a:xfrm>
                    <a:off x="244" y="7"/>
                    <a:ext cx="133" cy="640"/>
                  </a:xfrm>
                  <a:prstGeom prst="ellipse">
                    <a:avLst/>
                  </a:prstGeom>
                  <a:gradFill rotWithShape="1">
                    <a:gsLst>
                      <a:gs pos="0">
                        <a:srgbClr val="FFB19E"/>
                      </a:gs>
                      <a:gs pos="100000">
                        <a:srgbClr val="FF3300"/>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165" name="Oval 149"/>
                  <p:cNvSpPr>
                    <a:spLocks noChangeArrowheads="1"/>
                  </p:cNvSpPr>
                  <p:nvPr/>
                </p:nvSpPr>
                <p:spPr bwMode="auto">
                  <a:xfrm rot="5400000">
                    <a:off x="250" y="-14"/>
                    <a:ext cx="133" cy="649"/>
                  </a:xfrm>
                  <a:prstGeom prst="ellipse">
                    <a:avLst/>
                  </a:prstGeom>
                  <a:gradFill rotWithShape="1">
                    <a:gsLst>
                      <a:gs pos="0">
                        <a:srgbClr val="FFB19E"/>
                      </a:gs>
                      <a:gs pos="100000">
                        <a:srgbClr val="FF3300"/>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sp>
              <p:nvSpPr>
                <p:cNvPr id="46163" name="Oval 150" descr="球体"/>
                <p:cNvSpPr>
                  <a:spLocks noChangeArrowheads="1"/>
                </p:cNvSpPr>
                <p:nvPr/>
              </p:nvSpPr>
              <p:spPr bwMode="auto">
                <a:xfrm>
                  <a:off x="183" y="183"/>
                  <a:ext cx="275" cy="274"/>
                </a:xfrm>
                <a:prstGeom prst="ellipse">
                  <a:avLst/>
                </a:prstGeom>
                <a:blipFill dpi="0" rotWithShape="0">
                  <a:blip r:embed="rId2"/>
                  <a:srcRect/>
                  <a:tile tx="0" ty="0" sx="100000" sy="100000" flip="none" algn="tl"/>
                </a:blip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sp>
            <p:nvSpPr>
              <p:cNvPr id="46159" name="Freeform 151"/>
              <p:cNvSpPr>
                <a:spLocks noChangeArrowheads="1"/>
              </p:cNvSpPr>
              <p:nvPr/>
            </p:nvSpPr>
            <p:spPr bwMode="auto">
              <a:xfrm rot="-1391917">
                <a:off x="365" y="680"/>
                <a:ext cx="452" cy="184"/>
              </a:xfrm>
              <a:custGeom>
                <a:avLst/>
                <a:gdLst>
                  <a:gd name="T0" fmla="*/ 2 w 559"/>
                  <a:gd name="T1" fmla="*/ 14 h 235"/>
                  <a:gd name="T2" fmla="*/ 43 w 559"/>
                  <a:gd name="T3" fmla="*/ 0 h 235"/>
                  <a:gd name="T4" fmla="*/ 84 w 559"/>
                  <a:gd name="T5" fmla="*/ 14 h 235"/>
                  <a:gd name="T6" fmla="*/ 36 w 559"/>
                  <a:gd name="T7" fmla="*/ 22 h 235"/>
                  <a:gd name="T8" fmla="*/ 2 w 559"/>
                  <a:gd name="T9" fmla="*/ 14 h 235"/>
                  <a:gd name="T10" fmla="*/ 0 60000 65536"/>
                  <a:gd name="T11" fmla="*/ 0 60000 65536"/>
                  <a:gd name="T12" fmla="*/ 0 60000 65536"/>
                  <a:gd name="T13" fmla="*/ 0 60000 65536"/>
                  <a:gd name="T14" fmla="*/ 0 60000 65536"/>
                  <a:gd name="T15" fmla="*/ 0 w 559"/>
                  <a:gd name="T16" fmla="*/ 0 h 235"/>
                  <a:gd name="T17" fmla="*/ 559 w 559"/>
                  <a:gd name="T18" fmla="*/ 235 h 235"/>
                </a:gdLst>
                <a:ahLst/>
                <a:cxnLst>
                  <a:cxn ang="T10">
                    <a:pos x="T0" y="T1"/>
                  </a:cxn>
                  <a:cxn ang="T11">
                    <a:pos x="T2" y="T3"/>
                  </a:cxn>
                  <a:cxn ang="T12">
                    <a:pos x="T4" y="T5"/>
                  </a:cxn>
                  <a:cxn ang="T13">
                    <a:pos x="T6" y="T7"/>
                  </a:cxn>
                  <a:cxn ang="T14">
                    <a:pos x="T8" y="T9"/>
                  </a:cxn>
                </a:cxnLst>
                <a:rect l="T15" t="T16" r="T17" b="T18"/>
                <a:pathLst>
                  <a:path w="559" h="235">
                    <a:moveTo>
                      <a:pt x="7" y="137"/>
                    </a:moveTo>
                    <a:cubicBezTo>
                      <a:pt x="14" y="99"/>
                      <a:pt x="188" y="0"/>
                      <a:pt x="279" y="0"/>
                    </a:cubicBezTo>
                    <a:cubicBezTo>
                      <a:pt x="370" y="0"/>
                      <a:pt x="559" y="99"/>
                      <a:pt x="552" y="137"/>
                    </a:cubicBezTo>
                    <a:cubicBezTo>
                      <a:pt x="545" y="175"/>
                      <a:pt x="325" y="219"/>
                      <a:pt x="234" y="227"/>
                    </a:cubicBezTo>
                    <a:cubicBezTo>
                      <a:pt x="143" y="235"/>
                      <a:pt x="0" y="175"/>
                      <a:pt x="7" y="137"/>
                    </a:cubicBezTo>
                    <a:close/>
                  </a:path>
                </a:pathLst>
              </a:custGeom>
              <a:gradFill rotWithShape="1">
                <a:gsLst>
                  <a:gs pos="0">
                    <a:srgbClr val="CCFF33"/>
                  </a:gs>
                  <a:gs pos="100000">
                    <a:srgbClr val="009900"/>
                  </a:gs>
                </a:gsLst>
                <a:path path="rect">
                  <a:fillToRect l="50000" t="50000" r="50000" b="50000"/>
                </a:path>
              </a:gradFill>
              <a:ln>
                <a:noFill/>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sp>
            <p:nvSpPr>
              <p:cNvPr id="46160" name="Freeform 152"/>
              <p:cNvSpPr>
                <a:spLocks noChangeArrowheads="1"/>
              </p:cNvSpPr>
              <p:nvPr/>
            </p:nvSpPr>
            <p:spPr bwMode="auto">
              <a:xfrm rot="-8568831">
                <a:off x="0" y="817"/>
                <a:ext cx="452" cy="180"/>
              </a:xfrm>
              <a:custGeom>
                <a:avLst/>
                <a:gdLst>
                  <a:gd name="T0" fmla="*/ 2 w 559"/>
                  <a:gd name="T1" fmla="*/ 14 h 235"/>
                  <a:gd name="T2" fmla="*/ 43 w 559"/>
                  <a:gd name="T3" fmla="*/ 0 h 235"/>
                  <a:gd name="T4" fmla="*/ 84 w 559"/>
                  <a:gd name="T5" fmla="*/ 14 h 235"/>
                  <a:gd name="T6" fmla="*/ 36 w 559"/>
                  <a:gd name="T7" fmla="*/ 22 h 235"/>
                  <a:gd name="T8" fmla="*/ 2 w 559"/>
                  <a:gd name="T9" fmla="*/ 14 h 235"/>
                  <a:gd name="T10" fmla="*/ 0 60000 65536"/>
                  <a:gd name="T11" fmla="*/ 0 60000 65536"/>
                  <a:gd name="T12" fmla="*/ 0 60000 65536"/>
                  <a:gd name="T13" fmla="*/ 0 60000 65536"/>
                  <a:gd name="T14" fmla="*/ 0 60000 65536"/>
                  <a:gd name="T15" fmla="*/ 0 w 559"/>
                  <a:gd name="T16" fmla="*/ 0 h 235"/>
                  <a:gd name="T17" fmla="*/ 559 w 559"/>
                  <a:gd name="T18" fmla="*/ 235 h 235"/>
                </a:gdLst>
                <a:ahLst/>
                <a:cxnLst>
                  <a:cxn ang="T10">
                    <a:pos x="T0" y="T1"/>
                  </a:cxn>
                  <a:cxn ang="T11">
                    <a:pos x="T2" y="T3"/>
                  </a:cxn>
                  <a:cxn ang="T12">
                    <a:pos x="T4" y="T5"/>
                  </a:cxn>
                  <a:cxn ang="T13">
                    <a:pos x="T6" y="T7"/>
                  </a:cxn>
                  <a:cxn ang="T14">
                    <a:pos x="T8" y="T9"/>
                  </a:cxn>
                </a:cxnLst>
                <a:rect l="T15" t="T16" r="T17" b="T18"/>
                <a:pathLst>
                  <a:path w="559" h="235">
                    <a:moveTo>
                      <a:pt x="7" y="137"/>
                    </a:moveTo>
                    <a:cubicBezTo>
                      <a:pt x="14" y="99"/>
                      <a:pt x="188" y="0"/>
                      <a:pt x="279" y="0"/>
                    </a:cubicBezTo>
                    <a:cubicBezTo>
                      <a:pt x="370" y="0"/>
                      <a:pt x="559" y="99"/>
                      <a:pt x="552" y="137"/>
                    </a:cubicBezTo>
                    <a:cubicBezTo>
                      <a:pt x="545" y="175"/>
                      <a:pt x="325" y="219"/>
                      <a:pt x="234" y="227"/>
                    </a:cubicBezTo>
                    <a:cubicBezTo>
                      <a:pt x="143" y="235"/>
                      <a:pt x="0" y="175"/>
                      <a:pt x="7" y="137"/>
                    </a:cubicBezTo>
                    <a:close/>
                  </a:path>
                </a:pathLst>
              </a:custGeom>
              <a:gradFill rotWithShape="1">
                <a:gsLst>
                  <a:gs pos="0">
                    <a:srgbClr val="CCFF33"/>
                  </a:gs>
                  <a:gs pos="100000">
                    <a:srgbClr val="009900"/>
                  </a:gs>
                </a:gsLst>
                <a:path path="rect">
                  <a:fillToRect l="50000" t="50000" r="50000" b="50000"/>
                </a:path>
              </a:gradFill>
              <a:ln>
                <a:noFill/>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grpSp>
        <p:grpSp>
          <p:nvGrpSpPr>
            <p:cNvPr id="63554" name="Group 100"/>
            <p:cNvGrpSpPr/>
            <p:nvPr/>
          </p:nvGrpSpPr>
          <p:grpSpPr bwMode="auto">
            <a:xfrm rot="-10566823">
              <a:off x="0" y="1264"/>
              <a:ext cx="817" cy="1270"/>
              <a:chOff x="0" y="0"/>
              <a:chExt cx="817" cy="1270"/>
            </a:xfrm>
          </p:grpSpPr>
          <p:sp>
            <p:nvSpPr>
              <p:cNvPr id="46146" name="Freeform 154"/>
              <p:cNvSpPr/>
              <p:nvPr/>
            </p:nvSpPr>
            <p:spPr bwMode="auto">
              <a:xfrm>
                <a:off x="256" y="363"/>
                <a:ext cx="208" cy="903"/>
              </a:xfrm>
              <a:custGeom>
                <a:avLst/>
                <a:gdLst>
                  <a:gd name="T0" fmla="*/ 136 w 204"/>
                  <a:gd name="T1" fmla="*/ 0 h 907"/>
                  <a:gd name="T2" fmla="*/ 181 w 204"/>
                  <a:gd name="T3" fmla="*/ 635 h 907"/>
                  <a:gd name="T4" fmla="*/ 0 w 204"/>
                  <a:gd name="T5" fmla="*/ 907 h 907"/>
                  <a:gd name="T6" fmla="*/ 0 60000 65536"/>
                  <a:gd name="T7" fmla="*/ 0 60000 65536"/>
                  <a:gd name="T8" fmla="*/ 0 60000 65536"/>
                  <a:gd name="T9" fmla="*/ 0 w 204"/>
                  <a:gd name="T10" fmla="*/ 0 h 907"/>
                  <a:gd name="T11" fmla="*/ 204 w 204"/>
                  <a:gd name="T12" fmla="*/ 907 h 907"/>
                </a:gdLst>
                <a:ahLst/>
                <a:cxnLst>
                  <a:cxn ang="T6">
                    <a:pos x="T0" y="T1"/>
                  </a:cxn>
                  <a:cxn ang="T7">
                    <a:pos x="T2" y="T3"/>
                  </a:cxn>
                  <a:cxn ang="T8">
                    <a:pos x="T4" y="T5"/>
                  </a:cxn>
                </a:cxnLst>
                <a:rect l="T9" t="T10" r="T11" b="T12"/>
                <a:pathLst>
                  <a:path w="204" h="907">
                    <a:moveTo>
                      <a:pt x="136" y="0"/>
                    </a:moveTo>
                    <a:cubicBezTo>
                      <a:pt x="170" y="242"/>
                      <a:pt x="204" y="484"/>
                      <a:pt x="181" y="635"/>
                    </a:cubicBezTo>
                    <a:cubicBezTo>
                      <a:pt x="158" y="786"/>
                      <a:pt x="79" y="846"/>
                      <a:pt x="0" y="907"/>
                    </a:cubicBezTo>
                  </a:path>
                </a:pathLst>
              </a:custGeom>
              <a:noFill/>
              <a:ln w="38100">
                <a:solidFill>
                  <a:srgbClr val="009900">
                    <a:alpha val="1176"/>
                  </a:srgbClr>
                </a:solidFill>
                <a:miter lim="800000"/>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grpSp>
            <p:nvGrpSpPr>
              <p:cNvPr id="63556" name="Group 102"/>
              <p:cNvGrpSpPr/>
              <p:nvPr/>
            </p:nvGrpSpPr>
            <p:grpSpPr bwMode="auto">
              <a:xfrm rot="608621">
                <a:off x="46" y="0"/>
                <a:ext cx="636" cy="636"/>
                <a:chOff x="0" y="0"/>
                <a:chExt cx="636" cy="636"/>
              </a:xfrm>
            </p:grpSpPr>
            <p:grpSp>
              <p:nvGrpSpPr>
                <p:cNvPr id="63559" name="Group 103"/>
                <p:cNvGrpSpPr/>
                <p:nvPr/>
              </p:nvGrpSpPr>
              <p:grpSpPr bwMode="auto">
                <a:xfrm>
                  <a:off x="0" y="0"/>
                  <a:ext cx="635" cy="635"/>
                  <a:chOff x="0" y="0"/>
                  <a:chExt cx="635" cy="635"/>
                </a:xfrm>
              </p:grpSpPr>
              <p:sp>
                <p:nvSpPr>
                  <p:cNvPr id="46155" name="Oval 157"/>
                  <p:cNvSpPr>
                    <a:spLocks noChangeArrowheads="1"/>
                  </p:cNvSpPr>
                  <p:nvPr/>
                </p:nvSpPr>
                <p:spPr bwMode="auto">
                  <a:xfrm>
                    <a:off x="278" y="8"/>
                    <a:ext cx="133" cy="641"/>
                  </a:xfrm>
                  <a:prstGeom prst="ellipse">
                    <a:avLst/>
                  </a:prstGeom>
                  <a:solidFill>
                    <a:srgbClr val="FF3300">
                      <a:alpha val="1176"/>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156" name="Oval 158"/>
                  <p:cNvSpPr>
                    <a:spLocks noChangeArrowheads="1"/>
                  </p:cNvSpPr>
                  <p:nvPr/>
                </p:nvSpPr>
                <p:spPr bwMode="auto">
                  <a:xfrm rot="5400000">
                    <a:off x="296" y="-9"/>
                    <a:ext cx="141" cy="640"/>
                  </a:xfrm>
                  <a:prstGeom prst="ellipse">
                    <a:avLst/>
                  </a:prstGeom>
                  <a:solidFill>
                    <a:srgbClr val="FF3300">
                      <a:alpha val="1176"/>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grpSp>
              <p:nvGrpSpPr>
                <p:cNvPr id="63560" name="Group 106"/>
                <p:cNvGrpSpPr/>
                <p:nvPr/>
              </p:nvGrpSpPr>
              <p:grpSpPr bwMode="auto">
                <a:xfrm rot="2700000">
                  <a:off x="0" y="0"/>
                  <a:ext cx="635" cy="635"/>
                  <a:chOff x="0" y="0"/>
                  <a:chExt cx="635" cy="635"/>
                </a:xfrm>
              </p:grpSpPr>
              <p:sp>
                <p:nvSpPr>
                  <p:cNvPr id="46153" name="Oval 160"/>
                  <p:cNvSpPr>
                    <a:spLocks noChangeArrowheads="1"/>
                  </p:cNvSpPr>
                  <p:nvPr/>
                </p:nvSpPr>
                <p:spPr bwMode="auto">
                  <a:xfrm>
                    <a:off x="265" y="-30"/>
                    <a:ext cx="141" cy="644"/>
                  </a:xfrm>
                  <a:prstGeom prst="ellipse">
                    <a:avLst/>
                  </a:prstGeom>
                  <a:solidFill>
                    <a:srgbClr val="FF3300">
                      <a:alpha val="1176"/>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154" name="Oval 161"/>
                  <p:cNvSpPr>
                    <a:spLocks noChangeArrowheads="1"/>
                  </p:cNvSpPr>
                  <p:nvPr/>
                </p:nvSpPr>
                <p:spPr bwMode="auto">
                  <a:xfrm rot="5400000">
                    <a:off x="272" y="-40"/>
                    <a:ext cx="133" cy="649"/>
                  </a:xfrm>
                  <a:prstGeom prst="ellipse">
                    <a:avLst/>
                  </a:prstGeom>
                  <a:solidFill>
                    <a:srgbClr val="FF3300">
                      <a:alpha val="1176"/>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sp>
              <p:nvSpPr>
                <p:cNvPr id="46152" name="Oval 162"/>
                <p:cNvSpPr>
                  <a:spLocks noChangeArrowheads="1"/>
                </p:cNvSpPr>
                <p:nvPr/>
              </p:nvSpPr>
              <p:spPr bwMode="auto">
                <a:xfrm>
                  <a:off x="233" y="182"/>
                  <a:ext cx="271" cy="274"/>
                </a:xfrm>
                <a:prstGeom prst="ellipse">
                  <a:avLst/>
                </a:prstGeom>
                <a:solidFill>
                  <a:srgbClr val="FF9900">
                    <a:alpha val="0"/>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sp>
            <p:nvSpPr>
              <p:cNvPr id="46148" name="Freeform 163"/>
              <p:cNvSpPr/>
              <p:nvPr/>
            </p:nvSpPr>
            <p:spPr bwMode="auto">
              <a:xfrm rot="-1391917">
                <a:off x="388" y="694"/>
                <a:ext cx="452" cy="184"/>
              </a:xfrm>
              <a:custGeom>
                <a:avLst/>
                <a:gdLst>
                  <a:gd name="T0" fmla="*/ 2 w 559"/>
                  <a:gd name="T1" fmla="*/ 14 h 235"/>
                  <a:gd name="T2" fmla="*/ 43 w 559"/>
                  <a:gd name="T3" fmla="*/ 0 h 235"/>
                  <a:gd name="T4" fmla="*/ 84 w 559"/>
                  <a:gd name="T5" fmla="*/ 14 h 235"/>
                  <a:gd name="T6" fmla="*/ 36 w 559"/>
                  <a:gd name="T7" fmla="*/ 22 h 235"/>
                  <a:gd name="T8" fmla="*/ 2 w 559"/>
                  <a:gd name="T9" fmla="*/ 14 h 235"/>
                  <a:gd name="T10" fmla="*/ 0 60000 65536"/>
                  <a:gd name="T11" fmla="*/ 0 60000 65536"/>
                  <a:gd name="T12" fmla="*/ 0 60000 65536"/>
                  <a:gd name="T13" fmla="*/ 0 60000 65536"/>
                  <a:gd name="T14" fmla="*/ 0 60000 65536"/>
                  <a:gd name="T15" fmla="*/ 0 w 559"/>
                  <a:gd name="T16" fmla="*/ 0 h 235"/>
                  <a:gd name="T17" fmla="*/ 559 w 559"/>
                  <a:gd name="T18" fmla="*/ 235 h 235"/>
                </a:gdLst>
                <a:ahLst/>
                <a:cxnLst>
                  <a:cxn ang="T10">
                    <a:pos x="T0" y="T1"/>
                  </a:cxn>
                  <a:cxn ang="T11">
                    <a:pos x="T2" y="T3"/>
                  </a:cxn>
                  <a:cxn ang="T12">
                    <a:pos x="T4" y="T5"/>
                  </a:cxn>
                  <a:cxn ang="T13">
                    <a:pos x="T6" y="T7"/>
                  </a:cxn>
                  <a:cxn ang="T14">
                    <a:pos x="T8" y="T9"/>
                  </a:cxn>
                </a:cxnLst>
                <a:rect l="T15" t="T16" r="T17" b="T18"/>
                <a:pathLst>
                  <a:path w="559" h="235">
                    <a:moveTo>
                      <a:pt x="7" y="137"/>
                    </a:moveTo>
                    <a:cubicBezTo>
                      <a:pt x="14" y="99"/>
                      <a:pt x="188" y="0"/>
                      <a:pt x="279" y="0"/>
                    </a:cubicBezTo>
                    <a:cubicBezTo>
                      <a:pt x="370" y="0"/>
                      <a:pt x="559" y="99"/>
                      <a:pt x="552" y="137"/>
                    </a:cubicBezTo>
                    <a:cubicBezTo>
                      <a:pt x="545" y="175"/>
                      <a:pt x="325" y="219"/>
                      <a:pt x="234" y="227"/>
                    </a:cubicBezTo>
                    <a:cubicBezTo>
                      <a:pt x="143" y="235"/>
                      <a:pt x="0" y="175"/>
                      <a:pt x="7" y="137"/>
                    </a:cubicBezTo>
                    <a:close/>
                  </a:path>
                </a:pathLst>
              </a:custGeom>
              <a:solidFill>
                <a:srgbClr val="009900">
                  <a:alpha val="1176"/>
                </a:srgbClr>
              </a:solidFill>
              <a:ln w="9525">
                <a:solidFill>
                  <a:schemeClr val="tx1">
                    <a:alpha val="1176"/>
                  </a:schemeClr>
                </a:solidFill>
                <a:miter lim="800000"/>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sp>
            <p:nvSpPr>
              <p:cNvPr id="46149" name="Freeform 164"/>
              <p:cNvSpPr/>
              <p:nvPr/>
            </p:nvSpPr>
            <p:spPr bwMode="auto">
              <a:xfrm rot="-8568831">
                <a:off x="22" y="813"/>
                <a:ext cx="452" cy="184"/>
              </a:xfrm>
              <a:custGeom>
                <a:avLst/>
                <a:gdLst>
                  <a:gd name="T0" fmla="*/ 2 w 559"/>
                  <a:gd name="T1" fmla="*/ 14 h 235"/>
                  <a:gd name="T2" fmla="*/ 43 w 559"/>
                  <a:gd name="T3" fmla="*/ 0 h 235"/>
                  <a:gd name="T4" fmla="*/ 84 w 559"/>
                  <a:gd name="T5" fmla="*/ 14 h 235"/>
                  <a:gd name="T6" fmla="*/ 36 w 559"/>
                  <a:gd name="T7" fmla="*/ 22 h 235"/>
                  <a:gd name="T8" fmla="*/ 2 w 559"/>
                  <a:gd name="T9" fmla="*/ 14 h 235"/>
                  <a:gd name="T10" fmla="*/ 0 60000 65536"/>
                  <a:gd name="T11" fmla="*/ 0 60000 65536"/>
                  <a:gd name="T12" fmla="*/ 0 60000 65536"/>
                  <a:gd name="T13" fmla="*/ 0 60000 65536"/>
                  <a:gd name="T14" fmla="*/ 0 60000 65536"/>
                  <a:gd name="T15" fmla="*/ 0 w 559"/>
                  <a:gd name="T16" fmla="*/ 0 h 235"/>
                  <a:gd name="T17" fmla="*/ 559 w 559"/>
                  <a:gd name="T18" fmla="*/ 235 h 235"/>
                </a:gdLst>
                <a:ahLst/>
                <a:cxnLst>
                  <a:cxn ang="T10">
                    <a:pos x="T0" y="T1"/>
                  </a:cxn>
                  <a:cxn ang="T11">
                    <a:pos x="T2" y="T3"/>
                  </a:cxn>
                  <a:cxn ang="T12">
                    <a:pos x="T4" y="T5"/>
                  </a:cxn>
                  <a:cxn ang="T13">
                    <a:pos x="T6" y="T7"/>
                  </a:cxn>
                  <a:cxn ang="T14">
                    <a:pos x="T8" y="T9"/>
                  </a:cxn>
                </a:cxnLst>
                <a:rect l="T15" t="T16" r="T17" b="T18"/>
                <a:pathLst>
                  <a:path w="559" h="235">
                    <a:moveTo>
                      <a:pt x="7" y="137"/>
                    </a:moveTo>
                    <a:cubicBezTo>
                      <a:pt x="14" y="99"/>
                      <a:pt x="188" y="0"/>
                      <a:pt x="279" y="0"/>
                    </a:cubicBezTo>
                    <a:cubicBezTo>
                      <a:pt x="370" y="0"/>
                      <a:pt x="559" y="99"/>
                      <a:pt x="552" y="137"/>
                    </a:cubicBezTo>
                    <a:cubicBezTo>
                      <a:pt x="545" y="175"/>
                      <a:pt x="325" y="219"/>
                      <a:pt x="234" y="227"/>
                    </a:cubicBezTo>
                    <a:cubicBezTo>
                      <a:pt x="143" y="235"/>
                      <a:pt x="0" y="175"/>
                      <a:pt x="7" y="137"/>
                    </a:cubicBezTo>
                    <a:close/>
                  </a:path>
                </a:pathLst>
              </a:custGeom>
              <a:solidFill>
                <a:srgbClr val="009900">
                  <a:alpha val="1176"/>
                </a:srgbClr>
              </a:solidFill>
              <a:ln w="9525">
                <a:solidFill>
                  <a:schemeClr val="tx1">
                    <a:alpha val="1176"/>
                  </a:schemeClr>
                </a:solidFill>
                <a:miter lim="800000"/>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grpSp>
      </p:grpSp>
      <p:grpSp>
        <p:nvGrpSpPr>
          <p:cNvPr id="11376" name="Group 112"/>
          <p:cNvGrpSpPr/>
          <p:nvPr/>
        </p:nvGrpSpPr>
        <p:grpSpPr bwMode="auto">
          <a:xfrm>
            <a:off x="6335714" y="4616450"/>
            <a:ext cx="498475" cy="1028700"/>
            <a:chOff x="0" y="0"/>
            <a:chExt cx="1225" cy="2534"/>
          </a:xfrm>
        </p:grpSpPr>
        <p:grpSp>
          <p:nvGrpSpPr>
            <p:cNvPr id="63529" name="Group 113"/>
            <p:cNvGrpSpPr/>
            <p:nvPr/>
          </p:nvGrpSpPr>
          <p:grpSpPr bwMode="auto">
            <a:xfrm>
              <a:off x="408" y="0"/>
              <a:ext cx="817" cy="1270"/>
              <a:chOff x="0" y="0"/>
              <a:chExt cx="817" cy="1270"/>
            </a:xfrm>
          </p:grpSpPr>
          <p:sp>
            <p:nvSpPr>
              <p:cNvPr id="46133" name="Freeform 167"/>
              <p:cNvSpPr/>
              <p:nvPr/>
            </p:nvSpPr>
            <p:spPr bwMode="auto">
              <a:xfrm>
                <a:off x="232" y="364"/>
                <a:ext cx="207" cy="907"/>
              </a:xfrm>
              <a:custGeom>
                <a:avLst/>
                <a:gdLst>
                  <a:gd name="T0" fmla="*/ 136 w 204"/>
                  <a:gd name="T1" fmla="*/ 0 h 907"/>
                  <a:gd name="T2" fmla="*/ 181 w 204"/>
                  <a:gd name="T3" fmla="*/ 635 h 907"/>
                  <a:gd name="T4" fmla="*/ 0 w 204"/>
                  <a:gd name="T5" fmla="*/ 907 h 907"/>
                  <a:gd name="T6" fmla="*/ 0 60000 65536"/>
                  <a:gd name="T7" fmla="*/ 0 60000 65536"/>
                  <a:gd name="T8" fmla="*/ 0 60000 65536"/>
                  <a:gd name="T9" fmla="*/ 0 w 204"/>
                  <a:gd name="T10" fmla="*/ 0 h 907"/>
                  <a:gd name="T11" fmla="*/ 204 w 204"/>
                  <a:gd name="T12" fmla="*/ 907 h 907"/>
                </a:gdLst>
                <a:ahLst/>
                <a:cxnLst>
                  <a:cxn ang="T6">
                    <a:pos x="T0" y="T1"/>
                  </a:cxn>
                  <a:cxn ang="T7">
                    <a:pos x="T2" y="T3"/>
                  </a:cxn>
                  <a:cxn ang="T8">
                    <a:pos x="T4" y="T5"/>
                  </a:cxn>
                </a:cxnLst>
                <a:rect l="T9" t="T10" r="T11" b="T12"/>
                <a:pathLst>
                  <a:path w="204" h="907">
                    <a:moveTo>
                      <a:pt x="136" y="0"/>
                    </a:moveTo>
                    <a:cubicBezTo>
                      <a:pt x="170" y="242"/>
                      <a:pt x="204" y="484"/>
                      <a:pt x="181" y="635"/>
                    </a:cubicBezTo>
                    <a:cubicBezTo>
                      <a:pt x="158" y="786"/>
                      <a:pt x="79" y="846"/>
                      <a:pt x="0" y="907"/>
                    </a:cubicBezTo>
                  </a:path>
                </a:pathLst>
              </a:custGeom>
              <a:noFill/>
              <a:ln w="38100">
                <a:solidFill>
                  <a:srgbClr val="009900"/>
                </a:solidFill>
                <a:miter lim="800000"/>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grpSp>
            <p:nvGrpSpPr>
              <p:cNvPr id="63543" name="Group 115"/>
              <p:cNvGrpSpPr/>
              <p:nvPr/>
            </p:nvGrpSpPr>
            <p:grpSpPr bwMode="auto">
              <a:xfrm rot="608621">
                <a:off x="46" y="0"/>
                <a:ext cx="636" cy="636"/>
                <a:chOff x="0" y="0"/>
                <a:chExt cx="636" cy="636"/>
              </a:xfrm>
            </p:grpSpPr>
            <p:grpSp>
              <p:nvGrpSpPr>
                <p:cNvPr id="63546" name="Group 116"/>
                <p:cNvGrpSpPr/>
                <p:nvPr/>
              </p:nvGrpSpPr>
              <p:grpSpPr bwMode="auto">
                <a:xfrm>
                  <a:off x="0" y="0"/>
                  <a:ext cx="635" cy="635"/>
                  <a:chOff x="0" y="0"/>
                  <a:chExt cx="635" cy="635"/>
                </a:xfrm>
              </p:grpSpPr>
              <p:sp>
                <p:nvSpPr>
                  <p:cNvPr id="46142" name="Oval 170"/>
                  <p:cNvSpPr>
                    <a:spLocks noChangeArrowheads="1"/>
                  </p:cNvSpPr>
                  <p:nvPr/>
                </p:nvSpPr>
                <p:spPr bwMode="auto">
                  <a:xfrm>
                    <a:off x="233" y="-25"/>
                    <a:ext cx="137" cy="649"/>
                  </a:xfrm>
                  <a:prstGeom prst="ellipse">
                    <a:avLst/>
                  </a:prstGeom>
                  <a:gradFill rotWithShape="1">
                    <a:gsLst>
                      <a:gs pos="0">
                        <a:srgbClr val="FFB19E"/>
                      </a:gs>
                      <a:gs pos="100000">
                        <a:srgbClr val="FF3300"/>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143" name="Oval 171"/>
                  <p:cNvSpPr>
                    <a:spLocks noChangeArrowheads="1"/>
                  </p:cNvSpPr>
                  <p:nvPr/>
                </p:nvSpPr>
                <p:spPr bwMode="auto">
                  <a:xfrm rot="5400000">
                    <a:off x="261" y="-3"/>
                    <a:ext cx="133" cy="636"/>
                  </a:xfrm>
                  <a:prstGeom prst="ellipse">
                    <a:avLst/>
                  </a:prstGeom>
                  <a:gradFill rotWithShape="1">
                    <a:gsLst>
                      <a:gs pos="0">
                        <a:srgbClr val="FFB19E"/>
                      </a:gs>
                      <a:gs pos="100000">
                        <a:srgbClr val="FF3300"/>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grpSp>
              <p:nvGrpSpPr>
                <p:cNvPr id="63547" name="Group 119"/>
                <p:cNvGrpSpPr/>
                <p:nvPr/>
              </p:nvGrpSpPr>
              <p:grpSpPr bwMode="auto">
                <a:xfrm rot="2700000">
                  <a:off x="0" y="0"/>
                  <a:ext cx="635" cy="635"/>
                  <a:chOff x="0" y="0"/>
                  <a:chExt cx="635" cy="635"/>
                </a:xfrm>
              </p:grpSpPr>
              <p:sp>
                <p:nvSpPr>
                  <p:cNvPr id="46140" name="Oval 173"/>
                  <p:cNvSpPr>
                    <a:spLocks noChangeArrowheads="1"/>
                  </p:cNvSpPr>
                  <p:nvPr/>
                </p:nvSpPr>
                <p:spPr bwMode="auto">
                  <a:xfrm>
                    <a:off x="244" y="19"/>
                    <a:ext cx="133" cy="628"/>
                  </a:xfrm>
                  <a:prstGeom prst="ellipse">
                    <a:avLst/>
                  </a:prstGeom>
                  <a:gradFill rotWithShape="1">
                    <a:gsLst>
                      <a:gs pos="0">
                        <a:srgbClr val="FFB19E"/>
                      </a:gs>
                      <a:gs pos="100000">
                        <a:srgbClr val="FF3300"/>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141" name="Oval 174"/>
                  <p:cNvSpPr>
                    <a:spLocks noChangeArrowheads="1"/>
                  </p:cNvSpPr>
                  <p:nvPr/>
                </p:nvSpPr>
                <p:spPr bwMode="auto">
                  <a:xfrm rot="5400000">
                    <a:off x="240" y="2"/>
                    <a:ext cx="137" cy="641"/>
                  </a:xfrm>
                  <a:prstGeom prst="ellipse">
                    <a:avLst/>
                  </a:prstGeom>
                  <a:gradFill rotWithShape="1">
                    <a:gsLst>
                      <a:gs pos="0">
                        <a:srgbClr val="FFB19E"/>
                      </a:gs>
                      <a:gs pos="100000">
                        <a:srgbClr val="FF3300"/>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sp>
              <p:nvSpPr>
                <p:cNvPr id="46139" name="Oval 175" descr="球体"/>
                <p:cNvSpPr>
                  <a:spLocks noChangeArrowheads="1"/>
                </p:cNvSpPr>
                <p:nvPr/>
              </p:nvSpPr>
              <p:spPr bwMode="auto">
                <a:xfrm>
                  <a:off x="182" y="184"/>
                  <a:ext cx="269" cy="274"/>
                </a:xfrm>
                <a:prstGeom prst="ellipse">
                  <a:avLst/>
                </a:prstGeom>
                <a:blipFill dpi="0" rotWithShape="0">
                  <a:blip r:embed="rId2"/>
                  <a:srcRect/>
                  <a:tile tx="0" ty="0" sx="100000" sy="100000" flip="none" algn="tl"/>
                </a:blip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sp>
            <p:nvSpPr>
              <p:cNvPr id="46135" name="Freeform 176"/>
              <p:cNvSpPr>
                <a:spLocks noChangeArrowheads="1"/>
              </p:cNvSpPr>
              <p:nvPr/>
            </p:nvSpPr>
            <p:spPr bwMode="auto">
              <a:xfrm rot="-1391917">
                <a:off x="364" y="680"/>
                <a:ext cx="453" cy="184"/>
              </a:xfrm>
              <a:custGeom>
                <a:avLst/>
                <a:gdLst>
                  <a:gd name="T0" fmla="*/ 2 w 559"/>
                  <a:gd name="T1" fmla="*/ 14 h 235"/>
                  <a:gd name="T2" fmla="*/ 43 w 559"/>
                  <a:gd name="T3" fmla="*/ 0 h 235"/>
                  <a:gd name="T4" fmla="*/ 84 w 559"/>
                  <a:gd name="T5" fmla="*/ 14 h 235"/>
                  <a:gd name="T6" fmla="*/ 36 w 559"/>
                  <a:gd name="T7" fmla="*/ 22 h 235"/>
                  <a:gd name="T8" fmla="*/ 2 w 559"/>
                  <a:gd name="T9" fmla="*/ 14 h 235"/>
                  <a:gd name="T10" fmla="*/ 0 60000 65536"/>
                  <a:gd name="T11" fmla="*/ 0 60000 65536"/>
                  <a:gd name="T12" fmla="*/ 0 60000 65536"/>
                  <a:gd name="T13" fmla="*/ 0 60000 65536"/>
                  <a:gd name="T14" fmla="*/ 0 60000 65536"/>
                  <a:gd name="T15" fmla="*/ 0 w 559"/>
                  <a:gd name="T16" fmla="*/ 0 h 235"/>
                  <a:gd name="T17" fmla="*/ 559 w 559"/>
                  <a:gd name="T18" fmla="*/ 235 h 235"/>
                </a:gdLst>
                <a:ahLst/>
                <a:cxnLst>
                  <a:cxn ang="T10">
                    <a:pos x="T0" y="T1"/>
                  </a:cxn>
                  <a:cxn ang="T11">
                    <a:pos x="T2" y="T3"/>
                  </a:cxn>
                  <a:cxn ang="T12">
                    <a:pos x="T4" y="T5"/>
                  </a:cxn>
                  <a:cxn ang="T13">
                    <a:pos x="T6" y="T7"/>
                  </a:cxn>
                  <a:cxn ang="T14">
                    <a:pos x="T8" y="T9"/>
                  </a:cxn>
                </a:cxnLst>
                <a:rect l="T15" t="T16" r="T17" b="T18"/>
                <a:pathLst>
                  <a:path w="559" h="235">
                    <a:moveTo>
                      <a:pt x="7" y="137"/>
                    </a:moveTo>
                    <a:cubicBezTo>
                      <a:pt x="14" y="99"/>
                      <a:pt x="188" y="0"/>
                      <a:pt x="279" y="0"/>
                    </a:cubicBezTo>
                    <a:cubicBezTo>
                      <a:pt x="370" y="0"/>
                      <a:pt x="559" y="99"/>
                      <a:pt x="552" y="137"/>
                    </a:cubicBezTo>
                    <a:cubicBezTo>
                      <a:pt x="545" y="175"/>
                      <a:pt x="325" y="219"/>
                      <a:pt x="234" y="227"/>
                    </a:cubicBezTo>
                    <a:cubicBezTo>
                      <a:pt x="143" y="235"/>
                      <a:pt x="0" y="175"/>
                      <a:pt x="7" y="137"/>
                    </a:cubicBezTo>
                    <a:close/>
                  </a:path>
                </a:pathLst>
              </a:custGeom>
              <a:gradFill rotWithShape="1">
                <a:gsLst>
                  <a:gs pos="0">
                    <a:srgbClr val="CCFF33"/>
                  </a:gs>
                  <a:gs pos="100000">
                    <a:srgbClr val="009900"/>
                  </a:gs>
                </a:gsLst>
                <a:path path="rect">
                  <a:fillToRect l="50000" t="50000" r="50000" b="50000"/>
                </a:path>
              </a:gradFill>
              <a:ln>
                <a:noFill/>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sp>
            <p:nvSpPr>
              <p:cNvPr id="46136" name="Freeform 177"/>
              <p:cNvSpPr>
                <a:spLocks noChangeArrowheads="1"/>
              </p:cNvSpPr>
              <p:nvPr/>
            </p:nvSpPr>
            <p:spPr bwMode="auto">
              <a:xfrm rot="-8568831">
                <a:off x="9" y="817"/>
                <a:ext cx="445" cy="180"/>
              </a:xfrm>
              <a:custGeom>
                <a:avLst/>
                <a:gdLst>
                  <a:gd name="T0" fmla="*/ 2 w 559"/>
                  <a:gd name="T1" fmla="*/ 14 h 235"/>
                  <a:gd name="T2" fmla="*/ 43 w 559"/>
                  <a:gd name="T3" fmla="*/ 0 h 235"/>
                  <a:gd name="T4" fmla="*/ 84 w 559"/>
                  <a:gd name="T5" fmla="*/ 14 h 235"/>
                  <a:gd name="T6" fmla="*/ 36 w 559"/>
                  <a:gd name="T7" fmla="*/ 22 h 235"/>
                  <a:gd name="T8" fmla="*/ 2 w 559"/>
                  <a:gd name="T9" fmla="*/ 14 h 235"/>
                  <a:gd name="T10" fmla="*/ 0 60000 65536"/>
                  <a:gd name="T11" fmla="*/ 0 60000 65536"/>
                  <a:gd name="T12" fmla="*/ 0 60000 65536"/>
                  <a:gd name="T13" fmla="*/ 0 60000 65536"/>
                  <a:gd name="T14" fmla="*/ 0 60000 65536"/>
                  <a:gd name="T15" fmla="*/ 0 w 559"/>
                  <a:gd name="T16" fmla="*/ 0 h 235"/>
                  <a:gd name="T17" fmla="*/ 559 w 559"/>
                  <a:gd name="T18" fmla="*/ 235 h 235"/>
                </a:gdLst>
                <a:ahLst/>
                <a:cxnLst>
                  <a:cxn ang="T10">
                    <a:pos x="T0" y="T1"/>
                  </a:cxn>
                  <a:cxn ang="T11">
                    <a:pos x="T2" y="T3"/>
                  </a:cxn>
                  <a:cxn ang="T12">
                    <a:pos x="T4" y="T5"/>
                  </a:cxn>
                  <a:cxn ang="T13">
                    <a:pos x="T6" y="T7"/>
                  </a:cxn>
                  <a:cxn ang="T14">
                    <a:pos x="T8" y="T9"/>
                  </a:cxn>
                </a:cxnLst>
                <a:rect l="T15" t="T16" r="T17" b="T18"/>
                <a:pathLst>
                  <a:path w="559" h="235">
                    <a:moveTo>
                      <a:pt x="7" y="137"/>
                    </a:moveTo>
                    <a:cubicBezTo>
                      <a:pt x="14" y="99"/>
                      <a:pt x="188" y="0"/>
                      <a:pt x="279" y="0"/>
                    </a:cubicBezTo>
                    <a:cubicBezTo>
                      <a:pt x="370" y="0"/>
                      <a:pt x="559" y="99"/>
                      <a:pt x="552" y="137"/>
                    </a:cubicBezTo>
                    <a:cubicBezTo>
                      <a:pt x="545" y="175"/>
                      <a:pt x="325" y="219"/>
                      <a:pt x="234" y="227"/>
                    </a:cubicBezTo>
                    <a:cubicBezTo>
                      <a:pt x="143" y="235"/>
                      <a:pt x="0" y="175"/>
                      <a:pt x="7" y="137"/>
                    </a:cubicBezTo>
                    <a:close/>
                  </a:path>
                </a:pathLst>
              </a:custGeom>
              <a:gradFill rotWithShape="1">
                <a:gsLst>
                  <a:gs pos="0">
                    <a:srgbClr val="CCFF33"/>
                  </a:gs>
                  <a:gs pos="100000">
                    <a:srgbClr val="009900"/>
                  </a:gs>
                </a:gsLst>
                <a:path path="rect">
                  <a:fillToRect l="50000" t="50000" r="50000" b="50000"/>
                </a:path>
              </a:gradFill>
              <a:ln>
                <a:noFill/>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grpSp>
        <p:grpSp>
          <p:nvGrpSpPr>
            <p:cNvPr id="63530" name="Group 125"/>
            <p:cNvGrpSpPr/>
            <p:nvPr/>
          </p:nvGrpSpPr>
          <p:grpSpPr bwMode="auto">
            <a:xfrm rot="-10566823">
              <a:off x="0" y="1264"/>
              <a:ext cx="817" cy="1270"/>
              <a:chOff x="0" y="0"/>
              <a:chExt cx="817" cy="1270"/>
            </a:xfrm>
          </p:grpSpPr>
          <p:sp>
            <p:nvSpPr>
              <p:cNvPr id="46122" name="Freeform 179"/>
              <p:cNvSpPr/>
              <p:nvPr/>
            </p:nvSpPr>
            <p:spPr bwMode="auto">
              <a:xfrm>
                <a:off x="240" y="361"/>
                <a:ext cx="207" cy="903"/>
              </a:xfrm>
              <a:custGeom>
                <a:avLst/>
                <a:gdLst>
                  <a:gd name="T0" fmla="*/ 136 w 204"/>
                  <a:gd name="T1" fmla="*/ 0 h 907"/>
                  <a:gd name="T2" fmla="*/ 181 w 204"/>
                  <a:gd name="T3" fmla="*/ 635 h 907"/>
                  <a:gd name="T4" fmla="*/ 0 w 204"/>
                  <a:gd name="T5" fmla="*/ 907 h 907"/>
                  <a:gd name="T6" fmla="*/ 0 60000 65536"/>
                  <a:gd name="T7" fmla="*/ 0 60000 65536"/>
                  <a:gd name="T8" fmla="*/ 0 60000 65536"/>
                  <a:gd name="T9" fmla="*/ 0 w 204"/>
                  <a:gd name="T10" fmla="*/ 0 h 907"/>
                  <a:gd name="T11" fmla="*/ 204 w 204"/>
                  <a:gd name="T12" fmla="*/ 907 h 907"/>
                </a:gdLst>
                <a:ahLst/>
                <a:cxnLst>
                  <a:cxn ang="T6">
                    <a:pos x="T0" y="T1"/>
                  </a:cxn>
                  <a:cxn ang="T7">
                    <a:pos x="T2" y="T3"/>
                  </a:cxn>
                  <a:cxn ang="T8">
                    <a:pos x="T4" y="T5"/>
                  </a:cxn>
                </a:cxnLst>
                <a:rect l="T9" t="T10" r="T11" b="T12"/>
                <a:pathLst>
                  <a:path w="204" h="907">
                    <a:moveTo>
                      <a:pt x="136" y="0"/>
                    </a:moveTo>
                    <a:cubicBezTo>
                      <a:pt x="170" y="242"/>
                      <a:pt x="204" y="484"/>
                      <a:pt x="181" y="635"/>
                    </a:cubicBezTo>
                    <a:cubicBezTo>
                      <a:pt x="158" y="786"/>
                      <a:pt x="79" y="846"/>
                      <a:pt x="0" y="907"/>
                    </a:cubicBezTo>
                  </a:path>
                </a:pathLst>
              </a:custGeom>
              <a:noFill/>
              <a:ln w="38100">
                <a:solidFill>
                  <a:srgbClr val="009900">
                    <a:alpha val="1176"/>
                  </a:srgbClr>
                </a:solidFill>
                <a:miter lim="800000"/>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grpSp>
            <p:nvGrpSpPr>
              <p:cNvPr id="63532" name="Group 127"/>
              <p:cNvGrpSpPr/>
              <p:nvPr/>
            </p:nvGrpSpPr>
            <p:grpSpPr bwMode="auto">
              <a:xfrm rot="608621">
                <a:off x="46" y="0"/>
                <a:ext cx="636" cy="636"/>
                <a:chOff x="0" y="0"/>
                <a:chExt cx="636" cy="636"/>
              </a:xfrm>
            </p:grpSpPr>
            <p:grpSp>
              <p:nvGrpSpPr>
                <p:cNvPr id="63535" name="Group 128"/>
                <p:cNvGrpSpPr/>
                <p:nvPr/>
              </p:nvGrpSpPr>
              <p:grpSpPr bwMode="auto">
                <a:xfrm>
                  <a:off x="0" y="0"/>
                  <a:ext cx="635" cy="635"/>
                  <a:chOff x="0" y="0"/>
                  <a:chExt cx="635" cy="635"/>
                </a:xfrm>
              </p:grpSpPr>
              <p:sp>
                <p:nvSpPr>
                  <p:cNvPr id="46131" name="Oval 182"/>
                  <p:cNvSpPr>
                    <a:spLocks noChangeArrowheads="1"/>
                  </p:cNvSpPr>
                  <p:nvPr/>
                </p:nvSpPr>
                <p:spPr bwMode="auto">
                  <a:xfrm>
                    <a:off x="270" y="10"/>
                    <a:ext cx="137" cy="645"/>
                  </a:xfrm>
                  <a:prstGeom prst="ellipse">
                    <a:avLst/>
                  </a:prstGeom>
                  <a:solidFill>
                    <a:srgbClr val="FF3300">
                      <a:alpha val="1176"/>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132" name="Oval 183"/>
                  <p:cNvSpPr>
                    <a:spLocks noChangeArrowheads="1"/>
                  </p:cNvSpPr>
                  <p:nvPr/>
                </p:nvSpPr>
                <p:spPr bwMode="auto">
                  <a:xfrm rot="5400000">
                    <a:off x="279" y="4"/>
                    <a:ext cx="137" cy="636"/>
                  </a:xfrm>
                  <a:prstGeom prst="ellipse">
                    <a:avLst/>
                  </a:prstGeom>
                  <a:solidFill>
                    <a:srgbClr val="FF3300">
                      <a:alpha val="1176"/>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grpSp>
              <p:nvGrpSpPr>
                <p:cNvPr id="63536" name="Group 131"/>
                <p:cNvGrpSpPr/>
                <p:nvPr/>
              </p:nvGrpSpPr>
              <p:grpSpPr bwMode="auto">
                <a:xfrm rot="2700000">
                  <a:off x="0" y="0"/>
                  <a:ext cx="635" cy="635"/>
                  <a:chOff x="0" y="0"/>
                  <a:chExt cx="635" cy="635"/>
                </a:xfrm>
              </p:grpSpPr>
              <p:sp>
                <p:nvSpPr>
                  <p:cNvPr id="46129" name="Oval 185"/>
                  <p:cNvSpPr>
                    <a:spLocks noChangeArrowheads="1"/>
                  </p:cNvSpPr>
                  <p:nvPr/>
                </p:nvSpPr>
                <p:spPr bwMode="auto">
                  <a:xfrm>
                    <a:off x="260" y="-12"/>
                    <a:ext cx="141" cy="636"/>
                  </a:xfrm>
                  <a:prstGeom prst="ellipse">
                    <a:avLst/>
                  </a:prstGeom>
                  <a:solidFill>
                    <a:srgbClr val="FF3300">
                      <a:alpha val="1176"/>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130" name="Oval 186"/>
                  <p:cNvSpPr>
                    <a:spLocks noChangeArrowheads="1"/>
                  </p:cNvSpPr>
                  <p:nvPr/>
                </p:nvSpPr>
                <p:spPr bwMode="auto">
                  <a:xfrm rot="5400000">
                    <a:off x="261" y="-20"/>
                    <a:ext cx="137" cy="641"/>
                  </a:xfrm>
                  <a:prstGeom prst="ellipse">
                    <a:avLst/>
                  </a:prstGeom>
                  <a:solidFill>
                    <a:srgbClr val="FF3300">
                      <a:alpha val="1176"/>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sp>
              <p:nvSpPr>
                <p:cNvPr id="46128" name="Oval 187"/>
                <p:cNvSpPr>
                  <a:spLocks noChangeArrowheads="1"/>
                </p:cNvSpPr>
                <p:nvPr/>
              </p:nvSpPr>
              <p:spPr bwMode="auto">
                <a:xfrm>
                  <a:off x="205" y="184"/>
                  <a:ext cx="273" cy="274"/>
                </a:xfrm>
                <a:prstGeom prst="ellipse">
                  <a:avLst/>
                </a:prstGeom>
                <a:solidFill>
                  <a:srgbClr val="FF9900">
                    <a:alpha val="0"/>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sp>
            <p:nvSpPr>
              <p:cNvPr id="46124" name="Freeform 188"/>
              <p:cNvSpPr/>
              <p:nvPr/>
            </p:nvSpPr>
            <p:spPr bwMode="auto">
              <a:xfrm rot="-1391917">
                <a:off x="363" y="696"/>
                <a:ext cx="453" cy="184"/>
              </a:xfrm>
              <a:custGeom>
                <a:avLst/>
                <a:gdLst>
                  <a:gd name="T0" fmla="*/ 2 w 559"/>
                  <a:gd name="T1" fmla="*/ 14 h 235"/>
                  <a:gd name="T2" fmla="*/ 43 w 559"/>
                  <a:gd name="T3" fmla="*/ 0 h 235"/>
                  <a:gd name="T4" fmla="*/ 84 w 559"/>
                  <a:gd name="T5" fmla="*/ 14 h 235"/>
                  <a:gd name="T6" fmla="*/ 36 w 559"/>
                  <a:gd name="T7" fmla="*/ 22 h 235"/>
                  <a:gd name="T8" fmla="*/ 2 w 559"/>
                  <a:gd name="T9" fmla="*/ 14 h 235"/>
                  <a:gd name="T10" fmla="*/ 0 60000 65536"/>
                  <a:gd name="T11" fmla="*/ 0 60000 65536"/>
                  <a:gd name="T12" fmla="*/ 0 60000 65536"/>
                  <a:gd name="T13" fmla="*/ 0 60000 65536"/>
                  <a:gd name="T14" fmla="*/ 0 60000 65536"/>
                  <a:gd name="T15" fmla="*/ 0 w 559"/>
                  <a:gd name="T16" fmla="*/ 0 h 235"/>
                  <a:gd name="T17" fmla="*/ 559 w 559"/>
                  <a:gd name="T18" fmla="*/ 235 h 235"/>
                </a:gdLst>
                <a:ahLst/>
                <a:cxnLst>
                  <a:cxn ang="T10">
                    <a:pos x="T0" y="T1"/>
                  </a:cxn>
                  <a:cxn ang="T11">
                    <a:pos x="T2" y="T3"/>
                  </a:cxn>
                  <a:cxn ang="T12">
                    <a:pos x="T4" y="T5"/>
                  </a:cxn>
                  <a:cxn ang="T13">
                    <a:pos x="T6" y="T7"/>
                  </a:cxn>
                  <a:cxn ang="T14">
                    <a:pos x="T8" y="T9"/>
                  </a:cxn>
                </a:cxnLst>
                <a:rect l="T15" t="T16" r="T17" b="T18"/>
                <a:pathLst>
                  <a:path w="559" h="235">
                    <a:moveTo>
                      <a:pt x="7" y="137"/>
                    </a:moveTo>
                    <a:cubicBezTo>
                      <a:pt x="14" y="99"/>
                      <a:pt x="188" y="0"/>
                      <a:pt x="279" y="0"/>
                    </a:cubicBezTo>
                    <a:cubicBezTo>
                      <a:pt x="370" y="0"/>
                      <a:pt x="559" y="99"/>
                      <a:pt x="552" y="137"/>
                    </a:cubicBezTo>
                    <a:cubicBezTo>
                      <a:pt x="545" y="175"/>
                      <a:pt x="325" y="219"/>
                      <a:pt x="234" y="227"/>
                    </a:cubicBezTo>
                    <a:cubicBezTo>
                      <a:pt x="143" y="235"/>
                      <a:pt x="0" y="175"/>
                      <a:pt x="7" y="137"/>
                    </a:cubicBezTo>
                    <a:close/>
                  </a:path>
                </a:pathLst>
              </a:custGeom>
              <a:solidFill>
                <a:srgbClr val="009900">
                  <a:alpha val="1176"/>
                </a:srgbClr>
              </a:solidFill>
              <a:ln w="9525">
                <a:solidFill>
                  <a:schemeClr val="tx1">
                    <a:alpha val="1176"/>
                  </a:schemeClr>
                </a:solidFill>
                <a:miter lim="800000"/>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sp>
            <p:nvSpPr>
              <p:cNvPr id="46125" name="Freeform 189"/>
              <p:cNvSpPr/>
              <p:nvPr/>
            </p:nvSpPr>
            <p:spPr bwMode="auto">
              <a:xfrm rot="-8568831">
                <a:off x="-3" y="823"/>
                <a:ext cx="453" cy="184"/>
              </a:xfrm>
              <a:custGeom>
                <a:avLst/>
                <a:gdLst>
                  <a:gd name="T0" fmla="*/ 2 w 559"/>
                  <a:gd name="T1" fmla="*/ 14 h 235"/>
                  <a:gd name="T2" fmla="*/ 43 w 559"/>
                  <a:gd name="T3" fmla="*/ 0 h 235"/>
                  <a:gd name="T4" fmla="*/ 84 w 559"/>
                  <a:gd name="T5" fmla="*/ 14 h 235"/>
                  <a:gd name="T6" fmla="*/ 36 w 559"/>
                  <a:gd name="T7" fmla="*/ 22 h 235"/>
                  <a:gd name="T8" fmla="*/ 2 w 559"/>
                  <a:gd name="T9" fmla="*/ 14 h 235"/>
                  <a:gd name="T10" fmla="*/ 0 60000 65536"/>
                  <a:gd name="T11" fmla="*/ 0 60000 65536"/>
                  <a:gd name="T12" fmla="*/ 0 60000 65536"/>
                  <a:gd name="T13" fmla="*/ 0 60000 65536"/>
                  <a:gd name="T14" fmla="*/ 0 60000 65536"/>
                  <a:gd name="T15" fmla="*/ 0 w 559"/>
                  <a:gd name="T16" fmla="*/ 0 h 235"/>
                  <a:gd name="T17" fmla="*/ 559 w 559"/>
                  <a:gd name="T18" fmla="*/ 235 h 235"/>
                </a:gdLst>
                <a:ahLst/>
                <a:cxnLst>
                  <a:cxn ang="T10">
                    <a:pos x="T0" y="T1"/>
                  </a:cxn>
                  <a:cxn ang="T11">
                    <a:pos x="T2" y="T3"/>
                  </a:cxn>
                  <a:cxn ang="T12">
                    <a:pos x="T4" y="T5"/>
                  </a:cxn>
                  <a:cxn ang="T13">
                    <a:pos x="T6" y="T7"/>
                  </a:cxn>
                  <a:cxn ang="T14">
                    <a:pos x="T8" y="T9"/>
                  </a:cxn>
                </a:cxnLst>
                <a:rect l="T15" t="T16" r="T17" b="T18"/>
                <a:pathLst>
                  <a:path w="559" h="235">
                    <a:moveTo>
                      <a:pt x="7" y="137"/>
                    </a:moveTo>
                    <a:cubicBezTo>
                      <a:pt x="14" y="99"/>
                      <a:pt x="188" y="0"/>
                      <a:pt x="279" y="0"/>
                    </a:cubicBezTo>
                    <a:cubicBezTo>
                      <a:pt x="370" y="0"/>
                      <a:pt x="559" y="99"/>
                      <a:pt x="552" y="137"/>
                    </a:cubicBezTo>
                    <a:cubicBezTo>
                      <a:pt x="545" y="175"/>
                      <a:pt x="325" y="219"/>
                      <a:pt x="234" y="227"/>
                    </a:cubicBezTo>
                    <a:cubicBezTo>
                      <a:pt x="143" y="235"/>
                      <a:pt x="0" y="175"/>
                      <a:pt x="7" y="137"/>
                    </a:cubicBezTo>
                    <a:close/>
                  </a:path>
                </a:pathLst>
              </a:custGeom>
              <a:solidFill>
                <a:srgbClr val="009900">
                  <a:alpha val="1176"/>
                </a:srgbClr>
              </a:solidFill>
              <a:ln w="9525">
                <a:solidFill>
                  <a:schemeClr val="tx1">
                    <a:alpha val="1176"/>
                  </a:schemeClr>
                </a:solidFill>
                <a:miter lim="800000"/>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grpSp>
      </p:grpSp>
      <p:grpSp>
        <p:nvGrpSpPr>
          <p:cNvPr id="11401" name="Group 137"/>
          <p:cNvGrpSpPr/>
          <p:nvPr/>
        </p:nvGrpSpPr>
        <p:grpSpPr bwMode="auto">
          <a:xfrm>
            <a:off x="5356225" y="5145088"/>
            <a:ext cx="496888" cy="1028700"/>
            <a:chOff x="0" y="0"/>
            <a:chExt cx="1225" cy="2534"/>
          </a:xfrm>
        </p:grpSpPr>
        <p:grpSp>
          <p:nvGrpSpPr>
            <p:cNvPr id="63505" name="Group 138"/>
            <p:cNvGrpSpPr/>
            <p:nvPr/>
          </p:nvGrpSpPr>
          <p:grpSpPr bwMode="auto">
            <a:xfrm>
              <a:off x="408" y="0"/>
              <a:ext cx="817" cy="1270"/>
              <a:chOff x="0" y="0"/>
              <a:chExt cx="817" cy="1270"/>
            </a:xfrm>
          </p:grpSpPr>
          <p:sp>
            <p:nvSpPr>
              <p:cNvPr id="46109" name="Freeform 192"/>
              <p:cNvSpPr/>
              <p:nvPr/>
            </p:nvSpPr>
            <p:spPr bwMode="auto">
              <a:xfrm>
                <a:off x="230" y="364"/>
                <a:ext cx="207" cy="907"/>
              </a:xfrm>
              <a:custGeom>
                <a:avLst/>
                <a:gdLst>
                  <a:gd name="T0" fmla="*/ 136 w 204"/>
                  <a:gd name="T1" fmla="*/ 0 h 907"/>
                  <a:gd name="T2" fmla="*/ 181 w 204"/>
                  <a:gd name="T3" fmla="*/ 635 h 907"/>
                  <a:gd name="T4" fmla="*/ 0 w 204"/>
                  <a:gd name="T5" fmla="*/ 907 h 907"/>
                  <a:gd name="T6" fmla="*/ 0 60000 65536"/>
                  <a:gd name="T7" fmla="*/ 0 60000 65536"/>
                  <a:gd name="T8" fmla="*/ 0 60000 65536"/>
                  <a:gd name="T9" fmla="*/ 0 w 204"/>
                  <a:gd name="T10" fmla="*/ 0 h 907"/>
                  <a:gd name="T11" fmla="*/ 204 w 204"/>
                  <a:gd name="T12" fmla="*/ 907 h 907"/>
                </a:gdLst>
                <a:ahLst/>
                <a:cxnLst>
                  <a:cxn ang="T6">
                    <a:pos x="T0" y="T1"/>
                  </a:cxn>
                  <a:cxn ang="T7">
                    <a:pos x="T2" y="T3"/>
                  </a:cxn>
                  <a:cxn ang="T8">
                    <a:pos x="T4" y="T5"/>
                  </a:cxn>
                </a:cxnLst>
                <a:rect l="T9" t="T10" r="T11" b="T12"/>
                <a:pathLst>
                  <a:path w="204" h="907">
                    <a:moveTo>
                      <a:pt x="136" y="0"/>
                    </a:moveTo>
                    <a:cubicBezTo>
                      <a:pt x="170" y="242"/>
                      <a:pt x="204" y="484"/>
                      <a:pt x="181" y="635"/>
                    </a:cubicBezTo>
                    <a:cubicBezTo>
                      <a:pt x="158" y="786"/>
                      <a:pt x="79" y="846"/>
                      <a:pt x="0" y="907"/>
                    </a:cubicBezTo>
                  </a:path>
                </a:pathLst>
              </a:custGeom>
              <a:noFill/>
              <a:ln w="38100">
                <a:solidFill>
                  <a:srgbClr val="009900"/>
                </a:solidFill>
                <a:miter lim="800000"/>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grpSp>
            <p:nvGrpSpPr>
              <p:cNvPr id="63519" name="Group 140"/>
              <p:cNvGrpSpPr/>
              <p:nvPr/>
            </p:nvGrpSpPr>
            <p:grpSpPr bwMode="auto">
              <a:xfrm rot="608621">
                <a:off x="46" y="0"/>
                <a:ext cx="636" cy="636"/>
                <a:chOff x="0" y="0"/>
                <a:chExt cx="636" cy="636"/>
              </a:xfrm>
            </p:grpSpPr>
            <p:grpSp>
              <p:nvGrpSpPr>
                <p:cNvPr id="63522" name="Group 141"/>
                <p:cNvGrpSpPr/>
                <p:nvPr/>
              </p:nvGrpSpPr>
              <p:grpSpPr bwMode="auto">
                <a:xfrm>
                  <a:off x="0" y="0"/>
                  <a:ext cx="635" cy="635"/>
                  <a:chOff x="0" y="0"/>
                  <a:chExt cx="635" cy="635"/>
                </a:xfrm>
              </p:grpSpPr>
              <p:sp>
                <p:nvSpPr>
                  <p:cNvPr id="46118" name="Oval 195"/>
                  <p:cNvSpPr>
                    <a:spLocks noChangeArrowheads="1"/>
                  </p:cNvSpPr>
                  <p:nvPr/>
                </p:nvSpPr>
                <p:spPr bwMode="auto">
                  <a:xfrm>
                    <a:off x="231" y="-24"/>
                    <a:ext cx="137" cy="649"/>
                  </a:xfrm>
                  <a:prstGeom prst="ellipse">
                    <a:avLst/>
                  </a:prstGeom>
                  <a:gradFill rotWithShape="1">
                    <a:gsLst>
                      <a:gs pos="0">
                        <a:srgbClr val="FFB19E"/>
                      </a:gs>
                      <a:gs pos="100000">
                        <a:srgbClr val="FF3300"/>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119" name="Oval 196"/>
                  <p:cNvSpPr>
                    <a:spLocks noChangeArrowheads="1"/>
                  </p:cNvSpPr>
                  <p:nvPr/>
                </p:nvSpPr>
                <p:spPr bwMode="auto">
                  <a:xfrm rot="5400000">
                    <a:off x="256" y="-7"/>
                    <a:ext cx="133" cy="646"/>
                  </a:xfrm>
                  <a:prstGeom prst="ellipse">
                    <a:avLst/>
                  </a:prstGeom>
                  <a:gradFill rotWithShape="1">
                    <a:gsLst>
                      <a:gs pos="0">
                        <a:srgbClr val="FFB19E"/>
                      </a:gs>
                      <a:gs pos="100000">
                        <a:srgbClr val="FF3300"/>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grpSp>
              <p:nvGrpSpPr>
                <p:cNvPr id="63523" name="Group 144"/>
                <p:cNvGrpSpPr/>
                <p:nvPr/>
              </p:nvGrpSpPr>
              <p:grpSpPr bwMode="auto">
                <a:xfrm rot="2700000">
                  <a:off x="0" y="0"/>
                  <a:ext cx="635" cy="635"/>
                  <a:chOff x="0" y="0"/>
                  <a:chExt cx="635" cy="635"/>
                </a:xfrm>
              </p:grpSpPr>
              <p:sp>
                <p:nvSpPr>
                  <p:cNvPr id="46116" name="Oval 198"/>
                  <p:cNvSpPr>
                    <a:spLocks noChangeArrowheads="1"/>
                  </p:cNvSpPr>
                  <p:nvPr/>
                </p:nvSpPr>
                <p:spPr bwMode="auto">
                  <a:xfrm>
                    <a:off x="238" y="23"/>
                    <a:ext cx="137" cy="638"/>
                  </a:xfrm>
                  <a:prstGeom prst="ellipse">
                    <a:avLst/>
                  </a:prstGeom>
                  <a:gradFill rotWithShape="1">
                    <a:gsLst>
                      <a:gs pos="0">
                        <a:srgbClr val="FFB19E"/>
                      </a:gs>
                      <a:gs pos="100000">
                        <a:srgbClr val="FF3300"/>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117" name="Oval 199"/>
                  <p:cNvSpPr>
                    <a:spLocks noChangeArrowheads="1"/>
                  </p:cNvSpPr>
                  <p:nvPr/>
                </p:nvSpPr>
                <p:spPr bwMode="auto">
                  <a:xfrm rot="5400000">
                    <a:off x="238" y="-4"/>
                    <a:ext cx="133" cy="645"/>
                  </a:xfrm>
                  <a:prstGeom prst="ellipse">
                    <a:avLst/>
                  </a:prstGeom>
                  <a:gradFill rotWithShape="1">
                    <a:gsLst>
                      <a:gs pos="0">
                        <a:srgbClr val="FFB19E"/>
                      </a:gs>
                      <a:gs pos="100000">
                        <a:srgbClr val="FF3300"/>
                      </a:gs>
                    </a:gsLst>
                    <a:path path="shape">
                      <a:fillToRect l="50000" t="50000" r="50000" b="50000"/>
                    </a:path>
                  </a:grad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sp>
              <p:nvSpPr>
                <p:cNvPr id="46115" name="Oval 200" descr="球体"/>
                <p:cNvSpPr>
                  <a:spLocks noChangeArrowheads="1"/>
                </p:cNvSpPr>
                <p:nvPr/>
              </p:nvSpPr>
              <p:spPr bwMode="auto">
                <a:xfrm>
                  <a:off x="181" y="184"/>
                  <a:ext cx="270" cy="274"/>
                </a:xfrm>
                <a:prstGeom prst="ellipse">
                  <a:avLst/>
                </a:prstGeom>
                <a:blipFill dpi="0" rotWithShape="0">
                  <a:blip r:embed="rId2"/>
                  <a:srcRect/>
                  <a:tile tx="0" ty="0" sx="100000" sy="100000" flip="none" algn="tl"/>
                </a:blipFill>
                <a:ln>
                  <a:noFill/>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sp>
            <p:nvSpPr>
              <p:cNvPr id="46111" name="Freeform 201"/>
              <p:cNvSpPr>
                <a:spLocks noChangeArrowheads="1"/>
              </p:cNvSpPr>
              <p:nvPr/>
            </p:nvSpPr>
            <p:spPr bwMode="auto">
              <a:xfrm rot="-1391917">
                <a:off x="363" y="680"/>
                <a:ext cx="454" cy="184"/>
              </a:xfrm>
              <a:custGeom>
                <a:avLst/>
                <a:gdLst>
                  <a:gd name="T0" fmla="*/ 2 w 559"/>
                  <a:gd name="T1" fmla="*/ 14 h 235"/>
                  <a:gd name="T2" fmla="*/ 43 w 559"/>
                  <a:gd name="T3" fmla="*/ 0 h 235"/>
                  <a:gd name="T4" fmla="*/ 84 w 559"/>
                  <a:gd name="T5" fmla="*/ 14 h 235"/>
                  <a:gd name="T6" fmla="*/ 36 w 559"/>
                  <a:gd name="T7" fmla="*/ 22 h 235"/>
                  <a:gd name="T8" fmla="*/ 2 w 559"/>
                  <a:gd name="T9" fmla="*/ 14 h 235"/>
                  <a:gd name="T10" fmla="*/ 0 60000 65536"/>
                  <a:gd name="T11" fmla="*/ 0 60000 65536"/>
                  <a:gd name="T12" fmla="*/ 0 60000 65536"/>
                  <a:gd name="T13" fmla="*/ 0 60000 65536"/>
                  <a:gd name="T14" fmla="*/ 0 60000 65536"/>
                  <a:gd name="T15" fmla="*/ 0 w 559"/>
                  <a:gd name="T16" fmla="*/ 0 h 235"/>
                  <a:gd name="T17" fmla="*/ 559 w 559"/>
                  <a:gd name="T18" fmla="*/ 235 h 235"/>
                </a:gdLst>
                <a:ahLst/>
                <a:cxnLst>
                  <a:cxn ang="T10">
                    <a:pos x="T0" y="T1"/>
                  </a:cxn>
                  <a:cxn ang="T11">
                    <a:pos x="T2" y="T3"/>
                  </a:cxn>
                  <a:cxn ang="T12">
                    <a:pos x="T4" y="T5"/>
                  </a:cxn>
                  <a:cxn ang="T13">
                    <a:pos x="T6" y="T7"/>
                  </a:cxn>
                  <a:cxn ang="T14">
                    <a:pos x="T8" y="T9"/>
                  </a:cxn>
                </a:cxnLst>
                <a:rect l="T15" t="T16" r="T17" b="T18"/>
                <a:pathLst>
                  <a:path w="559" h="235">
                    <a:moveTo>
                      <a:pt x="7" y="137"/>
                    </a:moveTo>
                    <a:cubicBezTo>
                      <a:pt x="14" y="99"/>
                      <a:pt x="188" y="0"/>
                      <a:pt x="279" y="0"/>
                    </a:cubicBezTo>
                    <a:cubicBezTo>
                      <a:pt x="370" y="0"/>
                      <a:pt x="559" y="99"/>
                      <a:pt x="552" y="137"/>
                    </a:cubicBezTo>
                    <a:cubicBezTo>
                      <a:pt x="545" y="175"/>
                      <a:pt x="325" y="219"/>
                      <a:pt x="234" y="227"/>
                    </a:cubicBezTo>
                    <a:cubicBezTo>
                      <a:pt x="143" y="235"/>
                      <a:pt x="0" y="175"/>
                      <a:pt x="7" y="137"/>
                    </a:cubicBezTo>
                    <a:close/>
                  </a:path>
                </a:pathLst>
              </a:custGeom>
              <a:gradFill rotWithShape="1">
                <a:gsLst>
                  <a:gs pos="0">
                    <a:srgbClr val="CCFF33"/>
                  </a:gs>
                  <a:gs pos="100000">
                    <a:srgbClr val="009900"/>
                  </a:gs>
                </a:gsLst>
                <a:path path="rect">
                  <a:fillToRect l="50000" t="50000" r="50000" b="50000"/>
                </a:path>
              </a:gradFill>
              <a:ln>
                <a:noFill/>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sp>
            <p:nvSpPr>
              <p:cNvPr id="46112" name="Freeform 202"/>
              <p:cNvSpPr>
                <a:spLocks noChangeArrowheads="1"/>
              </p:cNvSpPr>
              <p:nvPr/>
            </p:nvSpPr>
            <p:spPr bwMode="auto">
              <a:xfrm rot="-8568831">
                <a:off x="-1" y="817"/>
                <a:ext cx="454" cy="180"/>
              </a:xfrm>
              <a:custGeom>
                <a:avLst/>
                <a:gdLst>
                  <a:gd name="T0" fmla="*/ 2 w 559"/>
                  <a:gd name="T1" fmla="*/ 14 h 235"/>
                  <a:gd name="T2" fmla="*/ 43 w 559"/>
                  <a:gd name="T3" fmla="*/ 0 h 235"/>
                  <a:gd name="T4" fmla="*/ 84 w 559"/>
                  <a:gd name="T5" fmla="*/ 14 h 235"/>
                  <a:gd name="T6" fmla="*/ 36 w 559"/>
                  <a:gd name="T7" fmla="*/ 22 h 235"/>
                  <a:gd name="T8" fmla="*/ 2 w 559"/>
                  <a:gd name="T9" fmla="*/ 14 h 235"/>
                  <a:gd name="T10" fmla="*/ 0 60000 65536"/>
                  <a:gd name="T11" fmla="*/ 0 60000 65536"/>
                  <a:gd name="T12" fmla="*/ 0 60000 65536"/>
                  <a:gd name="T13" fmla="*/ 0 60000 65536"/>
                  <a:gd name="T14" fmla="*/ 0 60000 65536"/>
                  <a:gd name="T15" fmla="*/ 0 w 559"/>
                  <a:gd name="T16" fmla="*/ 0 h 235"/>
                  <a:gd name="T17" fmla="*/ 559 w 559"/>
                  <a:gd name="T18" fmla="*/ 235 h 235"/>
                </a:gdLst>
                <a:ahLst/>
                <a:cxnLst>
                  <a:cxn ang="T10">
                    <a:pos x="T0" y="T1"/>
                  </a:cxn>
                  <a:cxn ang="T11">
                    <a:pos x="T2" y="T3"/>
                  </a:cxn>
                  <a:cxn ang="T12">
                    <a:pos x="T4" y="T5"/>
                  </a:cxn>
                  <a:cxn ang="T13">
                    <a:pos x="T6" y="T7"/>
                  </a:cxn>
                  <a:cxn ang="T14">
                    <a:pos x="T8" y="T9"/>
                  </a:cxn>
                </a:cxnLst>
                <a:rect l="T15" t="T16" r="T17" b="T18"/>
                <a:pathLst>
                  <a:path w="559" h="235">
                    <a:moveTo>
                      <a:pt x="7" y="137"/>
                    </a:moveTo>
                    <a:cubicBezTo>
                      <a:pt x="14" y="99"/>
                      <a:pt x="188" y="0"/>
                      <a:pt x="279" y="0"/>
                    </a:cubicBezTo>
                    <a:cubicBezTo>
                      <a:pt x="370" y="0"/>
                      <a:pt x="559" y="99"/>
                      <a:pt x="552" y="137"/>
                    </a:cubicBezTo>
                    <a:cubicBezTo>
                      <a:pt x="545" y="175"/>
                      <a:pt x="325" y="219"/>
                      <a:pt x="234" y="227"/>
                    </a:cubicBezTo>
                    <a:cubicBezTo>
                      <a:pt x="143" y="235"/>
                      <a:pt x="0" y="175"/>
                      <a:pt x="7" y="137"/>
                    </a:cubicBezTo>
                    <a:close/>
                  </a:path>
                </a:pathLst>
              </a:custGeom>
              <a:gradFill rotWithShape="1">
                <a:gsLst>
                  <a:gs pos="0">
                    <a:srgbClr val="CCFF33"/>
                  </a:gs>
                  <a:gs pos="100000">
                    <a:srgbClr val="009900"/>
                  </a:gs>
                </a:gsLst>
                <a:path path="rect">
                  <a:fillToRect l="50000" t="50000" r="50000" b="50000"/>
                </a:path>
              </a:gradFill>
              <a:ln>
                <a:noFill/>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grpSp>
        <p:grpSp>
          <p:nvGrpSpPr>
            <p:cNvPr id="63506" name="Group 150"/>
            <p:cNvGrpSpPr/>
            <p:nvPr/>
          </p:nvGrpSpPr>
          <p:grpSpPr bwMode="auto">
            <a:xfrm rot="-10566823">
              <a:off x="0" y="1264"/>
              <a:ext cx="817" cy="1270"/>
              <a:chOff x="0" y="0"/>
              <a:chExt cx="817" cy="1270"/>
            </a:xfrm>
          </p:grpSpPr>
          <p:sp>
            <p:nvSpPr>
              <p:cNvPr id="46098" name="Freeform 204"/>
              <p:cNvSpPr/>
              <p:nvPr/>
            </p:nvSpPr>
            <p:spPr bwMode="auto">
              <a:xfrm>
                <a:off x="238" y="361"/>
                <a:ext cx="207" cy="903"/>
              </a:xfrm>
              <a:custGeom>
                <a:avLst/>
                <a:gdLst>
                  <a:gd name="T0" fmla="*/ 136 w 204"/>
                  <a:gd name="T1" fmla="*/ 0 h 907"/>
                  <a:gd name="T2" fmla="*/ 181 w 204"/>
                  <a:gd name="T3" fmla="*/ 635 h 907"/>
                  <a:gd name="T4" fmla="*/ 0 w 204"/>
                  <a:gd name="T5" fmla="*/ 907 h 907"/>
                  <a:gd name="T6" fmla="*/ 0 60000 65536"/>
                  <a:gd name="T7" fmla="*/ 0 60000 65536"/>
                  <a:gd name="T8" fmla="*/ 0 60000 65536"/>
                  <a:gd name="T9" fmla="*/ 0 w 204"/>
                  <a:gd name="T10" fmla="*/ 0 h 907"/>
                  <a:gd name="T11" fmla="*/ 204 w 204"/>
                  <a:gd name="T12" fmla="*/ 907 h 907"/>
                </a:gdLst>
                <a:ahLst/>
                <a:cxnLst>
                  <a:cxn ang="T6">
                    <a:pos x="T0" y="T1"/>
                  </a:cxn>
                  <a:cxn ang="T7">
                    <a:pos x="T2" y="T3"/>
                  </a:cxn>
                  <a:cxn ang="T8">
                    <a:pos x="T4" y="T5"/>
                  </a:cxn>
                </a:cxnLst>
                <a:rect l="T9" t="T10" r="T11" b="T12"/>
                <a:pathLst>
                  <a:path w="204" h="907">
                    <a:moveTo>
                      <a:pt x="136" y="0"/>
                    </a:moveTo>
                    <a:cubicBezTo>
                      <a:pt x="170" y="242"/>
                      <a:pt x="204" y="484"/>
                      <a:pt x="181" y="635"/>
                    </a:cubicBezTo>
                    <a:cubicBezTo>
                      <a:pt x="158" y="786"/>
                      <a:pt x="79" y="846"/>
                      <a:pt x="0" y="907"/>
                    </a:cubicBezTo>
                  </a:path>
                </a:pathLst>
              </a:custGeom>
              <a:noFill/>
              <a:ln w="38100">
                <a:solidFill>
                  <a:srgbClr val="009900">
                    <a:alpha val="1176"/>
                  </a:srgbClr>
                </a:solidFill>
                <a:miter lim="800000"/>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grpSp>
            <p:nvGrpSpPr>
              <p:cNvPr id="63508" name="Group 152"/>
              <p:cNvGrpSpPr/>
              <p:nvPr/>
            </p:nvGrpSpPr>
            <p:grpSpPr bwMode="auto">
              <a:xfrm rot="608621">
                <a:off x="46" y="0"/>
                <a:ext cx="636" cy="636"/>
                <a:chOff x="0" y="0"/>
                <a:chExt cx="636" cy="636"/>
              </a:xfrm>
            </p:grpSpPr>
            <p:grpSp>
              <p:nvGrpSpPr>
                <p:cNvPr id="63511" name="Group 153"/>
                <p:cNvGrpSpPr/>
                <p:nvPr/>
              </p:nvGrpSpPr>
              <p:grpSpPr bwMode="auto">
                <a:xfrm>
                  <a:off x="0" y="0"/>
                  <a:ext cx="635" cy="635"/>
                  <a:chOff x="0" y="0"/>
                  <a:chExt cx="635" cy="635"/>
                </a:xfrm>
              </p:grpSpPr>
              <p:sp>
                <p:nvSpPr>
                  <p:cNvPr id="46107" name="Oval 207"/>
                  <p:cNvSpPr>
                    <a:spLocks noChangeArrowheads="1"/>
                  </p:cNvSpPr>
                  <p:nvPr/>
                </p:nvSpPr>
                <p:spPr bwMode="auto">
                  <a:xfrm>
                    <a:off x="264" y="11"/>
                    <a:ext cx="137" cy="645"/>
                  </a:xfrm>
                  <a:prstGeom prst="ellipse">
                    <a:avLst/>
                  </a:prstGeom>
                  <a:solidFill>
                    <a:srgbClr val="FF3300">
                      <a:alpha val="1176"/>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108" name="Oval 208"/>
                  <p:cNvSpPr>
                    <a:spLocks noChangeArrowheads="1"/>
                  </p:cNvSpPr>
                  <p:nvPr/>
                </p:nvSpPr>
                <p:spPr bwMode="auto">
                  <a:xfrm rot="5400000">
                    <a:off x="270" y="5"/>
                    <a:ext cx="137" cy="638"/>
                  </a:xfrm>
                  <a:prstGeom prst="ellipse">
                    <a:avLst/>
                  </a:prstGeom>
                  <a:solidFill>
                    <a:srgbClr val="FF3300">
                      <a:alpha val="1176"/>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grpSp>
              <p:nvGrpSpPr>
                <p:cNvPr id="63512" name="Group 156"/>
                <p:cNvGrpSpPr/>
                <p:nvPr/>
              </p:nvGrpSpPr>
              <p:grpSpPr bwMode="auto">
                <a:xfrm rot="2700000">
                  <a:off x="0" y="0"/>
                  <a:ext cx="635" cy="635"/>
                  <a:chOff x="0" y="0"/>
                  <a:chExt cx="635" cy="635"/>
                </a:xfrm>
              </p:grpSpPr>
              <p:sp>
                <p:nvSpPr>
                  <p:cNvPr id="46105" name="Oval 210"/>
                  <p:cNvSpPr>
                    <a:spLocks noChangeArrowheads="1"/>
                  </p:cNvSpPr>
                  <p:nvPr/>
                </p:nvSpPr>
                <p:spPr bwMode="auto">
                  <a:xfrm>
                    <a:off x="258" y="-11"/>
                    <a:ext cx="145" cy="642"/>
                  </a:xfrm>
                  <a:prstGeom prst="ellipse">
                    <a:avLst/>
                  </a:prstGeom>
                  <a:solidFill>
                    <a:srgbClr val="FF3300">
                      <a:alpha val="1176"/>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sp>
                <p:nvSpPr>
                  <p:cNvPr id="46106" name="Oval 211"/>
                  <p:cNvSpPr>
                    <a:spLocks noChangeArrowheads="1"/>
                  </p:cNvSpPr>
                  <p:nvPr/>
                </p:nvSpPr>
                <p:spPr bwMode="auto">
                  <a:xfrm rot="5400000">
                    <a:off x="259" y="-18"/>
                    <a:ext cx="141" cy="645"/>
                  </a:xfrm>
                  <a:prstGeom prst="ellipse">
                    <a:avLst/>
                  </a:prstGeom>
                  <a:solidFill>
                    <a:srgbClr val="FF3300">
                      <a:alpha val="1176"/>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sp>
              <p:nvSpPr>
                <p:cNvPr id="46104" name="Oval 212"/>
                <p:cNvSpPr>
                  <a:spLocks noChangeArrowheads="1"/>
                </p:cNvSpPr>
                <p:nvPr/>
              </p:nvSpPr>
              <p:spPr bwMode="auto">
                <a:xfrm>
                  <a:off x="205" y="188"/>
                  <a:ext cx="274" cy="282"/>
                </a:xfrm>
                <a:prstGeom prst="ellipse">
                  <a:avLst/>
                </a:prstGeom>
                <a:solidFill>
                  <a:srgbClr val="FF9900">
                    <a:alpha val="0"/>
                  </a:srgbClr>
                </a:solidFill>
                <a:ln w="9525">
                  <a:solidFill>
                    <a:schemeClr val="tx1">
                      <a:alpha val="1176"/>
                    </a:schemeClr>
                  </a:solidFill>
                  <a:round/>
                </a:ln>
              </p:spPr>
              <p:txBody>
                <a:bodyPr wrap="none" anchor="ctr"/>
                <a:lstStyle>
                  <a:lvl1pPr>
                    <a:defRPr sz="2500">
                      <a:solidFill>
                        <a:schemeClr val="tx1"/>
                      </a:solidFill>
                      <a:latin typeface="Arial" panose="020B0604020202020204" pitchFamily="34" charset="0"/>
                      <a:ea typeface="黑体" panose="02010609060101010101" pitchFamily="49" charset="-122"/>
                    </a:defRPr>
                  </a:lvl1pPr>
                  <a:lvl2pPr marL="742950" indent="-285750">
                    <a:defRPr sz="2500">
                      <a:solidFill>
                        <a:schemeClr val="tx1"/>
                      </a:solidFill>
                      <a:latin typeface="Arial" panose="020B0604020202020204" pitchFamily="34" charset="0"/>
                      <a:ea typeface="黑体" panose="02010609060101010101" pitchFamily="49" charset="-122"/>
                    </a:defRPr>
                  </a:lvl2pPr>
                  <a:lvl3pPr marL="1143000" indent="-228600">
                    <a:defRPr sz="2500">
                      <a:solidFill>
                        <a:schemeClr val="tx1"/>
                      </a:solidFill>
                      <a:latin typeface="Arial" panose="020B0604020202020204" pitchFamily="34" charset="0"/>
                      <a:ea typeface="黑体" panose="02010609060101010101" pitchFamily="49" charset="-122"/>
                    </a:defRPr>
                  </a:lvl3pPr>
                  <a:lvl4pPr marL="1600200" indent="-228600">
                    <a:defRPr sz="2500">
                      <a:solidFill>
                        <a:schemeClr val="tx1"/>
                      </a:solidFill>
                      <a:latin typeface="Arial" panose="020B0604020202020204" pitchFamily="34" charset="0"/>
                      <a:ea typeface="黑体" panose="02010609060101010101" pitchFamily="49" charset="-122"/>
                    </a:defRPr>
                  </a:lvl4pPr>
                  <a:lvl5pPr marL="2057400" indent="-228600">
                    <a:defRPr sz="2500">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500">
                      <a:solidFill>
                        <a:schemeClr val="tx1"/>
                      </a:solidFill>
                      <a:latin typeface="Arial" panose="020B0604020202020204" pitchFamily="34" charset="0"/>
                      <a:ea typeface="黑体" panose="02010609060101010101" pitchFamily="49" charset="-122"/>
                    </a:defRPr>
                  </a:lvl9pPr>
                </a:lstStyle>
                <a:p>
                  <a:pPr defTabSz="386080" eaLnBrk="0" fontAlgn="base" hangingPunct="0">
                    <a:spcBef>
                      <a:spcPct val="0"/>
                    </a:spcBef>
                    <a:spcAft>
                      <a:spcPct val="0"/>
                    </a:spcAft>
                    <a:defRPr/>
                  </a:pPr>
                  <a:endParaRPr lang="zh-CN" altLang="en-US" sz="760">
                    <a:solidFill>
                      <a:srgbClr val="000000"/>
                    </a:solidFill>
                    <a:ea typeface="宋体" panose="02010600030101010101" pitchFamily="2" charset="-122"/>
                    <a:cs typeface="Arial" panose="020B0604020202020204" pitchFamily="34" charset="0"/>
                  </a:endParaRPr>
                </a:p>
              </p:txBody>
            </p:sp>
          </p:grpSp>
          <p:sp>
            <p:nvSpPr>
              <p:cNvPr id="46100" name="Freeform 213"/>
              <p:cNvSpPr/>
              <p:nvPr/>
            </p:nvSpPr>
            <p:spPr bwMode="auto">
              <a:xfrm rot="-1391917">
                <a:off x="362" y="696"/>
                <a:ext cx="454" cy="184"/>
              </a:xfrm>
              <a:custGeom>
                <a:avLst/>
                <a:gdLst>
                  <a:gd name="T0" fmla="*/ 2 w 559"/>
                  <a:gd name="T1" fmla="*/ 14 h 235"/>
                  <a:gd name="T2" fmla="*/ 43 w 559"/>
                  <a:gd name="T3" fmla="*/ 0 h 235"/>
                  <a:gd name="T4" fmla="*/ 84 w 559"/>
                  <a:gd name="T5" fmla="*/ 14 h 235"/>
                  <a:gd name="T6" fmla="*/ 36 w 559"/>
                  <a:gd name="T7" fmla="*/ 22 h 235"/>
                  <a:gd name="T8" fmla="*/ 2 w 559"/>
                  <a:gd name="T9" fmla="*/ 14 h 235"/>
                  <a:gd name="T10" fmla="*/ 0 60000 65536"/>
                  <a:gd name="T11" fmla="*/ 0 60000 65536"/>
                  <a:gd name="T12" fmla="*/ 0 60000 65536"/>
                  <a:gd name="T13" fmla="*/ 0 60000 65536"/>
                  <a:gd name="T14" fmla="*/ 0 60000 65536"/>
                  <a:gd name="T15" fmla="*/ 0 w 559"/>
                  <a:gd name="T16" fmla="*/ 0 h 235"/>
                  <a:gd name="T17" fmla="*/ 559 w 559"/>
                  <a:gd name="T18" fmla="*/ 235 h 235"/>
                </a:gdLst>
                <a:ahLst/>
                <a:cxnLst>
                  <a:cxn ang="T10">
                    <a:pos x="T0" y="T1"/>
                  </a:cxn>
                  <a:cxn ang="T11">
                    <a:pos x="T2" y="T3"/>
                  </a:cxn>
                  <a:cxn ang="T12">
                    <a:pos x="T4" y="T5"/>
                  </a:cxn>
                  <a:cxn ang="T13">
                    <a:pos x="T6" y="T7"/>
                  </a:cxn>
                  <a:cxn ang="T14">
                    <a:pos x="T8" y="T9"/>
                  </a:cxn>
                </a:cxnLst>
                <a:rect l="T15" t="T16" r="T17" b="T18"/>
                <a:pathLst>
                  <a:path w="559" h="235">
                    <a:moveTo>
                      <a:pt x="7" y="137"/>
                    </a:moveTo>
                    <a:cubicBezTo>
                      <a:pt x="14" y="99"/>
                      <a:pt x="188" y="0"/>
                      <a:pt x="279" y="0"/>
                    </a:cubicBezTo>
                    <a:cubicBezTo>
                      <a:pt x="370" y="0"/>
                      <a:pt x="559" y="99"/>
                      <a:pt x="552" y="137"/>
                    </a:cubicBezTo>
                    <a:cubicBezTo>
                      <a:pt x="545" y="175"/>
                      <a:pt x="325" y="219"/>
                      <a:pt x="234" y="227"/>
                    </a:cubicBezTo>
                    <a:cubicBezTo>
                      <a:pt x="143" y="235"/>
                      <a:pt x="0" y="175"/>
                      <a:pt x="7" y="137"/>
                    </a:cubicBezTo>
                    <a:close/>
                  </a:path>
                </a:pathLst>
              </a:custGeom>
              <a:solidFill>
                <a:srgbClr val="009900">
                  <a:alpha val="1176"/>
                </a:srgbClr>
              </a:solidFill>
              <a:ln w="9525">
                <a:solidFill>
                  <a:schemeClr val="tx1">
                    <a:alpha val="1176"/>
                  </a:schemeClr>
                </a:solidFill>
                <a:miter lim="800000"/>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sp>
            <p:nvSpPr>
              <p:cNvPr id="46101" name="Freeform 214"/>
              <p:cNvSpPr/>
              <p:nvPr/>
            </p:nvSpPr>
            <p:spPr bwMode="auto">
              <a:xfrm rot="-8568831">
                <a:off x="-10" y="823"/>
                <a:ext cx="462" cy="184"/>
              </a:xfrm>
              <a:custGeom>
                <a:avLst/>
                <a:gdLst>
                  <a:gd name="T0" fmla="*/ 2 w 559"/>
                  <a:gd name="T1" fmla="*/ 14 h 235"/>
                  <a:gd name="T2" fmla="*/ 43 w 559"/>
                  <a:gd name="T3" fmla="*/ 0 h 235"/>
                  <a:gd name="T4" fmla="*/ 84 w 559"/>
                  <a:gd name="T5" fmla="*/ 14 h 235"/>
                  <a:gd name="T6" fmla="*/ 36 w 559"/>
                  <a:gd name="T7" fmla="*/ 22 h 235"/>
                  <a:gd name="T8" fmla="*/ 2 w 559"/>
                  <a:gd name="T9" fmla="*/ 14 h 235"/>
                  <a:gd name="T10" fmla="*/ 0 60000 65536"/>
                  <a:gd name="T11" fmla="*/ 0 60000 65536"/>
                  <a:gd name="T12" fmla="*/ 0 60000 65536"/>
                  <a:gd name="T13" fmla="*/ 0 60000 65536"/>
                  <a:gd name="T14" fmla="*/ 0 60000 65536"/>
                  <a:gd name="T15" fmla="*/ 0 w 559"/>
                  <a:gd name="T16" fmla="*/ 0 h 235"/>
                  <a:gd name="T17" fmla="*/ 559 w 559"/>
                  <a:gd name="T18" fmla="*/ 235 h 235"/>
                </a:gdLst>
                <a:ahLst/>
                <a:cxnLst>
                  <a:cxn ang="T10">
                    <a:pos x="T0" y="T1"/>
                  </a:cxn>
                  <a:cxn ang="T11">
                    <a:pos x="T2" y="T3"/>
                  </a:cxn>
                  <a:cxn ang="T12">
                    <a:pos x="T4" y="T5"/>
                  </a:cxn>
                  <a:cxn ang="T13">
                    <a:pos x="T6" y="T7"/>
                  </a:cxn>
                  <a:cxn ang="T14">
                    <a:pos x="T8" y="T9"/>
                  </a:cxn>
                </a:cxnLst>
                <a:rect l="T15" t="T16" r="T17" b="T18"/>
                <a:pathLst>
                  <a:path w="559" h="235">
                    <a:moveTo>
                      <a:pt x="7" y="137"/>
                    </a:moveTo>
                    <a:cubicBezTo>
                      <a:pt x="14" y="99"/>
                      <a:pt x="188" y="0"/>
                      <a:pt x="279" y="0"/>
                    </a:cubicBezTo>
                    <a:cubicBezTo>
                      <a:pt x="370" y="0"/>
                      <a:pt x="559" y="99"/>
                      <a:pt x="552" y="137"/>
                    </a:cubicBezTo>
                    <a:cubicBezTo>
                      <a:pt x="545" y="175"/>
                      <a:pt x="325" y="219"/>
                      <a:pt x="234" y="227"/>
                    </a:cubicBezTo>
                    <a:cubicBezTo>
                      <a:pt x="143" y="235"/>
                      <a:pt x="0" y="175"/>
                      <a:pt x="7" y="137"/>
                    </a:cubicBezTo>
                    <a:close/>
                  </a:path>
                </a:pathLst>
              </a:custGeom>
              <a:solidFill>
                <a:srgbClr val="009900">
                  <a:alpha val="1176"/>
                </a:srgbClr>
              </a:solidFill>
              <a:ln w="9525">
                <a:solidFill>
                  <a:schemeClr val="tx1">
                    <a:alpha val="1176"/>
                  </a:schemeClr>
                </a:solidFill>
                <a:miter lim="800000"/>
              </a:ln>
            </p:spPr>
            <p:txBody>
              <a:bodyPr/>
              <a:lstStyle/>
              <a:p>
                <a:pPr defTabSz="386080" eaLnBrk="0" fontAlgn="base" hangingPunct="0">
                  <a:spcBef>
                    <a:spcPct val="0"/>
                  </a:spcBef>
                  <a:spcAft>
                    <a:spcPct val="0"/>
                  </a:spcAft>
                  <a:defRPr/>
                </a:pPr>
                <a:endParaRPr lang="zh-CN" altLang="en-US" sz="1055">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grpSp>
      </p:grpSp>
      <p:sp>
        <p:nvSpPr>
          <p:cNvPr id="90" name="TextBox 89"/>
          <p:cNvSpPr txBox="1">
            <a:spLocks noChangeArrowheads="1"/>
          </p:cNvSpPr>
          <p:nvPr/>
        </p:nvSpPr>
        <p:spPr bwMode="auto">
          <a:xfrm>
            <a:off x="864877" y="604992"/>
            <a:ext cx="433058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386080">
              <a:defRPr>
                <a:solidFill>
                  <a:schemeClr val="tx1"/>
                </a:solidFill>
                <a:latin typeface="Calibri" panose="020F0502020204030204" pitchFamily="34" charset="0"/>
                <a:ea typeface="宋体" panose="02010600030101010101" pitchFamily="2" charset="-122"/>
              </a:defRPr>
            </a:lvl1pPr>
            <a:lvl2pPr marL="742950" indent="-285750" defTabSz="386080">
              <a:defRPr>
                <a:solidFill>
                  <a:schemeClr val="tx1"/>
                </a:solidFill>
                <a:latin typeface="Calibri" panose="020F0502020204030204" pitchFamily="34" charset="0"/>
                <a:ea typeface="宋体" panose="02010600030101010101" pitchFamily="2" charset="-122"/>
              </a:defRPr>
            </a:lvl2pPr>
            <a:lvl3pPr marL="1143000" indent="-228600" defTabSz="386080">
              <a:defRPr>
                <a:solidFill>
                  <a:schemeClr val="tx1"/>
                </a:solidFill>
                <a:latin typeface="Calibri" panose="020F0502020204030204" pitchFamily="34" charset="0"/>
                <a:ea typeface="宋体" panose="02010600030101010101" pitchFamily="2" charset="-122"/>
              </a:defRPr>
            </a:lvl3pPr>
            <a:lvl4pPr marL="1600200" indent="-228600" defTabSz="386080">
              <a:defRPr>
                <a:solidFill>
                  <a:schemeClr val="tx1"/>
                </a:solidFill>
                <a:latin typeface="Calibri" panose="020F0502020204030204" pitchFamily="34" charset="0"/>
                <a:ea typeface="宋体" panose="02010600030101010101" pitchFamily="2" charset="-122"/>
              </a:defRPr>
            </a:lvl4pPr>
            <a:lvl5pPr marL="2057400" indent="-228600" defTabSz="386080">
              <a:defRPr>
                <a:solidFill>
                  <a:schemeClr val="tx1"/>
                </a:solidFill>
                <a:latin typeface="Calibri" panose="020F0502020204030204" pitchFamily="34" charset="0"/>
                <a:ea typeface="宋体" panose="02010600030101010101" pitchFamily="2" charset="-122"/>
              </a:defRPr>
            </a:lvl5pPr>
            <a:lvl6pPr marL="2514600" indent="-228600" defTabSz="38608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38608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38608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38608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r>
              <a:rPr lang="zh-CN" altLang="en-US" sz="4400" dirty="0">
                <a:solidFill>
                  <a:srgbClr val="000000"/>
                </a:solidFill>
                <a:latin typeface="华文行楷" panose="02010800040101010101" pitchFamily="2" charset="-122"/>
                <a:ea typeface="华文行楷" panose="02010800040101010101" pitchFamily="2" charset="-122"/>
              </a:rPr>
              <a:t>谢谢，再见</a:t>
            </a:r>
            <a:endParaRPr lang="en-US" altLang="zh-CN" sz="4400" dirty="0">
              <a:solidFill>
                <a:srgbClr val="000000"/>
              </a:solidFill>
              <a:latin typeface="华文行楷" panose="02010800040101010101" pitchFamily="2" charset="-122"/>
              <a:ea typeface="华文行楷" panose="02010800040101010101" pitchFamily="2" charset="-122"/>
            </a:endParaRPr>
          </a:p>
          <a:p>
            <a:pPr eaLnBrk="0" fontAlgn="base" hangingPunct="0">
              <a:spcBef>
                <a:spcPct val="0"/>
              </a:spcBef>
              <a:spcAft>
                <a:spcPct val="0"/>
              </a:spcAft>
            </a:pPr>
            <a:r>
              <a:rPr lang="zh-CN" altLang="en-US" sz="4400" dirty="0">
                <a:solidFill>
                  <a:srgbClr val="000000"/>
                </a:solidFill>
                <a:latin typeface="华文行楷" panose="02010800040101010101" pitchFamily="2" charset="-122"/>
                <a:ea typeface="华文行楷" panose="02010800040101010101" pitchFamily="2" charset="-122"/>
              </a:rPr>
              <a:t>欢迎指导 </a:t>
            </a:r>
            <a:endParaRPr lang="zh-CN" altLang="en-US" sz="4400" dirty="0">
              <a:solidFill>
                <a:srgbClr val="000000"/>
              </a:solidFill>
              <a:latin typeface="华文行楷" panose="02010800040101010101" pitchFamily="2" charset="-122"/>
              <a:ea typeface="华文行楷" panose="02010800040101010101" pitchFamily="2" charset="-122"/>
            </a:endParaRPr>
          </a:p>
        </p:txBody>
      </p:sp>
      <p:sp>
        <p:nvSpPr>
          <p:cNvPr id="91" name="TextBox 90"/>
          <p:cNvSpPr txBox="1">
            <a:spLocks noChangeArrowheads="1"/>
          </p:cNvSpPr>
          <p:nvPr/>
        </p:nvSpPr>
        <p:spPr bwMode="auto">
          <a:xfrm>
            <a:off x="6707189" y="2503488"/>
            <a:ext cx="27320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86080">
              <a:defRPr>
                <a:solidFill>
                  <a:schemeClr val="tx1"/>
                </a:solidFill>
                <a:latin typeface="Calibri" panose="020F0502020204030204" pitchFamily="34" charset="0"/>
                <a:ea typeface="宋体" panose="02010600030101010101" pitchFamily="2" charset="-122"/>
              </a:defRPr>
            </a:lvl1pPr>
            <a:lvl2pPr marL="742950" indent="-285750" defTabSz="386080">
              <a:defRPr>
                <a:solidFill>
                  <a:schemeClr val="tx1"/>
                </a:solidFill>
                <a:latin typeface="Calibri" panose="020F0502020204030204" pitchFamily="34" charset="0"/>
                <a:ea typeface="宋体" panose="02010600030101010101" pitchFamily="2" charset="-122"/>
              </a:defRPr>
            </a:lvl2pPr>
            <a:lvl3pPr marL="1143000" indent="-228600" defTabSz="386080">
              <a:defRPr>
                <a:solidFill>
                  <a:schemeClr val="tx1"/>
                </a:solidFill>
                <a:latin typeface="Calibri" panose="020F0502020204030204" pitchFamily="34" charset="0"/>
                <a:ea typeface="宋体" panose="02010600030101010101" pitchFamily="2" charset="-122"/>
              </a:defRPr>
            </a:lvl3pPr>
            <a:lvl4pPr marL="1600200" indent="-228600" defTabSz="386080">
              <a:defRPr>
                <a:solidFill>
                  <a:schemeClr val="tx1"/>
                </a:solidFill>
                <a:latin typeface="Calibri" panose="020F0502020204030204" pitchFamily="34" charset="0"/>
                <a:ea typeface="宋体" panose="02010600030101010101" pitchFamily="2" charset="-122"/>
              </a:defRPr>
            </a:lvl4pPr>
            <a:lvl5pPr marL="2057400" indent="-228600" defTabSz="386080">
              <a:defRPr>
                <a:solidFill>
                  <a:schemeClr val="tx1"/>
                </a:solidFill>
                <a:latin typeface="Calibri" panose="020F0502020204030204" pitchFamily="34" charset="0"/>
                <a:ea typeface="宋体" panose="02010600030101010101" pitchFamily="2" charset="-122"/>
              </a:defRPr>
            </a:lvl5pPr>
            <a:lvl6pPr marL="2514600" indent="-228600" defTabSz="38608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38608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38608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38608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r>
              <a:rPr lang="en-US" altLang="zh-CN" sz="3600" b="1">
                <a:solidFill>
                  <a:srgbClr val="FF0000"/>
                </a:solidFill>
                <a:latin typeface="微软雅黑" panose="020B0503020204020204" charset="-122"/>
                <a:ea typeface="微软雅黑" panose="020B0503020204020204" charset="-122"/>
              </a:rPr>
              <a:t>&gt;&gt;</a:t>
            </a:r>
            <a:r>
              <a:rPr lang="zh-CN" altLang="en-US" sz="3600" b="1">
                <a:solidFill>
                  <a:srgbClr val="FF0000"/>
                </a:solidFill>
                <a:latin typeface="微软雅黑" panose="020B0503020204020204" charset="-122"/>
                <a:ea typeface="微软雅黑" panose="020B0503020204020204" charset="-122"/>
              </a:rPr>
              <a:t>批评指正</a:t>
            </a:r>
            <a:endParaRPr lang="zh-CN" altLang="en-US" sz="3600" b="1">
              <a:solidFill>
                <a:srgbClr val="FF0000"/>
              </a:solidFill>
              <a:latin typeface="微软雅黑" panose="020B0503020204020204" charset="-122"/>
              <a:ea typeface="微软雅黑" panose="020B0503020204020204" charset="-122"/>
            </a:endParaRPr>
          </a:p>
        </p:txBody>
      </p:sp>
      <p:sp>
        <p:nvSpPr>
          <p:cNvPr id="63504" name="矩形 1"/>
          <p:cNvSpPr>
            <a:spLocks noChangeArrowheads="1"/>
          </p:cNvSpPr>
          <p:nvPr/>
        </p:nvSpPr>
        <p:spPr bwMode="auto">
          <a:xfrm>
            <a:off x="3567114" y="6035675"/>
            <a:ext cx="20462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514350">
              <a:defRPr>
                <a:solidFill>
                  <a:schemeClr val="tx1"/>
                </a:solidFill>
                <a:latin typeface="Calibri" panose="020F0502020204030204" pitchFamily="34" charset="0"/>
                <a:ea typeface="宋体" panose="02010600030101010101" pitchFamily="2" charset="-122"/>
              </a:defRPr>
            </a:lvl1pPr>
            <a:lvl2pPr marL="742950" indent="-285750" defTabSz="514350">
              <a:defRPr>
                <a:solidFill>
                  <a:schemeClr val="tx1"/>
                </a:solidFill>
                <a:latin typeface="Calibri" panose="020F0502020204030204" pitchFamily="34" charset="0"/>
                <a:ea typeface="宋体" panose="02010600030101010101" pitchFamily="2" charset="-122"/>
              </a:defRPr>
            </a:lvl2pPr>
            <a:lvl3pPr marL="1143000" indent="-228600" defTabSz="514350">
              <a:defRPr>
                <a:solidFill>
                  <a:schemeClr val="tx1"/>
                </a:solidFill>
                <a:latin typeface="Calibri" panose="020F0502020204030204" pitchFamily="34" charset="0"/>
                <a:ea typeface="宋体" panose="02010600030101010101" pitchFamily="2" charset="-122"/>
              </a:defRPr>
            </a:lvl3pPr>
            <a:lvl4pPr marL="1600200" indent="-228600" defTabSz="514350">
              <a:defRPr>
                <a:solidFill>
                  <a:schemeClr val="tx1"/>
                </a:solidFill>
                <a:latin typeface="Calibri" panose="020F0502020204030204" pitchFamily="34" charset="0"/>
                <a:ea typeface="宋体" panose="02010600030101010101" pitchFamily="2" charset="-122"/>
              </a:defRPr>
            </a:lvl4pPr>
            <a:lvl5pPr marL="2057400" indent="-228600" defTabSz="514350">
              <a:defRPr>
                <a:solidFill>
                  <a:schemeClr val="tx1"/>
                </a:solidFill>
                <a:latin typeface="Calibri" panose="020F0502020204030204" pitchFamily="34" charset="0"/>
                <a:ea typeface="宋体" panose="02010600030101010101" pitchFamily="2" charset="-122"/>
              </a:defRPr>
            </a:lvl5pPr>
            <a:lvl6pPr marL="2514600" indent="-228600" defTabSz="51435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51435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51435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51435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0" fontAlgn="base" hangingPunct="0">
              <a:spcBef>
                <a:spcPct val="0"/>
              </a:spcBef>
              <a:spcAft>
                <a:spcPct val="0"/>
              </a:spcAft>
            </a:pPr>
            <a:fld id="{682513A9-FE3B-4BA5-88A0-DD1D04E60BBD}" type="datetime1">
              <a:rPr lang="zh-CN" altLang="zh-CN" sz="3200" b="1">
                <a:solidFill>
                  <a:srgbClr val="0070C0"/>
                </a:solidFill>
                <a:latin typeface="黑体" panose="02010609060101010101" pitchFamily="49" charset="-122"/>
                <a:ea typeface="黑体" panose="02010609060101010101" pitchFamily="49" charset="-122"/>
              </a:rPr>
            </a:fld>
            <a:endParaRPr lang="zh-CN" altLang="en-US">
              <a:solidFill>
                <a:srgbClr val="0070C0"/>
              </a:solidFill>
              <a:latin typeface="Arial" panose="020B0604020202020204" pitchFamily="34"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 fill="hold"/>
                                        <p:tgtEl>
                                          <p:spTgt spid="11289"/>
                                        </p:tgtEl>
                                        <p:attrNameLst>
                                          <p:attrName>r</p:attrName>
                                        </p:attrNameLst>
                                      </p:cBhvr>
                                    </p:animRot>
                                  </p:childTnLst>
                                </p:cTn>
                              </p:par>
                              <p:par>
                                <p:cTn id="7" presetID="35" presetClass="path" presetSubtype="0" repeatCount="indefinite" accel="50000" decel="50000" fill="hold" nodeType="withEffect">
                                  <p:stCondLst>
                                    <p:cond delay="0"/>
                                  </p:stCondLst>
                                  <p:childTnLst>
                                    <p:animMotion origin="layout" path="M 2.77778E-7 4.81481E-6 L -1.09497 0.02106 " pathEditMode="relative" rAng="0" ptsTypes="AA">
                                      <p:cBhvr>
                                        <p:cTn id="8" dur="15000" fill="hold"/>
                                        <p:tgtEl>
                                          <p:spTgt spid="11299"/>
                                        </p:tgtEl>
                                        <p:attrNameLst>
                                          <p:attrName>ppt_x</p:attrName>
                                          <p:attrName>ppt_y</p:attrName>
                                        </p:attrNameLst>
                                      </p:cBhvr>
                                      <p:rCtr x="-54700" y="1000"/>
                                    </p:animMotion>
                                  </p:childTnLst>
                                </p:cTn>
                              </p:par>
                              <p:par>
                                <p:cTn id="9" presetID="35" presetClass="path" presetSubtype="0" repeatCount="indefinite" accel="50000" decel="50000" fill="hold" nodeType="withEffect">
                                  <p:stCondLst>
                                    <p:cond delay="0"/>
                                  </p:stCondLst>
                                  <p:childTnLst>
                                    <p:animMotion origin="layout" path="M 2.77778E-7 4.81481E-6 L -1.09497 0.02106 " pathEditMode="relative" rAng="0" ptsTypes="AA">
                                      <p:cBhvr>
                                        <p:cTn id="10" dur="15000" fill="hold"/>
                                        <p:tgtEl>
                                          <p:spTgt spid="11300"/>
                                        </p:tgtEl>
                                        <p:attrNameLst>
                                          <p:attrName>ppt_x</p:attrName>
                                          <p:attrName>ppt_y</p:attrName>
                                        </p:attrNameLst>
                                      </p:cBhvr>
                                      <p:rCtr x="-54700" y="1000"/>
                                    </p:animMotion>
                                  </p:childTnLst>
                                </p:cTn>
                              </p:par>
                              <p:par>
                                <p:cTn id="11" presetID="8" presetClass="emph" presetSubtype="0" repeatCount="indefinite" accel="50000" decel="50000" autoRev="1" fill="hold" nodeType="withEffect">
                                  <p:stCondLst>
                                    <p:cond delay="0"/>
                                  </p:stCondLst>
                                  <p:childTnLst>
                                    <p:animRot by="900000">
                                      <p:cBhvr>
                                        <p:cTn id="12" dur="2000" fill="hold"/>
                                        <p:tgtEl>
                                          <p:spTgt spid="11301"/>
                                        </p:tgtEl>
                                        <p:attrNameLst>
                                          <p:attrName>r</p:attrName>
                                        </p:attrNameLst>
                                      </p:cBhvr>
                                    </p:animRot>
                                  </p:childTnLst>
                                </p:cTn>
                              </p:par>
                              <p:par>
                                <p:cTn id="13" presetID="8" presetClass="emph" presetSubtype="0" repeatCount="indefinite" accel="50000" decel="50000" autoRev="1" fill="hold" nodeType="withEffect">
                                  <p:stCondLst>
                                    <p:cond delay="0"/>
                                  </p:stCondLst>
                                  <p:childTnLst>
                                    <p:animRot by="900000">
                                      <p:cBhvr>
                                        <p:cTn id="14" dur="2000" fill="hold"/>
                                        <p:tgtEl>
                                          <p:spTgt spid="11326"/>
                                        </p:tgtEl>
                                        <p:attrNameLst>
                                          <p:attrName>r</p:attrName>
                                        </p:attrNameLst>
                                      </p:cBhvr>
                                    </p:animRot>
                                  </p:childTnLst>
                                </p:cTn>
                              </p:par>
                              <p:par>
                                <p:cTn id="15" presetID="8" presetClass="emph" presetSubtype="0" repeatCount="indefinite" accel="50000" decel="50000" autoRev="1" fill="hold" nodeType="withEffect">
                                  <p:stCondLst>
                                    <p:cond delay="0"/>
                                  </p:stCondLst>
                                  <p:childTnLst>
                                    <p:animRot by="900000">
                                      <p:cBhvr>
                                        <p:cTn id="16" dur="2000" fill="hold"/>
                                        <p:tgtEl>
                                          <p:spTgt spid="11351"/>
                                        </p:tgtEl>
                                        <p:attrNameLst>
                                          <p:attrName>r</p:attrName>
                                        </p:attrNameLst>
                                      </p:cBhvr>
                                    </p:animRot>
                                  </p:childTnLst>
                                </p:cTn>
                              </p:par>
                              <p:par>
                                <p:cTn id="17" presetID="8" presetClass="emph" presetSubtype="0" repeatCount="indefinite" accel="50000" decel="50000" autoRev="1" fill="hold" nodeType="withEffect">
                                  <p:stCondLst>
                                    <p:cond delay="0"/>
                                  </p:stCondLst>
                                  <p:childTnLst>
                                    <p:animRot by="900000">
                                      <p:cBhvr>
                                        <p:cTn id="18" dur="2000" fill="hold"/>
                                        <p:tgtEl>
                                          <p:spTgt spid="11376"/>
                                        </p:tgtEl>
                                        <p:attrNameLst>
                                          <p:attrName>r</p:attrName>
                                        </p:attrNameLst>
                                      </p:cBhvr>
                                    </p:animRot>
                                  </p:childTnLst>
                                </p:cTn>
                              </p:par>
                              <p:par>
                                <p:cTn id="19" presetID="8" presetClass="emph" presetSubtype="0" repeatCount="indefinite" accel="50000" decel="50000" autoRev="1" fill="hold" nodeType="withEffect">
                                  <p:stCondLst>
                                    <p:cond delay="0"/>
                                  </p:stCondLst>
                                  <p:childTnLst>
                                    <p:animRot by="900000">
                                      <p:cBhvr>
                                        <p:cTn id="20" dur="2000" fill="hold"/>
                                        <p:tgtEl>
                                          <p:spTgt spid="11401"/>
                                        </p:tgtEl>
                                        <p:attrNameLst>
                                          <p:attrName>r</p:attrName>
                                        </p:attrNameLst>
                                      </p:cBhvr>
                                    </p:animRot>
                                  </p:childTnLst>
                                </p:cTn>
                              </p:par>
                              <p:par>
                                <p:cTn id="21" presetID="45" presetClass="entr" presetSubtype="0" fill="hold" grpId="0" nodeType="withEffect">
                                  <p:stCondLst>
                                    <p:cond delay="0"/>
                                  </p:stCondLst>
                                  <p:iterate type="lt">
                                    <p:tmPct val="20000"/>
                                  </p:iterate>
                                  <p:childTnLst>
                                    <p:set>
                                      <p:cBhvr>
                                        <p:cTn id="22" dur="1" fill="hold">
                                          <p:stCondLst>
                                            <p:cond delay="0"/>
                                          </p:stCondLst>
                                        </p:cTn>
                                        <p:tgtEl>
                                          <p:spTgt spid="90"/>
                                        </p:tgtEl>
                                        <p:attrNameLst>
                                          <p:attrName>style.visibility</p:attrName>
                                        </p:attrNameLst>
                                      </p:cBhvr>
                                      <p:to>
                                        <p:strVal val="visible"/>
                                      </p:to>
                                    </p:set>
                                    <p:animEffect transition="in" filter="fade">
                                      <p:cBhvr>
                                        <p:cTn id="23" dur="500"/>
                                        <p:tgtEl>
                                          <p:spTgt spid="90"/>
                                        </p:tgtEl>
                                      </p:cBhvr>
                                    </p:animEffect>
                                    <p:anim calcmode="lin" valueType="num">
                                      <p:cBhvr>
                                        <p:cTn id="24" dur="500" fill="hold"/>
                                        <p:tgtEl>
                                          <p:spTgt spid="90"/>
                                        </p:tgtEl>
                                        <p:attrNameLst>
                                          <p:attrName>ppt_w</p:attrName>
                                        </p:attrNameLst>
                                      </p:cBhvr>
                                      <p:tavLst>
                                        <p:tav tm="0" fmla="#ppt_w*sin(2.5*pi*$)">
                                          <p:val>
                                            <p:fltVal val="0"/>
                                          </p:val>
                                        </p:tav>
                                        <p:tav tm="100000">
                                          <p:val>
                                            <p:fltVal val="1"/>
                                          </p:val>
                                        </p:tav>
                                      </p:tavLst>
                                    </p:anim>
                                    <p:anim calcmode="lin" valueType="num">
                                      <p:cBhvr>
                                        <p:cTn id="25" dur="500" fill="hold"/>
                                        <p:tgtEl>
                                          <p:spTgt spid="90"/>
                                        </p:tgtEl>
                                        <p:attrNameLst>
                                          <p:attrName>ppt_h</p:attrName>
                                        </p:attrNameLst>
                                      </p:cBhvr>
                                      <p:tavLst>
                                        <p:tav tm="0">
                                          <p:val>
                                            <p:strVal val="#ppt_h"/>
                                          </p:val>
                                        </p:tav>
                                        <p:tav tm="100000">
                                          <p:val>
                                            <p:strVal val="#ppt_h"/>
                                          </p:val>
                                        </p:tav>
                                      </p:tavLst>
                                    </p:anim>
                                  </p:childTnLst>
                                </p:cTn>
                              </p:par>
                              <p:par>
                                <p:cTn id="26" presetID="45" presetClass="entr" presetSubtype="0" fill="hold" grpId="0" nodeType="withEffect">
                                  <p:stCondLst>
                                    <p:cond delay="0"/>
                                  </p:stCondLst>
                                  <p:iterate type="lt">
                                    <p:tmPct val="20000"/>
                                  </p:iterate>
                                  <p:childTnLst>
                                    <p:set>
                                      <p:cBhvr>
                                        <p:cTn id="27" dur="1" fill="hold">
                                          <p:stCondLst>
                                            <p:cond delay="0"/>
                                          </p:stCondLst>
                                        </p:cTn>
                                        <p:tgtEl>
                                          <p:spTgt spid="91"/>
                                        </p:tgtEl>
                                        <p:attrNameLst>
                                          <p:attrName>style.visibility</p:attrName>
                                        </p:attrNameLst>
                                      </p:cBhvr>
                                      <p:to>
                                        <p:strVal val="visible"/>
                                      </p:to>
                                    </p:set>
                                    <p:animEffect transition="in" filter="fade">
                                      <p:cBhvr>
                                        <p:cTn id="28" dur="500"/>
                                        <p:tgtEl>
                                          <p:spTgt spid="91"/>
                                        </p:tgtEl>
                                      </p:cBhvr>
                                    </p:animEffect>
                                    <p:anim calcmode="lin" valueType="num">
                                      <p:cBhvr>
                                        <p:cTn id="29" dur="500" fill="hold"/>
                                        <p:tgtEl>
                                          <p:spTgt spid="91"/>
                                        </p:tgtEl>
                                        <p:attrNameLst>
                                          <p:attrName>ppt_w</p:attrName>
                                        </p:attrNameLst>
                                      </p:cBhvr>
                                      <p:tavLst>
                                        <p:tav tm="0" fmla="#ppt_w*sin(2.5*pi*$)">
                                          <p:val>
                                            <p:fltVal val="0"/>
                                          </p:val>
                                        </p:tav>
                                        <p:tav tm="100000">
                                          <p:val>
                                            <p:fltVal val="1"/>
                                          </p:val>
                                        </p:tav>
                                      </p:tavLst>
                                    </p:anim>
                                    <p:anim calcmode="lin" valueType="num">
                                      <p:cBhvr>
                                        <p:cTn id="30" dur="500" fill="hold"/>
                                        <p:tgtEl>
                                          <p:spTgt spid="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351720" y="1106052"/>
            <a:ext cx="8256106" cy="4401205"/>
          </a:xfrm>
          <a:prstGeom prst="rect">
            <a:avLst/>
          </a:prstGeom>
        </p:spPr>
        <p:txBody>
          <a:bodyPr wrap="square">
            <a:spAutoFit/>
          </a:bodyPr>
          <a:lstStyle/>
          <a:p>
            <a:r>
              <a:rPr lang="zh-CN" altLang="en-US" sz="4000" dirty="0">
                <a:solidFill>
                  <a:srgbClr val="333333"/>
                </a:solidFill>
                <a:latin typeface="隶书" panose="02010509060101010101" pitchFamily="49" charset="-122"/>
                <a:ea typeface="隶书" panose="02010509060101010101" pitchFamily="49" charset="-122"/>
              </a:rPr>
              <a:t>   在含氧酸中，由同一元素生成的各种组成元素相同的酸，可按其中所含氧原子数多少按顺序冠以高、（正）、亚或次。其中最常见的酸定名为（正）某酸，比它</a:t>
            </a:r>
            <a:r>
              <a:rPr lang="zh-CN" altLang="en-US" sz="4000" dirty="0">
                <a:solidFill>
                  <a:schemeClr val="tx2"/>
                </a:solidFill>
                <a:latin typeface="隶书" panose="02010509060101010101" pitchFamily="49" charset="-122"/>
                <a:ea typeface="隶书" panose="02010509060101010101" pitchFamily="49" charset="-122"/>
              </a:rPr>
              <a:t>氧原子</a:t>
            </a:r>
            <a:r>
              <a:rPr lang="zh-CN" altLang="en-US" sz="4000" dirty="0">
                <a:solidFill>
                  <a:srgbClr val="333333"/>
                </a:solidFill>
                <a:latin typeface="隶书" panose="02010509060101010101" pitchFamily="49" charset="-122"/>
                <a:ea typeface="隶书" panose="02010509060101010101" pitchFamily="49" charset="-122"/>
              </a:rPr>
              <a:t>数多的冠以高字，比它少的冠以亚字，更少的冠以次字</a:t>
            </a:r>
            <a:r>
              <a:rPr lang="zh-CN" altLang="en-US" dirty="0">
                <a:solidFill>
                  <a:srgbClr val="333333"/>
                </a:solidFill>
                <a:latin typeface="Arial" panose="020B0604020202020204" pitchFamily="34" charset="0"/>
              </a:rPr>
              <a:t>。 </a:t>
            </a:r>
            <a:endParaRPr lang="zh-CN" alt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8338" y="213783"/>
            <a:ext cx="11364062" cy="59669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33308" numCol="1" anchor="ctr" anchorCtr="0" compatLnSpc="1">
            <a:spAutoFit/>
          </a:bodyPr>
          <a:lstStyle>
            <a:lvl1pPr indent="3175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17500" algn="l" defTabSz="914400" rtl="0" eaLnBrk="0" fontAlgn="base" latinLnBrk="0" hangingPunct="0">
              <a:lnSpc>
                <a:spcPct val="100000"/>
              </a:lnSpc>
              <a:spcBef>
                <a:spcPct val="0"/>
              </a:spcBef>
              <a:spcAft>
                <a:spcPct val="0"/>
              </a:spcAft>
              <a:buClrTx/>
              <a:buSzTx/>
              <a:buFontTx/>
              <a:buNone/>
            </a:pPr>
            <a:r>
              <a:rPr kumimoji="0" lang="zh-CN" altLang="zh-CN" sz="4000" b="0" i="0" u="none" strike="noStrike" cap="none" normalizeH="0" baseline="0" dirty="0">
                <a:ln>
                  <a:noFill/>
                </a:ln>
                <a:solidFill>
                  <a:srgbClr val="FF0000"/>
                </a:solidFill>
                <a:effectLst/>
                <a:latin typeface="隶书" panose="02010509060101010101" pitchFamily="49" charset="-122"/>
                <a:ea typeface="隶书" panose="02010509060101010101" pitchFamily="49" charset="-122"/>
                <a:cs typeface="Arial" panose="020B0604020202020204" pitchFamily="34" charset="0"/>
              </a:rPr>
              <a:t>原酸</a:t>
            </a:r>
            <a:endParaRPr kumimoji="0" lang="zh-CN" altLang="zh-CN" sz="4800" b="0" i="0" u="none" strike="noStrike" cap="none" normalizeH="0" baseline="0" dirty="0">
              <a:ln>
                <a:noFill/>
              </a:ln>
              <a:solidFill>
                <a:srgbClr val="FF0000"/>
              </a:solidFill>
              <a:effectLst/>
              <a:latin typeface="隶书" panose="02010509060101010101" pitchFamily="49" charset="-122"/>
              <a:ea typeface="隶书" panose="02010509060101010101" pitchFamily="49" charset="-122"/>
            </a:endParaRPr>
          </a:p>
          <a:p>
            <a:pPr marL="0" marR="0" lvl="0" indent="317500" algn="l" defTabSz="914400" rtl="0" eaLnBrk="0" fontAlgn="base" latinLnBrk="0" hangingPunct="0">
              <a:lnSpc>
                <a:spcPct val="100000"/>
              </a:lnSpc>
              <a:spcBef>
                <a:spcPct val="0"/>
              </a:spcBef>
              <a:spcAft>
                <a:spcPct val="0"/>
              </a:spcAft>
              <a:buClrTx/>
              <a:buSzTx/>
              <a:buFontTx/>
              <a:buNone/>
            </a:pPr>
            <a:r>
              <a:rPr kumimoji="0" lang="zh-CN" altLang="zh-CN" sz="3200" b="0" i="0" u="none" strike="noStrike" cap="none" normalizeH="0" baseline="0" dirty="0">
                <a:ln>
                  <a:noFill/>
                </a:ln>
                <a:solidFill>
                  <a:srgbClr val="333333"/>
                </a:solidFill>
                <a:effectLst/>
                <a:latin typeface="隶书" panose="02010509060101010101" pitchFamily="49" charset="-122"/>
                <a:ea typeface="隶书" panose="02010509060101010101" pitchFamily="49" charset="-122"/>
                <a:cs typeface="Arial" panose="020B0604020202020204" pitchFamily="34" charset="0"/>
              </a:rPr>
              <a:t>含氧酸根的</a:t>
            </a:r>
            <a:r>
              <a:rPr lang="zh-CN" altLang="zh-CN" sz="3200" dirty="0">
                <a:latin typeface="隶书" panose="02010509060101010101" pitchFamily="49" charset="-122"/>
                <a:ea typeface="隶书" panose="02010509060101010101" pitchFamily="49" charset="-122"/>
                <a:cs typeface="Arial" panose="020B0604020202020204" pitchFamily="34" charset="0"/>
              </a:rPr>
              <a:t>化合价</a:t>
            </a:r>
            <a:r>
              <a:rPr kumimoji="0" lang="zh-CN" altLang="zh-CN" sz="3200" b="0" i="0" u="none" strike="noStrike" cap="none" normalizeH="0" baseline="0" dirty="0">
                <a:ln>
                  <a:noFill/>
                </a:ln>
                <a:solidFill>
                  <a:srgbClr val="333333"/>
                </a:solidFill>
                <a:effectLst/>
                <a:latin typeface="隶书" panose="02010509060101010101" pitchFamily="49" charset="-122"/>
                <a:ea typeface="隶书" panose="02010509060101010101" pitchFamily="49" charset="-122"/>
                <a:cs typeface="Arial" panose="020B0604020202020204" pitchFamily="34" charset="0"/>
              </a:rPr>
              <a:t>与其中氧原子数相同的酸，称为原酸。</a:t>
            </a:r>
            <a:endParaRPr kumimoji="0" lang="en-US" altLang="zh-CN" sz="3200" b="0" i="0" u="none" strike="noStrike" cap="none" normalizeH="0" baseline="0" dirty="0">
              <a:ln>
                <a:noFill/>
              </a:ln>
              <a:solidFill>
                <a:srgbClr val="333333"/>
              </a:solidFill>
              <a:effectLst/>
              <a:latin typeface="隶书" panose="02010509060101010101" pitchFamily="49" charset="-122"/>
              <a:ea typeface="隶书" panose="02010509060101010101" pitchFamily="49" charset="-122"/>
              <a:cs typeface="Arial" panose="020B0604020202020204" pitchFamily="34" charset="0"/>
            </a:endParaRPr>
          </a:p>
          <a:p>
            <a:pPr marL="0" marR="0" lvl="0" indent="317500" algn="l" defTabSz="914400" rtl="0" eaLnBrk="0" fontAlgn="base" latinLnBrk="0" hangingPunct="0">
              <a:lnSpc>
                <a:spcPct val="100000"/>
              </a:lnSpc>
              <a:spcBef>
                <a:spcPct val="0"/>
              </a:spcBef>
              <a:spcAft>
                <a:spcPct val="0"/>
              </a:spcAft>
              <a:buClrTx/>
              <a:buSzTx/>
              <a:buFontTx/>
              <a:buNone/>
            </a:pPr>
            <a:r>
              <a:rPr kumimoji="0" lang="zh-CN" altLang="zh-CN" sz="3200" b="0" i="0" u="none" strike="noStrike" cap="none" normalizeH="0" baseline="0" dirty="0">
                <a:ln>
                  <a:noFill/>
                </a:ln>
                <a:solidFill>
                  <a:srgbClr val="333333"/>
                </a:solidFill>
                <a:effectLst/>
                <a:latin typeface="隶书" panose="02010509060101010101" pitchFamily="49" charset="-122"/>
                <a:ea typeface="隶书" panose="02010509060101010101" pitchFamily="49" charset="-122"/>
                <a:cs typeface="Arial" panose="020B0604020202020204" pitchFamily="34" charset="0"/>
              </a:rPr>
              <a:t>命名为原某酸。比如</a:t>
            </a:r>
            <a:r>
              <a:rPr kumimoji="0" lang="zh-CN" altLang="zh-CN" sz="3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a:t>
            </a:r>
            <a:r>
              <a:rPr lang="zh-CN" altLang="zh-CN" sz="3200" b="1" dirty="0">
                <a:solidFill>
                  <a:srgbClr val="136EC2"/>
                </a:solidFill>
                <a:latin typeface="黑体" panose="02010609060101010101" pitchFamily="49" charset="-122"/>
                <a:ea typeface="黑体" panose="02010609060101010101" pitchFamily="49" charset="-122"/>
                <a:cs typeface="Arial" panose="020B0604020202020204" pitchFamily="34" charset="0"/>
              </a:rPr>
              <a:t>原硅酸</a:t>
            </a:r>
            <a:r>
              <a:rPr lang="en-US" altLang="zh-CN" sz="3200" b="1" dirty="0">
                <a:solidFill>
                  <a:srgbClr val="136EC2"/>
                </a:solidFill>
                <a:latin typeface="黑体" panose="02010609060101010101" pitchFamily="49" charset="-122"/>
                <a:ea typeface="黑体" panose="02010609060101010101" pitchFamily="49" charset="-122"/>
                <a:cs typeface="Arial" panose="020B0604020202020204" pitchFamily="34" charset="0"/>
              </a:rPr>
              <a:t>   </a:t>
            </a:r>
            <a:r>
              <a:rPr lang="en-US" altLang="zh-CN" sz="3200" dirty="0">
                <a:solidFill>
                  <a:schemeClr val="tx2"/>
                </a:solidFill>
                <a:cs typeface="Arial" panose="020B0604020202020204" pitchFamily="34" charset="0"/>
              </a:rPr>
              <a:t>H</a:t>
            </a:r>
            <a:r>
              <a:rPr lang="en-US" altLang="zh-CN" sz="2000" dirty="0">
                <a:solidFill>
                  <a:schemeClr val="tx2"/>
                </a:solidFill>
                <a:cs typeface="Arial" panose="020B0604020202020204" pitchFamily="34" charset="0"/>
              </a:rPr>
              <a:t>4</a:t>
            </a:r>
            <a:r>
              <a:rPr lang="en-US" altLang="zh-CN" sz="3200" dirty="0">
                <a:solidFill>
                  <a:schemeClr val="tx2"/>
                </a:solidFill>
                <a:cs typeface="Arial" panose="020B0604020202020204" pitchFamily="34" charset="0"/>
              </a:rPr>
              <a:t>SiO</a:t>
            </a:r>
            <a:r>
              <a:rPr lang="en-US" altLang="zh-CN" sz="2000" dirty="0">
                <a:solidFill>
                  <a:schemeClr val="tx2"/>
                </a:solidFill>
                <a:cs typeface="Arial" panose="020B0604020202020204" pitchFamily="34" charset="0"/>
              </a:rPr>
              <a:t>4</a:t>
            </a:r>
            <a:endParaRPr kumimoji="0" lang="zh-CN" altLang="zh-CN" sz="2800" b="0" i="0" u="none" strike="noStrike" cap="none" normalizeH="0" baseline="0" dirty="0">
              <a:ln>
                <a:noFill/>
              </a:ln>
              <a:solidFill>
                <a:schemeClr val="tx2"/>
              </a:solidFill>
              <a:effectLst/>
            </a:endParaRPr>
          </a:p>
          <a:p>
            <a:pPr marL="0" marR="0" lvl="0" indent="317500" algn="l" defTabSz="914400" rtl="0" eaLnBrk="0" fontAlgn="base" latinLnBrk="0" hangingPunct="0">
              <a:lnSpc>
                <a:spcPct val="100000"/>
              </a:lnSpc>
              <a:spcBef>
                <a:spcPct val="0"/>
              </a:spcBef>
              <a:spcAft>
                <a:spcPct val="0"/>
              </a:spcAft>
              <a:buClrTx/>
              <a:buSzTx/>
              <a:buFontTx/>
              <a:buNone/>
            </a:pPr>
            <a:r>
              <a:rPr lang="zh-CN" altLang="zh-CN" sz="3600" dirty="0">
                <a:solidFill>
                  <a:srgbClr val="FF0000"/>
                </a:solidFill>
                <a:latin typeface="隶书" panose="02010509060101010101" pitchFamily="49" charset="-122"/>
                <a:ea typeface="隶书" panose="02010509060101010101" pitchFamily="49" charset="-122"/>
                <a:cs typeface="Arial" panose="020B0604020202020204" pitchFamily="34" charset="0"/>
              </a:rPr>
              <a:t>偏酸</a:t>
            </a:r>
            <a:endParaRPr kumimoji="0" lang="zh-CN" altLang="zh-CN" sz="4400" b="0" i="0" u="none" strike="noStrike" cap="none" normalizeH="0" baseline="0" dirty="0">
              <a:ln>
                <a:noFill/>
              </a:ln>
              <a:solidFill>
                <a:srgbClr val="FF0000"/>
              </a:solidFill>
              <a:effectLst/>
              <a:latin typeface="隶书" panose="02010509060101010101" pitchFamily="49" charset="-122"/>
              <a:ea typeface="隶书" panose="02010509060101010101" pitchFamily="49" charset="-122"/>
            </a:endParaRPr>
          </a:p>
          <a:p>
            <a:pPr marL="0" marR="0" lvl="0" indent="317500" algn="l" defTabSz="914400" rtl="0" eaLnBrk="0" fontAlgn="base" latinLnBrk="0" hangingPunct="0">
              <a:lnSpc>
                <a:spcPct val="100000"/>
              </a:lnSpc>
              <a:spcBef>
                <a:spcPct val="0"/>
              </a:spcBef>
              <a:spcAft>
                <a:spcPct val="0"/>
              </a:spcAft>
              <a:buClrTx/>
              <a:buSzTx/>
              <a:buFontTx/>
              <a:buNone/>
            </a:pPr>
            <a:r>
              <a:rPr kumimoji="0" lang="zh-CN" altLang="zh-CN" sz="3200" b="0" i="0" u="none" strike="noStrike" cap="none" normalizeH="0" baseline="0" dirty="0">
                <a:ln>
                  <a:noFill/>
                </a:ln>
                <a:solidFill>
                  <a:srgbClr val="333333"/>
                </a:solidFill>
                <a:effectLst/>
                <a:latin typeface="隶书" panose="02010509060101010101" pitchFamily="49" charset="-122"/>
                <a:ea typeface="隶书" panose="02010509060101010101" pitchFamily="49" charset="-122"/>
                <a:cs typeface="Arial" panose="020B0604020202020204" pitchFamily="34" charset="0"/>
              </a:rPr>
              <a:t>正酸缩去一水分子而成的酸，称为偏某酸。</a:t>
            </a:r>
            <a:endParaRPr kumimoji="0" lang="en-US" altLang="zh-CN" sz="3200" b="0" i="0" u="none" strike="noStrike" cap="none" normalizeH="0" baseline="0" dirty="0">
              <a:ln>
                <a:noFill/>
              </a:ln>
              <a:solidFill>
                <a:srgbClr val="333333"/>
              </a:solidFill>
              <a:effectLst/>
              <a:latin typeface="隶书" panose="02010509060101010101" pitchFamily="49" charset="-122"/>
              <a:ea typeface="隶书" panose="02010509060101010101" pitchFamily="49" charset="-122"/>
              <a:cs typeface="Arial" panose="020B0604020202020204" pitchFamily="34" charset="0"/>
            </a:endParaRPr>
          </a:p>
          <a:p>
            <a:pPr marL="0" marR="0" lvl="0" indent="317500" algn="l" defTabSz="914400" rtl="0" eaLnBrk="0" fontAlgn="base" latinLnBrk="0" hangingPunct="0">
              <a:lnSpc>
                <a:spcPct val="100000"/>
              </a:lnSpc>
              <a:spcBef>
                <a:spcPct val="0"/>
              </a:spcBef>
              <a:spcAft>
                <a:spcPct val="0"/>
              </a:spcAft>
              <a:buClrTx/>
              <a:buSzTx/>
              <a:buFontTx/>
              <a:buNone/>
            </a:pPr>
            <a:r>
              <a:rPr kumimoji="0" lang="zh-CN" altLang="zh-CN" sz="3200" b="0" i="0" u="none" strike="noStrike" cap="none" normalizeH="0" baseline="0" dirty="0">
                <a:ln>
                  <a:noFill/>
                </a:ln>
                <a:solidFill>
                  <a:srgbClr val="333333"/>
                </a:solidFill>
                <a:effectLst/>
                <a:latin typeface="隶书" panose="02010509060101010101" pitchFamily="49" charset="-122"/>
                <a:ea typeface="隶书" panose="02010509060101010101" pitchFamily="49" charset="-122"/>
                <a:cs typeface="Arial" panose="020B0604020202020204" pitchFamily="34" charset="0"/>
              </a:rPr>
              <a:t> 例如</a:t>
            </a:r>
            <a:r>
              <a:rPr lang="en-US" altLang="zh-CN" sz="3200" dirty="0">
                <a:solidFill>
                  <a:srgbClr val="333333"/>
                </a:solidFill>
                <a:latin typeface="隶书" panose="02010509060101010101" pitchFamily="49" charset="-122"/>
                <a:ea typeface="隶书" panose="02010509060101010101" pitchFamily="49" charset="-122"/>
                <a:cs typeface="Arial" panose="020B0604020202020204" pitchFamily="34" charset="0"/>
              </a:rPr>
              <a:t>   </a:t>
            </a:r>
            <a:r>
              <a:rPr lang="zh-CN" altLang="zh-CN" sz="3200" b="1" dirty="0">
                <a:solidFill>
                  <a:srgbClr val="136EC2"/>
                </a:solidFill>
                <a:latin typeface="黑体" panose="02010609060101010101" pitchFamily="49" charset="-122"/>
                <a:ea typeface="黑体" panose="02010609060101010101" pitchFamily="49" charset="-122"/>
                <a:cs typeface="Arial" panose="020B0604020202020204" pitchFamily="34" charset="0"/>
              </a:rPr>
              <a:t>偏磷酸</a:t>
            </a:r>
            <a:r>
              <a:rPr lang="en-US" altLang="zh-CN" sz="3200" b="1" dirty="0">
                <a:solidFill>
                  <a:srgbClr val="136EC2"/>
                </a:solidFill>
                <a:latin typeface="黑体" panose="02010609060101010101" pitchFamily="49" charset="-122"/>
                <a:ea typeface="黑体" panose="02010609060101010101" pitchFamily="49" charset="-122"/>
                <a:cs typeface="Arial" panose="020B0604020202020204" pitchFamily="34" charset="0"/>
              </a:rPr>
              <a:t>  </a:t>
            </a:r>
            <a:r>
              <a:rPr lang="en-US" altLang="zh-CN" sz="3200" dirty="0">
                <a:solidFill>
                  <a:schemeClr val="tx2"/>
                </a:solidFill>
                <a:cs typeface="Arial" panose="020B0604020202020204" pitchFamily="34" charset="0"/>
              </a:rPr>
              <a:t>HPO</a:t>
            </a:r>
            <a:r>
              <a:rPr lang="en-US" altLang="zh-CN" sz="2000" dirty="0">
                <a:solidFill>
                  <a:schemeClr val="tx2"/>
                </a:solidFill>
                <a:cs typeface="Arial" panose="020B0604020202020204" pitchFamily="34" charset="0"/>
              </a:rPr>
              <a:t>3</a:t>
            </a:r>
            <a:r>
              <a:rPr lang="en-US" altLang="zh-CN" sz="3200" dirty="0">
                <a:solidFill>
                  <a:srgbClr val="136EC2"/>
                </a:solidFill>
                <a:cs typeface="Arial" panose="020B0604020202020204" pitchFamily="34" charset="0"/>
              </a:rPr>
              <a:t>        </a:t>
            </a:r>
            <a:r>
              <a:rPr lang="zh-CN" altLang="en-US" sz="3200" b="1" dirty="0">
                <a:solidFill>
                  <a:srgbClr val="136EC2"/>
                </a:solidFill>
                <a:latin typeface="黑体" panose="02010609060101010101" pitchFamily="49" charset="-122"/>
                <a:ea typeface="黑体" panose="02010609060101010101" pitchFamily="49" charset="-122"/>
                <a:cs typeface="Arial" panose="020B0604020202020204" pitchFamily="34" charset="0"/>
              </a:rPr>
              <a:t>偏铝酸  </a:t>
            </a:r>
            <a:r>
              <a:rPr lang="en-US" altLang="zh-CN" sz="3200" dirty="0">
                <a:solidFill>
                  <a:schemeClr val="tx2"/>
                </a:solidFill>
                <a:cs typeface="Arial" panose="020B0604020202020204" pitchFamily="34" charset="0"/>
              </a:rPr>
              <a:t>HAlO</a:t>
            </a:r>
            <a:r>
              <a:rPr lang="en-US" altLang="zh-CN" sz="2000" dirty="0">
                <a:solidFill>
                  <a:schemeClr val="tx2"/>
                </a:solidFill>
                <a:cs typeface="Arial" panose="020B0604020202020204" pitchFamily="34" charset="0"/>
              </a:rPr>
              <a:t>2</a:t>
            </a:r>
            <a:endParaRPr kumimoji="0" lang="zh-CN" altLang="zh-CN" sz="2800" b="0" i="0" u="none" strike="noStrike" cap="none" normalizeH="0" baseline="0" dirty="0">
              <a:ln>
                <a:noFill/>
              </a:ln>
              <a:solidFill>
                <a:schemeClr val="tx2"/>
              </a:solidFill>
              <a:effectLst/>
            </a:endParaRPr>
          </a:p>
          <a:p>
            <a:pPr marL="0" marR="0" lvl="0" indent="317500" algn="l" defTabSz="914400" rtl="0" eaLnBrk="0" fontAlgn="base" latinLnBrk="0" hangingPunct="0">
              <a:lnSpc>
                <a:spcPct val="100000"/>
              </a:lnSpc>
              <a:spcBef>
                <a:spcPct val="0"/>
              </a:spcBef>
              <a:spcAft>
                <a:spcPct val="0"/>
              </a:spcAft>
              <a:buClrTx/>
              <a:buSzTx/>
              <a:buFontTx/>
              <a:buNone/>
            </a:pPr>
            <a:r>
              <a:rPr kumimoji="0" lang="zh-CN" altLang="zh-CN" sz="3600" b="0" i="0" u="none" strike="noStrike" cap="none" normalizeH="0" baseline="0" dirty="0">
                <a:ln>
                  <a:noFill/>
                </a:ln>
                <a:solidFill>
                  <a:srgbClr val="FF0000"/>
                </a:solidFill>
                <a:effectLst/>
                <a:latin typeface="隶书" panose="02010509060101010101" pitchFamily="49" charset="-122"/>
                <a:ea typeface="隶书" panose="02010509060101010101" pitchFamily="49" charset="-122"/>
                <a:cs typeface="Arial" panose="020B0604020202020204" pitchFamily="34" charset="0"/>
              </a:rPr>
              <a:t>焦酸（重酸）</a:t>
            </a:r>
            <a:endParaRPr kumimoji="0" lang="zh-CN" altLang="zh-CN" sz="4400" b="0" i="0" u="none" strike="noStrike" cap="none" normalizeH="0" baseline="0" dirty="0">
              <a:ln>
                <a:noFill/>
              </a:ln>
              <a:solidFill>
                <a:srgbClr val="FF0000"/>
              </a:solidFill>
              <a:effectLst/>
              <a:latin typeface="隶书" panose="02010509060101010101" pitchFamily="49" charset="-122"/>
              <a:ea typeface="隶书" panose="02010509060101010101" pitchFamily="49" charset="-122"/>
            </a:endParaRPr>
          </a:p>
          <a:p>
            <a:pPr marL="0" marR="0" lvl="0" indent="317500" algn="l" defTabSz="914400" rtl="0" eaLnBrk="0" fontAlgn="base" latinLnBrk="0" hangingPunct="0">
              <a:lnSpc>
                <a:spcPct val="100000"/>
              </a:lnSpc>
              <a:spcBef>
                <a:spcPct val="0"/>
              </a:spcBef>
              <a:spcAft>
                <a:spcPct val="0"/>
              </a:spcAft>
              <a:buClrTx/>
              <a:buSzTx/>
              <a:buFontTx/>
              <a:buNone/>
            </a:pPr>
            <a:r>
              <a:rPr kumimoji="0" lang="zh-CN" altLang="zh-CN" sz="3600" b="0" i="0" u="none" strike="noStrike" cap="none" normalizeH="0" baseline="0" dirty="0">
                <a:ln>
                  <a:noFill/>
                </a:ln>
                <a:solidFill>
                  <a:srgbClr val="333333"/>
                </a:solidFill>
                <a:effectLst/>
                <a:latin typeface="隶书" panose="02010509060101010101" pitchFamily="49" charset="-122"/>
                <a:ea typeface="隶书" panose="02010509060101010101" pitchFamily="49" charset="-122"/>
                <a:cs typeface="Arial" panose="020B0604020202020204" pitchFamily="34" charset="0"/>
              </a:rPr>
              <a:t>由两个简单含氧酸缩去一分子水。通常命名为焦酸，也有称重酸。 如</a:t>
            </a:r>
            <a:r>
              <a:rPr kumimoji="0" lang="zh-CN" altLang="zh-CN" sz="3200" b="0" i="0" u="none" strike="noStrike" cap="none" normalizeH="0" baseline="0" dirty="0">
                <a:ln>
                  <a:noFill/>
                </a:ln>
                <a:solidFill>
                  <a:srgbClr val="333333"/>
                </a:solidFill>
                <a:effectLst/>
                <a:latin typeface="Arial" panose="020B0604020202020204" pitchFamily="34" charset="0"/>
                <a:cs typeface="Arial" panose="020B0604020202020204" pitchFamily="34" charset="0"/>
              </a:rPr>
              <a:t>：</a:t>
            </a:r>
            <a:endParaRPr kumimoji="0" lang="zh-CN" altLang="zh-CN" sz="3200" b="0" i="0" u="none" strike="noStrike" cap="none" normalizeH="0" baseline="0" dirty="0">
              <a:ln>
                <a:noFill/>
              </a:ln>
              <a:solidFill>
                <a:srgbClr val="333333"/>
              </a:solidFill>
              <a:effectLst/>
              <a:latin typeface="Arial" panose="020B0604020202020204" pitchFamily="34" charset="0"/>
              <a:cs typeface="Arial" panose="020B0604020202020204" pitchFamily="34" charset="0"/>
            </a:endParaRPr>
          </a:p>
          <a:p>
            <a:pPr marL="0" marR="0" lvl="0" indent="317500" algn="l" defTabSz="914400" rtl="0" eaLnBrk="0" fontAlgn="base" latinLnBrk="0" hangingPunct="0">
              <a:lnSpc>
                <a:spcPct val="100000"/>
              </a:lnSpc>
              <a:spcBef>
                <a:spcPct val="0"/>
              </a:spcBef>
              <a:spcAft>
                <a:spcPct val="0"/>
              </a:spcAft>
              <a:buClrTx/>
              <a:buSzTx/>
              <a:buFontTx/>
              <a:buNone/>
            </a:pPr>
            <a:r>
              <a:rPr lang="en-US" altLang="zh-CN" sz="3200" dirty="0">
                <a:solidFill>
                  <a:srgbClr val="136EC2"/>
                </a:solidFill>
                <a:cs typeface="Arial" panose="020B0604020202020204" pitchFamily="34" charset="0"/>
              </a:rPr>
              <a:t>   </a:t>
            </a:r>
            <a:r>
              <a:rPr lang="en-US" altLang="zh-CN" sz="3200" dirty="0">
                <a:solidFill>
                  <a:srgbClr val="136EC2"/>
                </a:solidFill>
                <a:latin typeface="黑体" panose="02010609060101010101" pitchFamily="49" charset="-122"/>
                <a:ea typeface="黑体" panose="02010609060101010101" pitchFamily="49" charset="-122"/>
                <a:cs typeface="Arial" panose="020B0604020202020204" pitchFamily="34" charset="0"/>
              </a:rPr>
              <a:t> </a:t>
            </a:r>
            <a:r>
              <a:rPr lang="zh-CN" altLang="zh-CN" sz="3200" dirty="0">
                <a:solidFill>
                  <a:srgbClr val="136EC2"/>
                </a:solidFill>
                <a:latin typeface="黑体" panose="02010609060101010101" pitchFamily="49" charset="-122"/>
                <a:ea typeface="黑体" panose="02010609060101010101" pitchFamily="49" charset="-122"/>
                <a:cs typeface="Arial" panose="020B0604020202020204" pitchFamily="34" charset="0"/>
              </a:rPr>
              <a:t>焦硫酸</a:t>
            </a:r>
            <a:r>
              <a:rPr kumimoji="0" lang="zh-CN" altLang="zh-CN" sz="3200" b="0" i="0" u="none" strike="noStrike" cap="none" normalizeH="0" baseline="0" dirty="0">
                <a:ln>
                  <a:noFill/>
                </a:ln>
                <a:solidFill>
                  <a:srgbClr val="333333"/>
                </a:solidFill>
                <a:effectLst/>
                <a:latin typeface="黑体" panose="02010609060101010101" pitchFamily="49" charset="-122"/>
                <a:ea typeface="黑体" panose="02010609060101010101" pitchFamily="49" charset="-122"/>
                <a:cs typeface="Arial" panose="020B0604020202020204" pitchFamily="34" charset="0"/>
              </a:rPr>
              <a:t> </a:t>
            </a:r>
            <a:endParaRPr kumimoji="0" lang="en-US" altLang="zh-CN" sz="3200" b="0" i="0" u="none" strike="noStrike" cap="none" normalizeH="0" baseline="0" dirty="0">
              <a:ln>
                <a:noFill/>
              </a:ln>
              <a:solidFill>
                <a:srgbClr val="333333"/>
              </a:solidFill>
              <a:effectLst/>
              <a:latin typeface="黑体" panose="02010609060101010101" pitchFamily="49" charset="-122"/>
              <a:ea typeface="黑体" panose="02010609060101010101" pitchFamily="49" charset="-122"/>
              <a:cs typeface="Arial" panose="020B0604020202020204" pitchFamily="34" charset="0"/>
            </a:endParaRPr>
          </a:p>
          <a:p>
            <a:pPr marL="0" marR="0" lvl="0" indent="317500" algn="l" defTabSz="914400" rtl="0" eaLnBrk="0" fontAlgn="base" latinLnBrk="0" hangingPunct="0">
              <a:lnSpc>
                <a:spcPct val="100000"/>
              </a:lnSpc>
              <a:spcBef>
                <a:spcPct val="0"/>
              </a:spcBef>
              <a:spcAft>
                <a:spcPct val="0"/>
              </a:spcAft>
              <a:buClrTx/>
              <a:buSzTx/>
              <a:buFontTx/>
              <a:buNone/>
            </a:pPr>
            <a:r>
              <a:rPr lang="en-US" altLang="zh-CN" sz="3200" dirty="0">
                <a:solidFill>
                  <a:srgbClr val="136EC2"/>
                </a:solidFill>
                <a:latin typeface="黑体" panose="02010609060101010101" pitchFamily="49" charset="-122"/>
                <a:ea typeface="黑体" panose="02010609060101010101" pitchFamily="49" charset="-122"/>
                <a:cs typeface="Arial" panose="020B0604020202020204" pitchFamily="34" charset="0"/>
              </a:rPr>
              <a:t>    </a:t>
            </a:r>
            <a:r>
              <a:rPr lang="zh-CN" altLang="zh-CN" sz="3200" dirty="0">
                <a:solidFill>
                  <a:srgbClr val="136EC2"/>
                </a:solidFill>
                <a:latin typeface="黑体" panose="02010609060101010101" pitchFamily="49" charset="-122"/>
                <a:ea typeface="黑体" panose="02010609060101010101" pitchFamily="49" charset="-122"/>
                <a:cs typeface="Arial" panose="020B0604020202020204" pitchFamily="34" charset="0"/>
              </a:rPr>
              <a:t>重铬酸</a:t>
            </a:r>
            <a:endParaRPr kumimoji="0" lang="zh-CN" altLang="zh-CN" sz="6000" b="0" i="0" u="none" strike="noStrike" cap="none" normalizeH="0" baseline="0" dirty="0">
              <a:ln>
                <a:noFill/>
              </a:ln>
              <a:solidFill>
                <a:schemeClr val="tx1"/>
              </a:solidFill>
              <a:effectLst/>
              <a:latin typeface="黑体" panose="02010609060101010101" pitchFamily="49" charset="-122"/>
              <a:ea typeface="黑体" panose="02010609060101010101" pitchFamily="49" charset="-122"/>
            </a:endParaRPr>
          </a:p>
        </p:txBody>
      </p:sp>
      <p:pic>
        <p:nvPicPr>
          <p:cNvPr id="2355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78206" y="5075638"/>
            <a:ext cx="3911143" cy="357182"/>
          </a:xfrm>
          <a:prstGeom prst="rect">
            <a:avLst/>
          </a:prstGeom>
          <a:noFill/>
          <a:extLst>
            <a:ext uri="{909E8E84-426E-40DD-AFC4-6F175D3DCCD1}">
              <a14:hiddenFill xmlns:a14="http://schemas.microsoft.com/office/drawing/2010/main">
                <a:solidFill>
                  <a:srgbClr val="FFFFFF"/>
                </a:solidFill>
              </a14:hiddenFill>
            </a:ext>
          </a:extLst>
        </p:spPr>
      </p:pic>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054" y="5628198"/>
            <a:ext cx="3587446" cy="357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778000" y="762000"/>
            <a:ext cx="8915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81025" algn="l"/>
                <a:tab pos="1162050" algn="l"/>
                <a:tab pos="1744345" algn="l"/>
                <a:tab pos="2325370" algn="l"/>
                <a:tab pos="2908300" algn="l"/>
                <a:tab pos="3489325" algn="l"/>
                <a:tab pos="4070350" algn="l"/>
                <a:tab pos="4652645" algn="l"/>
                <a:tab pos="5233670" algn="l"/>
                <a:tab pos="5816600" algn="l"/>
                <a:tab pos="6397625" algn="l"/>
                <a:tab pos="6978650" algn="l"/>
                <a:tab pos="7560945" algn="l"/>
                <a:tab pos="8141970" algn="l"/>
                <a:tab pos="8724900" algn="l"/>
                <a:tab pos="9305925" algn="l"/>
              </a:tabLst>
              <a:defRPr>
                <a:solidFill>
                  <a:schemeClr val="tx1"/>
                </a:solidFill>
                <a:latin typeface="Calibri" panose="020F0502020204030204" pitchFamily="34" charset="0"/>
                <a:ea typeface="宋体" panose="02010600030101010101" pitchFamily="2" charset="-122"/>
              </a:defRPr>
            </a:lvl1pPr>
            <a:lvl2pPr marL="742950" indent="-285750">
              <a:tabLst>
                <a:tab pos="581025" algn="l"/>
                <a:tab pos="1162050" algn="l"/>
                <a:tab pos="1744345" algn="l"/>
                <a:tab pos="2325370" algn="l"/>
                <a:tab pos="2908300" algn="l"/>
                <a:tab pos="3489325" algn="l"/>
                <a:tab pos="4070350" algn="l"/>
                <a:tab pos="4652645" algn="l"/>
                <a:tab pos="5233670" algn="l"/>
                <a:tab pos="5816600" algn="l"/>
                <a:tab pos="6397625" algn="l"/>
                <a:tab pos="6978650" algn="l"/>
                <a:tab pos="7560945" algn="l"/>
                <a:tab pos="8141970" algn="l"/>
                <a:tab pos="8724900" algn="l"/>
                <a:tab pos="9305925" algn="l"/>
              </a:tabLst>
              <a:defRPr>
                <a:solidFill>
                  <a:schemeClr val="tx1"/>
                </a:solidFill>
                <a:latin typeface="Calibri" panose="020F0502020204030204" pitchFamily="34" charset="0"/>
                <a:ea typeface="宋体" panose="02010600030101010101" pitchFamily="2" charset="-122"/>
              </a:defRPr>
            </a:lvl2pPr>
            <a:lvl3pPr marL="1143000" indent="-228600">
              <a:tabLst>
                <a:tab pos="581025" algn="l"/>
                <a:tab pos="1162050" algn="l"/>
                <a:tab pos="1744345" algn="l"/>
                <a:tab pos="2325370" algn="l"/>
                <a:tab pos="2908300" algn="l"/>
                <a:tab pos="3489325" algn="l"/>
                <a:tab pos="4070350" algn="l"/>
                <a:tab pos="4652645" algn="l"/>
                <a:tab pos="5233670" algn="l"/>
                <a:tab pos="5816600" algn="l"/>
                <a:tab pos="6397625" algn="l"/>
                <a:tab pos="6978650" algn="l"/>
                <a:tab pos="7560945" algn="l"/>
                <a:tab pos="8141970" algn="l"/>
                <a:tab pos="8724900" algn="l"/>
                <a:tab pos="9305925" algn="l"/>
              </a:tabLst>
              <a:defRPr>
                <a:solidFill>
                  <a:schemeClr val="tx1"/>
                </a:solidFill>
                <a:latin typeface="Calibri" panose="020F0502020204030204" pitchFamily="34" charset="0"/>
                <a:ea typeface="宋体" panose="02010600030101010101" pitchFamily="2" charset="-122"/>
              </a:defRPr>
            </a:lvl3pPr>
            <a:lvl4pPr marL="1600200" indent="-228600">
              <a:tabLst>
                <a:tab pos="581025" algn="l"/>
                <a:tab pos="1162050" algn="l"/>
                <a:tab pos="1744345" algn="l"/>
                <a:tab pos="2325370" algn="l"/>
                <a:tab pos="2908300" algn="l"/>
                <a:tab pos="3489325" algn="l"/>
                <a:tab pos="4070350" algn="l"/>
                <a:tab pos="4652645" algn="l"/>
                <a:tab pos="5233670" algn="l"/>
                <a:tab pos="5816600" algn="l"/>
                <a:tab pos="6397625" algn="l"/>
                <a:tab pos="6978650" algn="l"/>
                <a:tab pos="7560945" algn="l"/>
                <a:tab pos="8141970" algn="l"/>
                <a:tab pos="8724900" algn="l"/>
                <a:tab pos="9305925" algn="l"/>
              </a:tabLst>
              <a:defRPr>
                <a:solidFill>
                  <a:schemeClr val="tx1"/>
                </a:solidFill>
                <a:latin typeface="Calibri" panose="020F0502020204030204" pitchFamily="34" charset="0"/>
                <a:ea typeface="宋体" panose="02010600030101010101" pitchFamily="2" charset="-122"/>
              </a:defRPr>
            </a:lvl4pPr>
            <a:lvl5pPr marL="2057400" indent="-228600">
              <a:tabLst>
                <a:tab pos="581025" algn="l"/>
                <a:tab pos="1162050" algn="l"/>
                <a:tab pos="1744345" algn="l"/>
                <a:tab pos="2325370" algn="l"/>
                <a:tab pos="2908300" algn="l"/>
                <a:tab pos="3489325" algn="l"/>
                <a:tab pos="4070350" algn="l"/>
                <a:tab pos="4652645" algn="l"/>
                <a:tab pos="5233670" algn="l"/>
                <a:tab pos="5816600" algn="l"/>
                <a:tab pos="6397625" algn="l"/>
                <a:tab pos="6978650" algn="l"/>
                <a:tab pos="7560945" algn="l"/>
                <a:tab pos="8141970" algn="l"/>
                <a:tab pos="8724900" algn="l"/>
                <a:tab pos="9305925"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581025" algn="l"/>
                <a:tab pos="1162050" algn="l"/>
                <a:tab pos="1744345" algn="l"/>
                <a:tab pos="2325370" algn="l"/>
                <a:tab pos="2908300" algn="l"/>
                <a:tab pos="3489325" algn="l"/>
                <a:tab pos="4070350" algn="l"/>
                <a:tab pos="4652645" algn="l"/>
                <a:tab pos="5233670" algn="l"/>
                <a:tab pos="5816600" algn="l"/>
                <a:tab pos="6397625" algn="l"/>
                <a:tab pos="6978650" algn="l"/>
                <a:tab pos="7560945" algn="l"/>
                <a:tab pos="8141970" algn="l"/>
                <a:tab pos="8724900" algn="l"/>
                <a:tab pos="9305925"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581025" algn="l"/>
                <a:tab pos="1162050" algn="l"/>
                <a:tab pos="1744345" algn="l"/>
                <a:tab pos="2325370" algn="l"/>
                <a:tab pos="2908300" algn="l"/>
                <a:tab pos="3489325" algn="l"/>
                <a:tab pos="4070350" algn="l"/>
                <a:tab pos="4652645" algn="l"/>
                <a:tab pos="5233670" algn="l"/>
                <a:tab pos="5816600" algn="l"/>
                <a:tab pos="6397625" algn="l"/>
                <a:tab pos="6978650" algn="l"/>
                <a:tab pos="7560945" algn="l"/>
                <a:tab pos="8141970" algn="l"/>
                <a:tab pos="8724900" algn="l"/>
                <a:tab pos="9305925"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581025" algn="l"/>
                <a:tab pos="1162050" algn="l"/>
                <a:tab pos="1744345" algn="l"/>
                <a:tab pos="2325370" algn="l"/>
                <a:tab pos="2908300" algn="l"/>
                <a:tab pos="3489325" algn="l"/>
                <a:tab pos="4070350" algn="l"/>
                <a:tab pos="4652645" algn="l"/>
                <a:tab pos="5233670" algn="l"/>
                <a:tab pos="5816600" algn="l"/>
                <a:tab pos="6397625" algn="l"/>
                <a:tab pos="6978650" algn="l"/>
                <a:tab pos="7560945" algn="l"/>
                <a:tab pos="8141970" algn="l"/>
                <a:tab pos="8724900" algn="l"/>
                <a:tab pos="9305925"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581025" algn="l"/>
                <a:tab pos="1162050" algn="l"/>
                <a:tab pos="1744345" algn="l"/>
                <a:tab pos="2325370" algn="l"/>
                <a:tab pos="2908300" algn="l"/>
                <a:tab pos="3489325" algn="l"/>
                <a:tab pos="4070350" algn="l"/>
                <a:tab pos="4652645" algn="l"/>
                <a:tab pos="5233670" algn="l"/>
                <a:tab pos="5816600" algn="l"/>
                <a:tab pos="6397625" algn="l"/>
                <a:tab pos="6978650" algn="l"/>
                <a:tab pos="7560945" algn="l"/>
                <a:tab pos="8141970" algn="l"/>
                <a:tab pos="8724900" algn="l"/>
                <a:tab pos="9305925" algn="l"/>
              </a:tabLst>
              <a:defRPr>
                <a:solidFill>
                  <a:schemeClr val="tx1"/>
                </a:solidFill>
                <a:latin typeface="Calibri" panose="020F0502020204030204" pitchFamily="34" charset="0"/>
                <a:ea typeface="宋体" panose="02010600030101010101" pitchFamily="2" charset="-122"/>
              </a:defRPr>
            </a:lvl9pPr>
          </a:lstStyle>
          <a:p>
            <a:pPr fontAlgn="base" latinLnBrk="1">
              <a:lnSpc>
                <a:spcPts val="2250"/>
              </a:lnSpc>
              <a:spcBef>
                <a:spcPct val="0"/>
              </a:spcBef>
              <a:spcAft>
                <a:spcPct val="0"/>
              </a:spcAft>
            </a:pPr>
            <a:r>
              <a:rPr lang="zh-CN" altLang="zh-CN" sz="2800" dirty="0">
                <a:solidFill>
                  <a:srgbClr val="FF0000"/>
                </a:solidFill>
                <a:ea typeface="微软雅黑" panose="020B0503020204020204" charset="-122"/>
                <a:cs typeface="宋体" panose="02010600030101010101" pitchFamily="2" charset="-122"/>
              </a:rPr>
              <a:t>正酸系列</a:t>
            </a:r>
            <a:r>
              <a:rPr lang="zh-CN" altLang="zh-CN" sz="2800" dirty="0">
                <a:solidFill>
                  <a:srgbClr val="333333"/>
                </a:solidFill>
                <a:ea typeface="微软雅黑" panose="020B0503020204020204" charset="-122"/>
                <a:cs typeface="宋体" panose="02010600030101010101" pitchFamily="2" charset="-122"/>
              </a:rPr>
              <a:t>：</a:t>
            </a:r>
            <a:endParaRPr lang="en-US" altLang="zh-CN" sz="2800" dirty="0">
              <a:solidFill>
                <a:srgbClr val="333333"/>
              </a:solidFill>
              <a:ea typeface="微软雅黑" panose="020B0503020204020204" charset="-122"/>
              <a:cs typeface="宋体" panose="02010600030101010101" pitchFamily="2" charset="-122"/>
            </a:endParaRPr>
          </a:p>
          <a:p>
            <a:pPr fontAlgn="base" latinLnBrk="1">
              <a:lnSpc>
                <a:spcPts val="2250"/>
              </a:lnSpc>
              <a:spcBef>
                <a:spcPct val="0"/>
              </a:spcBef>
              <a:spcAft>
                <a:spcPct val="0"/>
              </a:spcAft>
            </a:pPr>
            <a:endParaRPr lang="en-US" altLang="zh-CN" sz="2800" dirty="0">
              <a:solidFill>
                <a:srgbClr val="333333"/>
              </a:solidFill>
              <a:ea typeface="微软雅黑" panose="020B0503020204020204" charset="-122"/>
              <a:cs typeface="宋体" panose="02010600030101010101" pitchFamily="2" charset="-122"/>
            </a:endParaRPr>
          </a:p>
          <a:p>
            <a:pPr fontAlgn="base" latinLnBrk="1">
              <a:lnSpc>
                <a:spcPts val="2250"/>
              </a:lnSpc>
              <a:spcBef>
                <a:spcPct val="0"/>
              </a:spcBef>
              <a:spcAft>
                <a:spcPct val="0"/>
              </a:spcAft>
            </a:pPr>
            <a:r>
              <a:rPr lang="en-US" altLang="zh-CN" sz="2800" dirty="0">
                <a:solidFill>
                  <a:srgbClr val="333333"/>
                </a:solidFill>
                <a:ea typeface="微软雅黑" panose="020B0503020204020204" charset="-122"/>
                <a:cs typeface="宋体" panose="02010600030101010101" pitchFamily="2" charset="-122"/>
              </a:rPr>
              <a:t>      </a:t>
            </a:r>
            <a:r>
              <a:rPr lang="zh-CN" altLang="zh-CN" sz="2800" dirty="0">
                <a:solidFill>
                  <a:srgbClr val="333333"/>
                </a:solidFill>
                <a:ea typeface="微软雅黑" panose="020B0503020204020204" charset="-122"/>
                <a:cs typeface="宋体" panose="02010600030101010101" pitchFamily="2" charset="-122"/>
              </a:rPr>
              <a:t>次硫酸</a:t>
            </a:r>
            <a:r>
              <a:rPr lang="en-US" altLang="zh-CN" sz="3600" dirty="0">
                <a:solidFill>
                  <a:srgbClr val="333333"/>
                </a:solidFill>
                <a:ea typeface="微软雅黑" panose="020B0503020204020204" charset="-122"/>
                <a:cs typeface="宋体" panose="02010600030101010101" pitchFamily="2" charset="-122"/>
              </a:rPr>
              <a:t>H</a:t>
            </a:r>
            <a:r>
              <a:rPr lang="en-US" altLang="zh-CN" sz="2400" dirty="0">
                <a:solidFill>
                  <a:srgbClr val="333333"/>
                </a:solidFill>
                <a:ea typeface="微软雅黑" panose="020B0503020204020204" charset="-122"/>
                <a:cs typeface="宋体" panose="02010600030101010101" pitchFamily="2" charset="-122"/>
              </a:rPr>
              <a:t>2</a:t>
            </a:r>
            <a:r>
              <a:rPr lang="en-US" altLang="zh-CN" sz="3600" dirty="0">
                <a:solidFill>
                  <a:srgbClr val="333333"/>
                </a:solidFill>
                <a:ea typeface="微软雅黑" panose="020B0503020204020204" charset="-122"/>
                <a:cs typeface="宋体" panose="02010600030101010101" pitchFamily="2" charset="-122"/>
              </a:rPr>
              <a:t>SO</a:t>
            </a:r>
            <a:r>
              <a:rPr lang="en-US" altLang="zh-CN" sz="2400" dirty="0">
                <a:solidFill>
                  <a:srgbClr val="333333"/>
                </a:solidFill>
                <a:ea typeface="微软雅黑" panose="020B0503020204020204" charset="-122"/>
                <a:cs typeface="宋体" panose="02010600030101010101" pitchFamily="2" charset="-122"/>
              </a:rPr>
              <a:t>2</a:t>
            </a:r>
            <a:r>
              <a:rPr lang="zh-CN" altLang="zh-CN" sz="2800" dirty="0">
                <a:solidFill>
                  <a:srgbClr val="333333"/>
                </a:solidFill>
                <a:ea typeface="微软雅黑" panose="020B0503020204020204" charset="-122"/>
                <a:cs typeface="宋体" panose="02010600030101010101" pitchFamily="2" charset="-122"/>
              </a:rPr>
              <a:t>、亚硫酸</a:t>
            </a:r>
            <a:r>
              <a:rPr lang="en-US" altLang="zh-CN" sz="4000" dirty="0">
                <a:solidFill>
                  <a:srgbClr val="333333"/>
                </a:solidFill>
                <a:ea typeface="微软雅黑" panose="020B0503020204020204" charset="-122"/>
                <a:cs typeface="宋体" panose="02010600030101010101" pitchFamily="2" charset="-122"/>
              </a:rPr>
              <a:t>H</a:t>
            </a:r>
            <a:r>
              <a:rPr lang="en-US" altLang="zh-CN" sz="2800" dirty="0">
                <a:solidFill>
                  <a:srgbClr val="333333"/>
                </a:solidFill>
                <a:ea typeface="微软雅黑" panose="020B0503020204020204" charset="-122"/>
                <a:cs typeface="宋体" panose="02010600030101010101" pitchFamily="2" charset="-122"/>
              </a:rPr>
              <a:t>2</a:t>
            </a:r>
            <a:r>
              <a:rPr lang="en-US" altLang="zh-CN" sz="4000" dirty="0">
                <a:solidFill>
                  <a:srgbClr val="333333"/>
                </a:solidFill>
                <a:ea typeface="微软雅黑" panose="020B0503020204020204" charset="-122"/>
                <a:cs typeface="宋体" panose="02010600030101010101" pitchFamily="2" charset="-122"/>
              </a:rPr>
              <a:t>SO</a:t>
            </a:r>
            <a:r>
              <a:rPr lang="en-US" altLang="zh-CN" sz="2800" dirty="0">
                <a:solidFill>
                  <a:srgbClr val="333333"/>
                </a:solidFill>
                <a:ea typeface="微软雅黑" panose="020B0503020204020204" charset="-122"/>
                <a:cs typeface="宋体" panose="02010600030101010101" pitchFamily="2" charset="-122"/>
              </a:rPr>
              <a:t>3</a:t>
            </a:r>
            <a:r>
              <a:rPr lang="zh-CN" altLang="zh-CN" sz="2800" dirty="0">
                <a:solidFill>
                  <a:srgbClr val="333333"/>
                </a:solidFill>
                <a:ea typeface="微软雅黑" panose="020B0503020204020204" charset="-122"/>
                <a:cs typeface="宋体" panose="02010600030101010101" pitchFamily="2" charset="-122"/>
              </a:rPr>
              <a:t>、硫酸</a:t>
            </a:r>
            <a:r>
              <a:rPr lang="en-US" altLang="zh-CN" sz="4000" dirty="0">
                <a:solidFill>
                  <a:srgbClr val="333333"/>
                </a:solidFill>
                <a:ea typeface="微软雅黑" panose="020B0503020204020204" charset="-122"/>
                <a:cs typeface="宋体" panose="02010600030101010101" pitchFamily="2" charset="-122"/>
              </a:rPr>
              <a:t>H</a:t>
            </a:r>
            <a:r>
              <a:rPr lang="en-US" altLang="zh-CN" sz="2800" dirty="0">
                <a:solidFill>
                  <a:srgbClr val="333333"/>
                </a:solidFill>
                <a:ea typeface="微软雅黑" panose="020B0503020204020204" charset="-122"/>
                <a:cs typeface="宋体" panose="02010600030101010101" pitchFamily="2" charset="-122"/>
              </a:rPr>
              <a:t>2</a:t>
            </a:r>
            <a:r>
              <a:rPr lang="en-US" altLang="zh-CN" sz="4000" dirty="0">
                <a:solidFill>
                  <a:srgbClr val="333333"/>
                </a:solidFill>
                <a:ea typeface="微软雅黑" panose="020B0503020204020204" charset="-122"/>
                <a:cs typeface="宋体" panose="02010600030101010101" pitchFamily="2" charset="-122"/>
              </a:rPr>
              <a:t>SO</a:t>
            </a:r>
            <a:r>
              <a:rPr lang="en-US" altLang="zh-CN" sz="2800" dirty="0">
                <a:solidFill>
                  <a:srgbClr val="333333"/>
                </a:solidFill>
                <a:ea typeface="微软雅黑" panose="020B0503020204020204" charset="-122"/>
                <a:cs typeface="宋体" panose="02010600030101010101" pitchFamily="2" charset="-122"/>
              </a:rPr>
              <a:t>4</a:t>
            </a:r>
            <a:endParaRPr lang="zh-CN" altLang="zh-CN" sz="2000" dirty="0">
              <a:solidFill>
                <a:srgbClr val="000000"/>
              </a:solidFill>
              <a:ea typeface="微软雅黑" panose="020B0503020204020204" charset="-122"/>
              <a:cs typeface="Times New Roman" panose="02020603050405020304" pitchFamily="18" charset="0"/>
            </a:endParaRPr>
          </a:p>
          <a:p>
            <a:pPr fontAlgn="base" latinLnBrk="1">
              <a:lnSpc>
                <a:spcPts val="2250"/>
              </a:lnSpc>
              <a:spcBef>
                <a:spcPct val="0"/>
              </a:spcBef>
              <a:spcAft>
                <a:spcPct val="0"/>
              </a:spcAft>
            </a:pPr>
            <a:endParaRPr lang="en-US" altLang="zh-CN" sz="2800" dirty="0">
              <a:solidFill>
                <a:srgbClr val="333333"/>
              </a:solidFill>
              <a:ea typeface="微软雅黑" panose="020B0503020204020204" charset="-122"/>
              <a:cs typeface="宋体" panose="02010600030101010101" pitchFamily="2" charset="-122"/>
            </a:endParaRPr>
          </a:p>
          <a:p>
            <a:pPr fontAlgn="base" latinLnBrk="1">
              <a:lnSpc>
                <a:spcPts val="2250"/>
              </a:lnSpc>
              <a:spcBef>
                <a:spcPct val="0"/>
              </a:spcBef>
              <a:spcAft>
                <a:spcPct val="0"/>
              </a:spcAft>
            </a:pPr>
            <a:r>
              <a:rPr lang="zh-CN" altLang="zh-CN" sz="2800" dirty="0">
                <a:solidFill>
                  <a:srgbClr val="FF0000"/>
                </a:solidFill>
                <a:ea typeface="微软雅黑" panose="020B0503020204020204" charset="-122"/>
                <a:cs typeface="宋体" panose="02010600030101010101" pitchFamily="2" charset="-122"/>
              </a:rPr>
              <a:t>过酸系列</a:t>
            </a:r>
            <a:r>
              <a:rPr lang="zh-CN" altLang="zh-CN" sz="2800" dirty="0">
                <a:solidFill>
                  <a:srgbClr val="333333"/>
                </a:solidFill>
                <a:ea typeface="微软雅黑" panose="020B0503020204020204" charset="-122"/>
                <a:cs typeface="宋体" panose="02010600030101010101" pitchFamily="2" charset="-122"/>
              </a:rPr>
              <a:t>：</a:t>
            </a:r>
            <a:r>
              <a:rPr lang="en-US" altLang="zh-CN" sz="2800" dirty="0">
                <a:solidFill>
                  <a:srgbClr val="333333"/>
                </a:solidFill>
                <a:ea typeface="微软雅黑" panose="020B0503020204020204" charset="-122"/>
                <a:cs typeface="宋体" panose="02010600030101010101" pitchFamily="2" charset="-122"/>
              </a:rPr>
              <a:t> </a:t>
            </a:r>
            <a:endParaRPr lang="en-US" altLang="zh-CN" sz="2800" dirty="0">
              <a:solidFill>
                <a:srgbClr val="333333"/>
              </a:solidFill>
              <a:ea typeface="微软雅黑" panose="020B0503020204020204" charset="-122"/>
              <a:cs typeface="宋体" panose="02010600030101010101" pitchFamily="2" charset="-122"/>
            </a:endParaRPr>
          </a:p>
          <a:p>
            <a:pPr fontAlgn="base" latinLnBrk="1">
              <a:lnSpc>
                <a:spcPts val="2250"/>
              </a:lnSpc>
              <a:spcBef>
                <a:spcPct val="0"/>
              </a:spcBef>
              <a:spcAft>
                <a:spcPct val="0"/>
              </a:spcAft>
            </a:pPr>
            <a:r>
              <a:rPr lang="en-US" altLang="zh-CN" sz="2800" dirty="0">
                <a:solidFill>
                  <a:srgbClr val="333333"/>
                </a:solidFill>
                <a:ea typeface="微软雅黑" panose="020B0503020204020204" charset="-122"/>
                <a:cs typeface="宋体" panose="02010600030101010101" pitchFamily="2" charset="-122"/>
              </a:rPr>
              <a:t>       </a:t>
            </a:r>
            <a:endParaRPr lang="en-US" altLang="zh-CN" sz="2800" dirty="0">
              <a:solidFill>
                <a:srgbClr val="333333"/>
              </a:solidFill>
              <a:ea typeface="微软雅黑" panose="020B0503020204020204" charset="-122"/>
              <a:cs typeface="宋体" panose="02010600030101010101" pitchFamily="2" charset="-122"/>
            </a:endParaRPr>
          </a:p>
          <a:p>
            <a:pPr fontAlgn="base" latinLnBrk="1">
              <a:lnSpc>
                <a:spcPts val="2250"/>
              </a:lnSpc>
              <a:spcBef>
                <a:spcPct val="0"/>
              </a:spcBef>
              <a:spcAft>
                <a:spcPct val="0"/>
              </a:spcAft>
            </a:pPr>
            <a:r>
              <a:rPr lang="en-US" altLang="zh-CN" sz="2800" dirty="0">
                <a:solidFill>
                  <a:srgbClr val="333333"/>
                </a:solidFill>
                <a:ea typeface="微软雅黑" panose="020B0503020204020204" charset="-122"/>
                <a:cs typeface="宋体" panose="02010600030101010101" pitchFamily="2" charset="-122"/>
              </a:rPr>
              <a:t>      </a:t>
            </a:r>
            <a:r>
              <a:rPr lang="zh-CN" altLang="zh-CN" sz="2800" dirty="0">
                <a:solidFill>
                  <a:srgbClr val="333333"/>
                </a:solidFill>
                <a:ea typeface="微软雅黑" panose="020B0503020204020204" charset="-122"/>
                <a:cs typeface="宋体" panose="02010600030101010101" pitchFamily="2" charset="-122"/>
              </a:rPr>
              <a:t>过硫酸</a:t>
            </a:r>
            <a:r>
              <a:rPr lang="en-US" altLang="zh-CN" sz="3600" dirty="0">
                <a:solidFill>
                  <a:srgbClr val="333333"/>
                </a:solidFill>
                <a:ea typeface="微软雅黑" panose="020B0503020204020204" charset="-122"/>
                <a:cs typeface="宋体" panose="02010600030101010101" pitchFamily="2" charset="-122"/>
              </a:rPr>
              <a:t>H</a:t>
            </a:r>
            <a:r>
              <a:rPr lang="en-US" altLang="zh-CN" sz="2800" dirty="0">
                <a:solidFill>
                  <a:srgbClr val="333333"/>
                </a:solidFill>
                <a:ea typeface="微软雅黑" panose="020B0503020204020204" charset="-122"/>
                <a:cs typeface="宋体" panose="02010600030101010101" pitchFamily="2" charset="-122"/>
              </a:rPr>
              <a:t>2</a:t>
            </a:r>
            <a:r>
              <a:rPr lang="en-US" altLang="zh-CN" sz="3600" dirty="0">
                <a:solidFill>
                  <a:srgbClr val="333333"/>
                </a:solidFill>
                <a:ea typeface="微软雅黑" panose="020B0503020204020204" charset="-122"/>
                <a:cs typeface="宋体" panose="02010600030101010101" pitchFamily="2" charset="-122"/>
              </a:rPr>
              <a:t>SO</a:t>
            </a:r>
            <a:r>
              <a:rPr lang="en-US" altLang="zh-CN" sz="2400" dirty="0">
                <a:solidFill>
                  <a:srgbClr val="333333"/>
                </a:solidFill>
                <a:ea typeface="微软雅黑" panose="020B0503020204020204" charset="-122"/>
                <a:cs typeface="宋体" panose="02010600030101010101" pitchFamily="2" charset="-122"/>
              </a:rPr>
              <a:t>5</a:t>
            </a:r>
            <a:r>
              <a:rPr lang="zh-CN" altLang="zh-CN" sz="2800" dirty="0">
                <a:solidFill>
                  <a:srgbClr val="333333"/>
                </a:solidFill>
                <a:ea typeface="微软雅黑" panose="020B0503020204020204" charset="-122"/>
                <a:cs typeface="宋体" panose="02010600030101010101" pitchFamily="2" charset="-122"/>
              </a:rPr>
              <a:t>、过二硫酸</a:t>
            </a:r>
            <a:r>
              <a:rPr lang="en-US" altLang="zh-CN" sz="4000" dirty="0">
                <a:solidFill>
                  <a:srgbClr val="333333"/>
                </a:solidFill>
                <a:ea typeface="微软雅黑" panose="020B0503020204020204" charset="-122"/>
                <a:cs typeface="宋体" panose="02010600030101010101" pitchFamily="2" charset="-122"/>
              </a:rPr>
              <a:t>H</a:t>
            </a:r>
            <a:r>
              <a:rPr lang="en-US" altLang="zh-CN" sz="2800" dirty="0">
                <a:solidFill>
                  <a:srgbClr val="333333"/>
                </a:solidFill>
                <a:ea typeface="微软雅黑" panose="020B0503020204020204" charset="-122"/>
                <a:cs typeface="宋体" panose="02010600030101010101" pitchFamily="2" charset="-122"/>
              </a:rPr>
              <a:t>2</a:t>
            </a:r>
            <a:r>
              <a:rPr lang="en-US" altLang="zh-CN" sz="4000" dirty="0">
                <a:solidFill>
                  <a:srgbClr val="333333"/>
                </a:solidFill>
                <a:ea typeface="微软雅黑" panose="020B0503020204020204" charset="-122"/>
                <a:cs typeface="宋体" panose="02010600030101010101" pitchFamily="2" charset="-122"/>
              </a:rPr>
              <a:t>S</a:t>
            </a:r>
            <a:r>
              <a:rPr lang="en-US" altLang="zh-CN" sz="3200" dirty="0">
                <a:solidFill>
                  <a:srgbClr val="333333"/>
                </a:solidFill>
                <a:ea typeface="微软雅黑" panose="020B0503020204020204" charset="-122"/>
                <a:cs typeface="宋体" panose="02010600030101010101" pitchFamily="2" charset="-122"/>
              </a:rPr>
              <a:t>2</a:t>
            </a:r>
            <a:r>
              <a:rPr lang="en-US" altLang="zh-CN" sz="4000" dirty="0">
                <a:solidFill>
                  <a:srgbClr val="333333"/>
                </a:solidFill>
                <a:ea typeface="微软雅黑" panose="020B0503020204020204" charset="-122"/>
                <a:cs typeface="宋体" panose="02010600030101010101" pitchFamily="2" charset="-122"/>
              </a:rPr>
              <a:t>O</a:t>
            </a:r>
            <a:r>
              <a:rPr lang="en-US" altLang="zh-CN" sz="2800" dirty="0">
                <a:solidFill>
                  <a:srgbClr val="333333"/>
                </a:solidFill>
                <a:ea typeface="微软雅黑" panose="020B0503020204020204" charset="-122"/>
                <a:cs typeface="宋体" panose="02010600030101010101" pitchFamily="2" charset="-122"/>
              </a:rPr>
              <a:t>8</a:t>
            </a:r>
            <a:endParaRPr lang="zh-CN" altLang="zh-CN" sz="2000" dirty="0">
              <a:solidFill>
                <a:srgbClr val="000000"/>
              </a:solidFill>
              <a:cs typeface="Times New Roman" panose="02020603050405020304" pitchFamily="18" charset="0"/>
            </a:endParaRPr>
          </a:p>
          <a:p>
            <a:pPr fontAlgn="base" latinLnBrk="1">
              <a:lnSpc>
                <a:spcPts val="2250"/>
              </a:lnSpc>
              <a:spcBef>
                <a:spcPct val="0"/>
              </a:spcBef>
              <a:spcAft>
                <a:spcPct val="0"/>
              </a:spcAft>
            </a:pPr>
            <a:endParaRPr lang="en-US" altLang="zh-CN" sz="2800" dirty="0">
              <a:solidFill>
                <a:srgbClr val="FF0000"/>
              </a:solidFill>
              <a:ea typeface="微软雅黑" panose="020B0503020204020204" charset="-122"/>
            </a:endParaRPr>
          </a:p>
          <a:p>
            <a:pPr fontAlgn="base" latinLnBrk="1">
              <a:lnSpc>
                <a:spcPts val="2250"/>
              </a:lnSpc>
              <a:spcBef>
                <a:spcPct val="0"/>
              </a:spcBef>
              <a:spcAft>
                <a:spcPct val="0"/>
              </a:spcAft>
            </a:pPr>
            <a:r>
              <a:rPr lang="zh-CN" altLang="zh-CN" sz="2800" dirty="0">
                <a:solidFill>
                  <a:srgbClr val="FF0000"/>
                </a:solidFill>
                <a:ea typeface="微软雅黑" panose="020B0503020204020204" charset="-122"/>
              </a:rPr>
              <a:t>焦酸系列</a:t>
            </a:r>
            <a:r>
              <a:rPr lang="zh-CN" altLang="zh-CN" sz="2800" dirty="0">
                <a:solidFill>
                  <a:srgbClr val="333333"/>
                </a:solidFill>
                <a:ea typeface="微软雅黑" panose="020B0503020204020204" charset="-122"/>
              </a:rPr>
              <a:t>：</a:t>
            </a:r>
            <a:endParaRPr lang="en-US" altLang="zh-CN" sz="2800" dirty="0">
              <a:solidFill>
                <a:srgbClr val="333333"/>
              </a:solidFill>
              <a:ea typeface="微软雅黑" panose="020B0503020204020204" charset="-122"/>
            </a:endParaRPr>
          </a:p>
          <a:p>
            <a:pPr fontAlgn="base" latinLnBrk="1">
              <a:lnSpc>
                <a:spcPts val="2250"/>
              </a:lnSpc>
              <a:spcBef>
                <a:spcPct val="0"/>
              </a:spcBef>
              <a:spcAft>
                <a:spcPct val="0"/>
              </a:spcAft>
            </a:pPr>
            <a:r>
              <a:rPr lang="en-US" altLang="zh-CN" sz="2800" dirty="0">
                <a:solidFill>
                  <a:srgbClr val="333333"/>
                </a:solidFill>
                <a:ea typeface="微软雅黑" panose="020B0503020204020204" charset="-122"/>
              </a:rPr>
              <a:t>  </a:t>
            </a:r>
            <a:endParaRPr lang="en-US" altLang="zh-CN" sz="2800" dirty="0">
              <a:solidFill>
                <a:srgbClr val="333333"/>
              </a:solidFill>
              <a:ea typeface="微软雅黑" panose="020B0503020204020204" charset="-122"/>
            </a:endParaRPr>
          </a:p>
          <a:p>
            <a:pPr fontAlgn="base" latinLnBrk="1">
              <a:lnSpc>
                <a:spcPts val="2250"/>
              </a:lnSpc>
              <a:spcBef>
                <a:spcPct val="0"/>
              </a:spcBef>
              <a:spcAft>
                <a:spcPct val="0"/>
              </a:spcAft>
            </a:pPr>
            <a:r>
              <a:rPr lang="en-US" altLang="zh-CN" sz="2800" dirty="0">
                <a:solidFill>
                  <a:srgbClr val="333333"/>
                </a:solidFill>
                <a:ea typeface="微软雅黑" panose="020B0503020204020204" charset="-122"/>
              </a:rPr>
              <a:t>      </a:t>
            </a:r>
            <a:r>
              <a:rPr lang="zh-CN" altLang="zh-CN" sz="2800" dirty="0">
                <a:solidFill>
                  <a:srgbClr val="333333"/>
                </a:solidFill>
                <a:ea typeface="微软雅黑" panose="020B0503020204020204" charset="-122"/>
              </a:rPr>
              <a:t>焦亚硫酸</a:t>
            </a:r>
            <a:r>
              <a:rPr lang="en-US" altLang="zh-CN" sz="4000" dirty="0">
                <a:solidFill>
                  <a:srgbClr val="333333"/>
                </a:solidFill>
                <a:ea typeface="微软雅黑" panose="020B0503020204020204" charset="-122"/>
              </a:rPr>
              <a:t>H</a:t>
            </a:r>
            <a:r>
              <a:rPr lang="en-US" altLang="zh-CN" sz="2400" dirty="0">
                <a:solidFill>
                  <a:srgbClr val="333333"/>
                </a:solidFill>
                <a:ea typeface="微软雅黑" panose="020B0503020204020204" charset="-122"/>
              </a:rPr>
              <a:t>2</a:t>
            </a:r>
            <a:r>
              <a:rPr lang="en-US" altLang="zh-CN" sz="4000" dirty="0">
                <a:solidFill>
                  <a:srgbClr val="333333"/>
                </a:solidFill>
                <a:ea typeface="微软雅黑" panose="020B0503020204020204" charset="-122"/>
              </a:rPr>
              <a:t>S</a:t>
            </a:r>
            <a:r>
              <a:rPr lang="en-US" altLang="zh-CN" sz="2800" dirty="0">
                <a:solidFill>
                  <a:srgbClr val="333333"/>
                </a:solidFill>
                <a:ea typeface="微软雅黑" panose="020B0503020204020204" charset="-122"/>
              </a:rPr>
              <a:t>2</a:t>
            </a:r>
            <a:r>
              <a:rPr lang="en-US" altLang="zh-CN" sz="4000" dirty="0">
                <a:solidFill>
                  <a:srgbClr val="333333"/>
                </a:solidFill>
                <a:ea typeface="微软雅黑" panose="020B0503020204020204" charset="-122"/>
              </a:rPr>
              <a:t>O</a:t>
            </a:r>
            <a:r>
              <a:rPr lang="en-US" altLang="zh-CN" sz="2800" dirty="0">
                <a:solidFill>
                  <a:srgbClr val="333333"/>
                </a:solidFill>
                <a:ea typeface="微软雅黑" panose="020B0503020204020204" charset="-122"/>
              </a:rPr>
              <a:t>5</a:t>
            </a:r>
            <a:r>
              <a:rPr lang="zh-CN" altLang="zh-CN" sz="2800" dirty="0">
                <a:solidFill>
                  <a:srgbClr val="333333"/>
                </a:solidFill>
                <a:ea typeface="微软雅黑" panose="020B0503020204020204" charset="-122"/>
              </a:rPr>
              <a:t>、焦硫酸</a:t>
            </a:r>
            <a:r>
              <a:rPr lang="en-US" altLang="zh-CN" sz="4000" dirty="0">
                <a:solidFill>
                  <a:srgbClr val="333333"/>
                </a:solidFill>
                <a:ea typeface="微软雅黑" panose="020B0503020204020204" charset="-122"/>
              </a:rPr>
              <a:t>H</a:t>
            </a:r>
            <a:r>
              <a:rPr lang="en-US" altLang="zh-CN" sz="2800" dirty="0">
                <a:solidFill>
                  <a:srgbClr val="333333"/>
                </a:solidFill>
                <a:ea typeface="微软雅黑" panose="020B0503020204020204" charset="-122"/>
              </a:rPr>
              <a:t>2</a:t>
            </a:r>
            <a:r>
              <a:rPr lang="en-US" altLang="zh-CN" sz="4000" dirty="0">
                <a:solidFill>
                  <a:srgbClr val="333333"/>
                </a:solidFill>
                <a:ea typeface="微软雅黑" panose="020B0503020204020204" charset="-122"/>
              </a:rPr>
              <a:t>S</a:t>
            </a:r>
            <a:r>
              <a:rPr lang="en-US" altLang="zh-CN" sz="3200" dirty="0">
                <a:solidFill>
                  <a:srgbClr val="333333"/>
                </a:solidFill>
                <a:ea typeface="微软雅黑" panose="020B0503020204020204" charset="-122"/>
              </a:rPr>
              <a:t>2</a:t>
            </a:r>
            <a:r>
              <a:rPr lang="en-US" altLang="zh-CN" sz="4000" dirty="0">
                <a:solidFill>
                  <a:srgbClr val="333333"/>
                </a:solidFill>
                <a:ea typeface="微软雅黑" panose="020B0503020204020204" charset="-122"/>
              </a:rPr>
              <a:t>O</a:t>
            </a:r>
            <a:r>
              <a:rPr lang="en-US" altLang="zh-CN" sz="2800" dirty="0">
                <a:solidFill>
                  <a:srgbClr val="333333"/>
                </a:solidFill>
                <a:ea typeface="微软雅黑" panose="020B0503020204020204" charset="-122"/>
              </a:rPr>
              <a:t>7</a:t>
            </a:r>
            <a:endParaRPr lang="zh-CN" altLang="zh-CN" sz="2000" dirty="0">
              <a:solidFill>
                <a:srgbClr val="000000"/>
              </a:solidFill>
              <a:cs typeface="Times New Roman" panose="02020603050405020304" pitchFamily="18" charset="0"/>
            </a:endParaRPr>
          </a:p>
          <a:p>
            <a:pPr fontAlgn="base" latinLnBrk="1">
              <a:lnSpc>
                <a:spcPts val="2250"/>
              </a:lnSpc>
              <a:spcBef>
                <a:spcPct val="0"/>
              </a:spcBef>
              <a:spcAft>
                <a:spcPct val="0"/>
              </a:spcAft>
            </a:pPr>
            <a:endParaRPr lang="en-US" altLang="zh-CN" sz="2800" dirty="0">
              <a:solidFill>
                <a:srgbClr val="FF0000"/>
              </a:solidFill>
              <a:ea typeface="微软雅黑" panose="020B0503020204020204" charset="-122"/>
            </a:endParaRPr>
          </a:p>
          <a:p>
            <a:pPr fontAlgn="base" latinLnBrk="1">
              <a:lnSpc>
                <a:spcPts val="2250"/>
              </a:lnSpc>
              <a:spcBef>
                <a:spcPct val="0"/>
              </a:spcBef>
              <a:spcAft>
                <a:spcPct val="0"/>
              </a:spcAft>
            </a:pPr>
            <a:r>
              <a:rPr lang="zh-CN" altLang="zh-CN" sz="2800" dirty="0">
                <a:solidFill>
                  <a:srgbClr val="FF0000"/>
                </a:solidFill>
                <a:ea typeface="微软雅黑" panose="020B0503020204020204" charset="-122"/>
              </a:rPr>
              <a:t>硫代硫酸系列</a:t>
            </a:r>
            <a:r>
              <a:rPr lang="zh-CN" altLang="zh-CN" sz="2800" dirty="0">
                <a:solidFill>
                  <a:srgbClr val="333333"/>
                </a:solidFill>
                <a:ea typeface="微软雅黑" panose="020B0503020204020204" charset="-122"/>
              </a:rPr>
              <a:t>：</a:t>
            </a:r>
            <a:endParaRPr lang="en-US" altLang="zh-CN" sz="2800" dirty="0">
              <a:solidFill>
                <a:srgbClr val="333333"/>
              </a:solidFill>
              <a:ea typeface="微软雅黑" panose="020B0503020204020204" charset="-122"/>
            </a:endParaRPr>
          </a:p>
          <a:p>
            <a:pPr fontAlgn="base" latinLnBrk="1">
              <a:lnSpc>
                <a:spcPts val="2250"/>
              </a:lnSpc>
              <a:spcBef>
                <a:spcPct val="0"/>
              </a:spcBef>
              <a:spcAft>
                <a:spcPct val="0"/>
              </a:spcAft>
            </a:pPr>
            <a:endParaRPr lang="en-US" altLang="zh-CN" sz="2800" dirty="0">
              <a:solidFill>
                <a:srgbClr val="333333"/>
              </a:solidFill>
              <a:ea typeface="微软雅黑" panose="020B0503020204020204" charset="-122"/>
            </a:endParaRPr>
          </a:p>
          <a:p>
            <a:pPr fontAlgn="base" latinLnBrk="1">
              <a:lnSpc>
                <a:spcPts val="2250"/>
              </a:lnSpc>
              <a:spcBef>
                <a:spcPct val="0"/>
              </a:spcBef>
              <a:spcAft>
                <a:spcPct val="0"/>
              </a:spcAft>
            </a:pPr>
            <a:r>
              <a:rPr lang="en-US" altLang="zh-CN" sz="2800" dirty="0">
                <a:solidFill>
                  <a:srgbClr val="333333"/>
                </a:solidFill>
                <a:ea typeface="微软雅黑" panose="020B0503020204020204" charset="-122"/>
              </a:rPr>
              <a:t>       </a:t>
            </a:r>
            <a:r>
              <a:rPr lang="zh-CN" altLang="zh-CN" sz="2800" dirty="0">
                <a:solidFill>
                  <a:srgbClr val="333333"/>
                </a:solidFill>
                <a:ea typeface="微软雅黑" panose="020B0503020204020204" charset="-122"/>
              </a:rPr>
              <a:t>硫代亚硫酸</a:t>
            </a:r>
            <a:r>
              <a:rPr lang="en-US" altLang="zh-CN" sz="4000" dirty="0">
                <a:solidFill>
                  <a:srgbClr val="333333"/>
                </a:solidFill>
                <a:ea typeface="微软雅黑" panose="020B0503020204020204" charset="-122"/>
              </a:rPr>
              <a:t>H</a:t>
            </a:r>
            <a:r>
              <a:rPr lang="en-US" altLang="zh-CN" sz="2800" dirty="0">
                <a:solidFill>
                  <a:srgbClr val="333333"/>
                </a:solidFill>
                <a:ea typeface="微软雅黑" panose="020B0503020204020204" charset="-122"/>
              </a:rPr>
              <a:t>2</a:t>
            </a:r>
            <a:r>
              <a:rPr lang="en-US" altLang="zh-CN" sz="4000" dirty="0">
                <a:solidFill>
                  <a:srgbClr val="333333"/>
                </a:solidFill>
                <a:ea typeface="微软雅黑" panose="020B0503020204020204" charset="-122"/>
              </a:rPr>
              <a:t>S</a:t>
            </a:r>
            <a:r>
              <a:rPr lang="en-US" altLang="zh-CN" sz="2800" dirty="0">
                <a:solidFill>
                  <a:srgbClr val="333333"/>
                </a:solidFill>
                <a:ea typeface="微软雅黑" panose="020B0503020204020204" charset="-122"/>
              </a:rPr>
              <a:t>2</a:t>
            </a:r>
            <a:r>
              <a:rPr lang="en-US" altLang="zh-CN" sz="4000" dirty="0">
                <a:solidFill>
                  <a:srgbClr val="333333"/>
                </a:solidFill>
                <a:ea typeface="微软雅黑" panose="020B0503020204020204" charset="-122"/>
              </a:rPr>
              <a:t>O</a:t>
            </a:r>
            <a:r>
              <a:rPr lang="en-US" altLang="zh-CN" sz="3200" dirty="0">
                <a:solidFill>
                  <a:srgbClr val="333333"/>
                </a:solidFill>
                <a:ea typeface="微软雅黑" panose="020B0503020204020204" charset="-122"/>
              </a:rPr>
              <a:t>2</a:t>
            </a:r>
            <a:r>
              <a:rPr lang="zh-CN" altLang="zh-CN" sz="2800" dirty="0">
                <a:solidFill>
                  <a:srgbClr val="333333"/>
                </a:solidFill>
                <a:ea typeface="微软雅黑" panose="020B0503020204020204" charset="-122"/>
              </a:rPr>
              <a:t>、硫代硫酸</a:t>
            </a:r>
            <a:r>
              <a:rPr lang="en-US" altLang="zh-CN" sz="4400" dirty="0">
                <a:solidFill>
                  <a:srgbClr val="333333"/>
                </a:solidFill>
                <a:ea typeface="微软雅黑" panose="020B0503020204020204" charset="-122"/>
              </a:rPr>
              <a:t>H</a:t>
            </a:r>
            <a:r>
              <a:rPr lang="en-US" altLang="zh-CN" sz="3200" dirty="0">
                <a:solidFill>
                  <a:srgbClr val="333333"/>
                </a:solidFill>
                <a:ea typeface="微软雅黑" panose="020B0503020204020204" charset="-122"/>
              </a:rPr>
              <a:t>2</a:t>
            </a:r>
            <a:r>
              <a:rPr lang="en-US" altLang="zh-CN" sz="4400" dirty="0">
                <a:solidFill>
                  <a:srgbClr val="333333"/>
                </a:solidFill>
                <a:ea typeface="微软雅黑" panose="020B0503020204020204" charset="-122"/>
              </a:rPr>
              <a:t>S</a:t>
            </a:r>
            <a:r>
              <a:rPr lang="en-US" altLang="zh-CN" sz="3200" dirty="0">
                <a:solidFill>
                  <a:srgbClr val="333333"/>
                </a:solidFill>
                <a:ea typeface="微软雅黑" panose="020B0503020204020204" charset="-122"/>
              </a:rPr>
              <a:t>2</a:t>
            </a:r>
            <a:r>
              <a:rPr lang="en-US" altLang="zh-CN" sz="4400" dirty="0">
                <a:solidFill>
                  <a:srgbClr val="333333"/>
                </a:solidFill>
                <a:ea typeface="微软雅黑" panose="020B0503020204020204" charset="-122"/>
              </a:rPr>
              <a:t>O</a:t>
            </a:r>
            <a:r>
              <a:rPr lang="en-US" altLang="zh-CN" sz="3200" dirty="0">
                <a:solidFill>
                  <a:srgbClr val="333333"/>
                </a:solidFill>
                <a:ea typeface="微软雅黑" panose="020B0503020204020204" charset="-122"/>
              </a:rPr>
              <a:t>3</a:t>
            </a:r>
            <a:endParaRPr lang="zh-CN" altLang="zh-CN" sz="2400" dirty="0">
              <a:solidFill>
                <a:srgbClr val="000000"/>
              </a:solidFill>
              <a:cs typeface="Times New Roman" panose="02020603050405020304" pitchFamily="18" charset="0"/>
            </a:endParaRPr>
          </a:p>
          <a:p>
            <a:pPr fontAlgn="base" latinLnBrk="1">
              <a:lnSpc>
                <a:spcPts val="2250"/>
              </a:lnSpc>
              <a:spcBef>
                <a:spcPct val="0"/>
              </a:spcBef>
              <a:spcAft>
                <a:spcPct val="0"/>
              </a:spcAft>
            </a:pPr>
            <a:endParaRPr lang="en-US" altLang="zh-CN" sz="2800" dirty="0">
              <a:solidFill>
                <a:srgbClr val="333333"/>
              </a:solidFill>
              <a:ea typeface="微软雅黑" panose="020B0503020204020204" charset="-122"/>
            </a:endParaRPr>
          </a:p>
          <a:p>
            <a:pPr fontAlgn="base" latinLnBrk="1">
              <a:lnSpc>
                <a:spcPts val="2250"/>
              </a:lnSpc>
              <a:spcBef>
                <a:spcPct val="0"/>
              </a:spcBef>
              <a:spcAft>
                <a:spcPct val="0"/>
              </a:spcAft>
            </a:pPr>
            <a:r>
              <a:rPr lang="zh-CN" altLang="zh-CN" sz="2800" dirty="0">
                <a:solidFill>
                  <a:srgbClr val="FF0000"/>
                </a:solidFill>
                <a:ea typeface="微软雅黑" panose="020B0503020204020204" charset="-122"/>
              </a:rPr>
              <a:t>连酸系列</a:t>
            </a:r>
            <a:r>
              <a:rPr lang="zh-CN" altLang="zh-CN" sz="2800" dirty="0">
                <a:solidFill>
                  <a:srgbClr val="333333"/>
                </a:solidFill>
                <a:ea typeface="微软雅黑" panose="020B0503020204020204" charset="-122"/>
              </a:rPr>
              <a:t>：</a:t>
            </a:r>
            <a:endParaRPr lang="en-US" altLang="zh-CN" sz="2800" dirty="0">
              <a:solidFill>
                <a:srgbClr val="333333"/>
              </a:solidFill>
              <a:ea typeface="微软雅黑" panose="020B0503020204020204" charset="-122"/>
            </a:endParaRPr>
          </a:p>
          <a:p>
            <a:pPr fontAlgn="base" latinLnBrk="1">
              <a:lnSpc>
                <a:spcPts val="2250"/>
              </a:lnSpc>
              <a:spcBef>
                <a:spcPct val="0"/>
              </a:spcBef>
              <a:spcAft>
                <a:spcPct val="0"/>
              </a:spcAft>
            </a:pPr>
            <a:endParaRPr lang="en-US" altLang="zh-CN" sz="2800" dirty="0">
              <a:solidFill>
                <a:srgbClr val="333333"/>
              </a:solidFill>
              <a:ea typeface="微软雅黑" panose="020B0503020204020204" charset="-122"/>
            </a:endParaRPr>
          </a:p>
          <a:p>
            <a:pPr fontAlgn="base" latinLnBrk="1">
              <a:lnSpc>
                <a:spcPts val="2250"/>
              </a:lnSpc>
              <a:spcBef>
                <a:spcPct val="0"/>
              </a:spcBef>
              <a:spcAft>
                <a:spcPct val="0"/>
              </a:spcAft>
            </a:pPr>
            <a:r>
              <a:rPr lang="en-US" altLang="zh-CN" sz="2800" dirty="0">
                <a:solidFill>
                  <a:srgbClr val="333333"/>
                </a:solidFill>
                <a:ea typeface="微软雅黑" panose="020B0503020204020204" charset="-122"/>
              </a:rPr>
              <a:t>         </a:t>
            </a:r>
            <a:r>
              <a:rPr lang="zh-CN" altLang="zh-CN" sz="2800" dirty="0">
                <a:solidFill>
                  <a:srgbClr val="333333"/>
                </a:solidFill>
                <a:ea typeface="微软雅黑" panose="020B0503020204020204" charset="-122"/>
              </a:rPr>
              <a:t>连二亚硫酸</a:t>
            </a:r>
            <a:r>
              <a:rPr lang="en-US" altLang="zh-CN" sz="3600" dirty="0">
                <a:solidFill>
                  <a:srgbClr val="333333"/>
                </a:solidFill>
                <a:ea typeface="微软雅黑" panose="020B0503020204020204" charset="-122"/>
              </a:rPr>
              <a:t>H</a:t>
            </a:r>
            <a:r>
              <a:rPr lang="en-US" altLang="zh-CN" sz="2400" dirty="0">
                <a:solidFill>
                  <a:srgbClr val="333333"/>
                </a:solidFill>
                <a:ea typeface="微软雅黑" panose="020B0503020204020204" charset="-122"/>
              </a:rPr>
              <a:t>2</a:t>
            </a:r>
            <a:r>
              <a:rPr lang="en-US" altLang="zh-CN" sz="3600" dirty="0">
                <a:solidFill>
                  <a:srgbClr val="333333"/>
                </a:solidFill>
                <a:ea typeface="微软雅黑" panose="020B0503020204020204" charset="-122"/>
              </a:rPr>
              <a:t>S</a:t>
            </a:r>
            <a:r>
              <a:rPr lang="en-US" altLang="zh-CN" sz="2400" dirty="0">
                <a:solidFill>
                  <a:srgbClr val="333333"/>
                </a:solidFill>
                <a:ea typeface="微软雅黑" panose="020B0503020204020204" charset="-122"/>
              </a:rPr>
              <a:t>2</a:t>
            </a:r>
            <a:r>
              <a:rPr lang="en-US" altLang="zh-CN" sz="4000" dirty="0">
                <a:solidFill>
                  <a:srgbClr val="333333"/>
                </a:solidFill>
                <a:ea typeface="微软雅黑" panose="020B0503020204020204" charset="-122"/>
              </a:rPr>
              <a:t>O</a:t>
            </a:r>
            <a:r>
              <a:rPr lang="en-US" altLang="zh-CN" sz="2400" dirty="0">
                <a:solidFill>
                  <a:srgbClr val="333333"/>
                </a:solidFill>
                <a:ea typeface="微软雅黑" panose="020B0503020204020204" charset="-122"/>
              </a:rPr>
              <a:t>4</a:t>
            </a:r>
            <a:r>
              <a:rPr lang="en-US" altLang="zh-CN" sz="2800" dirty="0">
                <a:solidFill>
                  <a:srgbClr val="333333"/>
                </a:solidFill>
                <a:ea typeface="微软雅黑" panose="020B0503020204020204" charset="-122"/>
              </a:rPr>
              <a:t> </a:t>
            </a:r>
            <a:r>
              <a:rPr lang="zh-CN" altLang="zh-CN" sz="2800" dirty="0">
                <a:solidFill>
                  <a:srgbClr val="333333"/>
                </a:solidFill>
                <a:ea typeface="微软雅黑" panose="020B0503020204020204" charset="-122"/>
              </a:rPr>
              <a:t>连多硫酸</a:t>
            </a:r>
            <a:r>
              <a:rPr lang="en-US" altLang="zh-CN" sz="3600" dirty="0">
                <a:solidFill>
                  <a:srgbClr val="333333"/>
                </a:solidFill>
                <a:ea typeface="微软雅黑" panose="020B0503020204020204" charset="-122"/>
              </a:rPr>
              <a:t>H</a:t>
            </a:r>
            <a:r>
              <a:rPr lang="en-US" altLang="zh-CN" sz="2400" dirty="0">
                <a:solidFill>
                  <a:srgbClr val="333333"/>
                </a:solidFill>
                <a:ea typeface="微软雅黑" panose="020B0503020204020204" charset="-122"/>
              </a:rPr>
              <a:t>2</a:t>
            </a:r>
            <a:r>
              <a:rPr lang="en-US" altLang="zh-CN" sz="3600" dirty="0">
                <a:solidFill>
                  <a:srgbClr val="333333"/>
                </a:solidFill>
                <a:ea typeface="微软雅黑" panose="020B0503020204020204" charset="-122"/>
              </a:rPr>
              <a:t>S</a:t>
            </a:r>
            <a:r>
              <a:rPr lang="en-US" altLang="zh-CN" sz="2400" dirty="0">
                <a:solidFill>
                  <a:srgbClr val="333333"/>
                </a:solidFill>
                <a:ea typeface="微软雅黑" panose="020B0503020204020204" charset="-122"/>
              </a:rPr>
              <a:t>(2-6)</a:t>
            </a:r>
            <a:r>
              <a:rPr lang="en-US" altLang="zh-CN" sz="3600" dirty="0">
                <a:solidFill>
                  <a:srgbClr val="333333"/>
                </a:solidFill>
                <a:ea typeface="微软雅黑" panose="020B0503020204020204" charset="-122"/>
              </a:rPr>
              <a:t>O</a:t>
            </a:r>
            <a:r>
              <a:rPr lang="en-US" altLang="zh-CN" sz="2400" dirty="0">
                <a:solidFill>
                  <a:srgbClr val="333333"/>
                </a:solidFill>
                <a:ea typeface="微软雅黑" panose="020B0503020204020204" charset="-122"/>
              </a:rPr>
              <a:t>6</a:t>
            </a:r>
            <a:endParaRPr lang="zh-CN" altLang="zh-CN" sz="2000" dirty="0">
              <a:solidFill>
                <a:srgbClr val="000000"/>
              </a:solidFill>
              <a:cs typeface="Times New Roman" panose="02020603050405020304" pitchFamily="18" charset="0"/>
            </a:endParaRPr>
          </a:p>
        </p:txBody>
      </p:sp>
      <p:sp>
        <p:nvSpPr>
          <p:cNvPr id="5123" name="文本框 4"/>
          <p:cNvSpPr txBox="1">
            <a:spLocks noChangeArrowheads="1"/>
          </p:cNvSpPr>
          <p:nvPr/>
        </p:nvSpPr>
        <p:spPr bwMode="auto">
          <a:xfrm>
            <a:off x="4953000" y="195264"/>
            <a:ext cx="3048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3200">
                <a:solidFill>
                  <a:srgbClr val="FF0000"/>
                </a:solidFill>
                <a:latin typeface="黑体" panose="02010609060101010101" pitchFamily="49" charset="-122"/>
                <a:ea typeface="黑体" panose="02010609060101010101" pitchFamily="49" charset="-122"/>
              </a:rPr>
              <a:t>硫的含氧酸</a:t>
            </a:r>
            <a:endParaRPr lang="zh-CN" altLang="en-US" sz="3200">
              <a:solidFill>
                <a:srgbClr val="FF0000"/>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 calcmode="lin" valueType="num">
                                      <p:cBhvr additive="base">
                                        <p:cTn id="49"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anim calcmode="lin" valueType="num">
                                      <p:cBhvr additive="base">
                                        <p:cTn id="5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16" end="16"/>
                                            </p:txEl>
                                          </p:spTgt>
                                        </p:tgtEl>
                                        <p:attrNameLst>
                                          <p:attrName>style.visibility</p:attrName>
                                        </p:attrNameLst>
                                      </p:cBhvr>
                                      <p:to>
                                        <p:strVal val="visible"/>
                                      </p:to>
                                    </p:set>
                                    <p:anim calcmode="lin" valueType="num">
                                      <p:cBhvr additive="base">
                                        <p:cTn id="61"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8" end="18"/>
                                            </p:txEl>
                                          </p:spTgt>
                                        </p:tgtEl>
                                        <p:attrNameLst>
                                          <p:attrName>style.visibility</p:attrName>
                                        </p:attrNameLst>
                                      </p:cBhvr>
                                      <p:to>
                                        <p:strVal val="visible"/>
                                      </p:to>
                                    </p:set>
                                    <p:anim calcmode="lin" valueType="num">
                                      <p:cBhvr additive="base">
                                        <p:cTn id="67" dur="500" fill="hold"/>
                                        <p:tgtEl>
                                          <p:spTgt spid="4">
                                            <p:txEl>
                                              <p:pRg st="18" end="1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179444" y="1412150"/>
            <a:ext cx="8706678" cy="954107"/>
          </a:xfrm>
          <a:prstGeom prst="rect">
            <a:avLst/>
          </a:prstGeom>
        </p:spPr>
        <p:txBody>
          <a:bodyPr wrap="square">
            <a:spAutoFit/>
          </a:bodyPr>
          <a:lstStyle/>
          <a:p>
            <a:r>
              <a:rPr lang="zh-CN" altLang="en-US" sz="3200" dirty="0">
                <a:solidFill>
                  <a:schemeClr val="accent2"/>
                </a:solidFill>
                <a:latin typeface="华文行楷" panose="02010800040101010101" pitchFamily="2" charset="-122"/>
                <a:ea typeface="华文行楷" panose="02010800040101010101" pitchFamily="2" charset="-122"/>
              </a:rPr>
              <a:t>金属锌与硫酰氯在乙醚中反应可制得次硫酸锌：</a:t>
            </a:r>
            <a:endParaRPr lang="zh-CN" altLang="en-US" sz="3200" dirty="0">
              <a:solidFill>
                <a:schemeClr val="accent2"/>
              </a:solidFill>
              <a:latin typeface="华文行楷" panose="02010800040101010101" pitchFamily="2" charset="-122"/>
              <a:ea typeface="华文行楷" panose="02010800040101010101" pitchFamily="2" charset="-122"/>
            </a:endParaRPr>
          </a:p>
          <a:p>
            <a:r>
              <a:rPr lang="en-US" altLang="zh-CN" sz="2400" dirty="0">
                <a:solidFill>
                  <a:srgbClr val="333333"/>
                </a:solidFill>
                <a:latin typeface="Arial" panose="020B0604020202020204" pitchFamily="34" charset="0"/>
              </a:rPr>
              <a:t>            2Zn + SO</a:t>
            </a:r>
            <a:r>
              <a:rPr lang="en-US" altLang="zh-CN" sz="2400" baseline="-25000" dirty="0">
                <a:solidFill>
                  <a:srgbClr val="333333"/>
                </a:solidFill>
                <a:latin typeface="Arial" panose="020B0604020202020204" pitchFamily="34" charset="0"/>
              </a:rPr>
              <a:t>2</a:t>
            </a:r>
            <a:r>
              <a:rPr lang="en-US" altLang="zh-CN" sz="2400" dirty="0">
                <a:solidFill>
                  <a:srgbClr val="333333"/>
                </a:solidFill>
                <a:latin typeface="Arial" panose="020B0604020202020204" pitchFamily="34" charset="0"/>
              </a:rPr>
              <a:t>Cl</a:t>
            </a:r>
            <a:r>
              <a:rPr lang="en-US" altLang="zh-CN" sz="2400" baseline="-25000" dirty="0">
                <a:solidFill>
                  <a:srgbClr val="333333"/>
                </a:solidFill>
                <a:latin typeface="Arial" panose="020B0604020202020204" pitchFamily="34" charset="0"/>
              </a:rPr>
              <a:t>2</a:t>
            </a:r>
            <a:r>
              <a:rPr lang="en-US" altLang="zh-CN" sz="2400" dirty="0">
                <a:solidFill>
                  <a:srgbClr val="333333"/>
                </a:solidFill>
                <a:latin typeface="Arial" panose="020B0604020202020204" pitchFamily="34" charset="0"/>
              </a:rPr>
              <a:t> → ZnSO</a:t>
            </a:r>
            <a:r>
              <a:rPr lang="en-US" altLang="zh-CN" sz="2400" baseline="-25000" dirty="0">
                <a:solidFill>
                  <a:srgbClr val="333333"/>
                </a:solidFill>
                <a:latin typeface="Arial" panose="020B0604020202020204" pitchFamily="34" charset="0"/>
              </a:rPr>
              <a:t>2</a:t>
            </a:r>
            <a:r>
              <a:rPr lang="en-US" altLang="zh-CN" sz="2400" dirty="0">
                <a:solidFill>
                  <a:srgbClr val="333333"/>
                </a:solidFill>
                <a:latin typeface="Arial" panose="020B0604020202020204" pitchFamily="34" charset="0"/>
              </a:rPr>
              <a:t> + ZnCl</a:t>
            </a:r>
            <a:r>
              <a:rPr lang="en-US" altLang="zh-CN" sz="2400" baseline="-25000" dirty="0">
                <a:solidFill>
                  <a:srgbClr val="333333"/>
                </a:solidFill>
                <a:latin typeface="Arial" panose="020B0604020202020204" pitchFamily="34" charset="0"/>
              </a:rPr>
              <a:t>2</a:t>
            </a:r>
            <a:endParaRPr lang="en-US" altLang="zh-CN" sz="2400" dirty="0">
              <a:solidFill>
                <a:srgbClr val="333333"/>
              </a:solidFill>
              <a:latin typeface="Arial" panose="020B0604020202020204" pitchFamily="34" charset="0"/>
            </a:endParaRPr>
          </a:p>
        </p:txBody>
      </p:sp>
      <p:sp>
        <p:nvSpPr>
          <p:cNvPr id="3" name="矩形 2"/>
          <p:cNvSpPr/>
          <p:nvPr/>
        </p:nvSpPr>
        <p:spPr>
          <a:xfrm>
            <a:off x="1616766" y="554513"/>
            <a:ext cx="6096000" cy="713593"/>
          </a:xfrm>
          <a:prstGeom prst="rect">
            <a:avLst/>
          </a:prstGeom>
        </p:spPr>
        <p:txBody>
          <a:bodyPr>
            <a:spAutoFit/>
          </a:bodyPr>
          <a:lstStyle/>
          <a:p>
            <a:pPr lvl="0" fontAlgn="base" latinLnBrk="1">
              <a:lnSpc>
                <a:spcPts val="2250"/>
              </a:lnSpc>
              <a:spcBef>
                <a:spcPct val="0"/>
              </a:spcBef>
              <a:spcAft>
                <a:spcPct val="0"/>
              </a:spcAft>
            </a:pPr>
            <a:endParaRPr lang="en-US" altLang="zh-CN" sz="2800" dirty="0">
              <a:solidFill>
                <a:srgbClr val="FF0000"/>
              </a:solidFill>
              <a:ea typeface="微软雅黑" panose="020B0503020204020204" charset="-122"/>
              <a:cs typeface="宋体" panose="02010600030101010101" pitchFamily="2" charset="-122"/>
            </a:endParaRPr>
          </a:p>
          <a:p>
            <a:pPr lvl="0" fontAlgn="base" latinLnBrk="1">
              <a:lnSpc>
                <a:spcPts val="2250"/>
              </a:lnSpc>
              <a:spcBef>
                <a:spcPct val="0"/>
              </a:spcBef>
              <a:spcAft>
                <a:spcPct val="0"/>
              </a:spcAft>
            </a:pPr>
            <a:r>
              <a:rPr lang="en-US" altLang="zh-CN" sz="2800" dirty="0">
                <a:solidFill>
                  <a:srgbClr val="FF0000"/>
                </a:solidFill>
                <a:ea typeface="微软雅黑" panose="020B0503020204020204" charset="-122"/>
                <a:cs typeface="宋体" panose="02010600030101010101" pitchFamily="2" charset="-122"/>
              </a:rPr>
              <a:t>      1</a:t>
            </a:r>
            <a:r>
              <a:rPr lang="zh-CN" altLang="en-US" sz="2800" dirty="0">
                <a:solidFill>
                  <a:srgbClr val="FF0000"/>
                </a:solidFill>
                <a:ea typeface="微软雅黑" panose="020B0503020204020204" charset="-122"/>
                <a:cs typeface="宋体" panose="02010600030101010101" pitchFamily="2" charset="-122"/>
              </a:rPr>
              <a:t>   </a:t>
            </a:r>
            <a:r>
              <a:rPr lang="zh-CN" altLang="zh-CN" sz="2800" dirty="0">
                <a:solidFill>
                  <a:srgbClr val="FF0000"/>
                </a:solidFill>
                <a:ea typeface="微软雅黑" panose="020B0503020204020204" charset="-122"/>
                <a:cs typeface="宋体" panose="02010600030101010101" pitchFamily="2" charset="-122"/>
              </a:rPr>
              <a:t>次硫酸</a:t>
            </a:r>
            <a:r>
              <a:rPr lang="en-US" altLang="zh-CN" sz="3600" dirty="0">
                <a:solidFill>
                  <a:srgbClr val="FF0000"/>
                </a:solidFill>
                <a:ea typeface="微软雅黑" panose="020B0503020204020204" charset="-122"/>
                <a:cs typeface="宋体" panose="02010600030101010101" pitchFamily="2" charset="-122"/>
              </a:rPr>
              <a:t>H</a:t>
            </a:r>
            <a:r>
              <a:rPr lang="en-US" altLang="zh-CN" sz="2400" dirty="0">
                <a:solidFill>
                  <a:srgbClr val="FF0000"/>
                </a:solidFill>
                <a:ea typeface="微软雅黑" panose="020B0503020204020204" charset="-122"/>
                <a:cs typeface="宋体" panose="02010600030101010101" pitchFamily="2" charset="-122"/>
              </a:rPr>
              <a:t>2</a:t>
            </a:r>
            <a:r>
              <a:rPr lang="en-US" altLang="zh-CN" sz="3600" dirty="0">
                <a:solidFill>
                  <a:srgbClr val="FF0000"/>
                </a:solidFill>
                <a:ea typeface="微软雅黑" panose="020B0503020204020204" charset="-122"/>
                <a:cs typeface="宋体" panose="02010600030101010101" pitchFamily="2" charset="-122"/>
              </a:rPr>
              <a:t>SO</a:t>
            </a:r>
            <a:r>
              <a:rPr lang="en-US" altLang="zh-CN" sz="2400" dirty="0">
                <a:solidFill>
                  <a:srgbClr val="FF0000"/>
                </a:solidFill>
                <a:ea typeface="微软雅黑" panose="020B0503020204020204" charset="-122"/>
                <a:cs typeface="宋体" panose="02010600030101010101" pitchFamily="2" charset="-122"/>
              </a:rPr>
              <a:t>2</a:t>
            </a:r>
            <a:endParaRPr lang="zh-CN" altLang="en-US" dirty="0">
              <a:solidFill>
                <a:srgbClr val="FF0000"/>
              </a:solidFill>
            </a:endParaRPr>
          </a:p>
        </p:txBody>
      </p:sp>
      <p:sp>
        <p:nvSpPr>
          <p:cNvPr id="4" name="矩形 3"/>
          <p:cNvSpPr/>
          <p:nvPr/>
        </p:nvSpPr>
        <p:spPr>
          <a:xfrm>
            <a:off x="1152940" y="4020234"/>
            <a:ext cx="10151166" cy="1569660"/>
          </a:xfrm>
          <a:prstGeom prst="rect">
            <a:avLst/>
          </a:prstGeom>
        </p:spPr>
        <p:txBody>
          <a:bodyPr wrap="square">
            <a:spAutoFit/>
          </a:bodyPr>
          <a:lstStyle/>
          <a:p>
            <a:r>
              <a:rPr lang="en-US" altLang="zh-CN" sz="3200" dirty="0">
                <a:solidFill>
                  <a:srgbClr val="333333"/>
                </a:solidFill>
                <a:latin typeface="Arial" panose="020B0604020202020204" pitchFamily="34" charset="0"/>
              </a:rPr>
              <a:t>(CH</a:t>
            </a:r>
            <a:r>
              <a:rPr lang="en-US" altLang="zh-CN" sz="3200" baseline="-25000" dirty="0">
                <a:solidFill>
                  <a:srgbClr val="333333"/>
                </a:solidFill>
                <a:latin typeface="Arial" panose="020B0604020202020204" pitchFamily="34" charset="0"/>
              </a:rPr>
              <a:t>3</a:t>
            </a:r>
            <a:r>
              <a:rPr lang="en-US" altLang="zh-CN" sz="3200" dirty="0">
                <a:solidFill>
                  <a:srgbClr val="333333"/>
                </a:solidFill>
                <a:latin typeface="Arial" panose="020B0604020202020204" pitchFamily="34" charset="0"/>
              </a:rPr>
              <a:t>COO)</a:t>
            </a:r>
            <a:r>
              <a:rPr lang="en-US" altLang="zh-CN" sz="3200" baseline="-25000" dirty="0">
                <a:solidFill>
                  <a:srgbClr val="333333"/>
                </a:solidFill>
                <a:latin typeface="Arial" panose="020B0604020202020204" pitchFamily="34" charset="0"/>
              </a:rPr>
              <a:t>2</a:t>
            </a:r>
            <a:r>
              <a:rPr lang="en-US" altLang="zh-CN" sz="3200" dirty="0">
                <a:solidFill>
                  <a:srgbClr val="333333"/>
                </a:solidFill>
                <a:latin typeface="Arial" panose="020B0604020202020204" pitchFamily="34" charset="0"/>
              </a:rPr>
              <a:t>Co + Na</a:t>
            </a:r>
            <a:r>
              <a:rPr lang="en-US" altLang="zh-CN" sz="3200" baseline="-25000" dirty="0">
                <a:solidFill>
                  <a:srgbClr val="333333"/>
                </a:solidFill>
                <a:latin typeface="Arial" panose="020B0604020202020204" pitchFamily="34" charset="0"/>
              </a:rPr>
              <a:t>2</a:t>
            </a:r>
            <a:r>
              <a:rPr lang="en-US" altLang="zh-CN" sz="3200" dirty="0">
                <a:solidFill>
                  <a:srgbClr val="333333"/>
                </a:solidFill>
                <a:latin typeface="Arial" panose="020B0604020202020204" pitchFamily="34" charset="0"/>
              </a:rPr>
              <a:t>S</a:t>
            </a:r>
            <a:r>
              <a:rPr lang="en-US" altLang="zh-CN" sz="3200" baseline="-25000" dirty="0">
                <a:solidFill>
                  <a:srgbClr val="333333"/>
                </a:solidFill>
                <a:latin typeface="Arial" panose="020B0604020202020204" pitchFamily="34" charset="0"/>
              </a:rPr>
              <a:t>2</a:t>
            </a:r>
            <a:r>
              <a:rPr lang="en-US" altLang="zh-CN" sz="3200" dirty="0">
                <a:solidFill>
                  <a:srgbClr val="333333"/>
                </a:solidFill>
                <a:latin typeface="Arial" panose="020B0604020202020204" pitchFamily="34" charset="0"/>
              </a:rPr>
              <a:t>O</a:t>
            </a:r>
            <a:r>
              <a:rPr lang="en-US" altLang="zh-CN" sz="3200" baseline="-25000" dirty="0">
                <a:solidFill>
                  <a:srgbClr val="333333"/>
                </a:solidFill>
                <a:latin typeface="Arial" panose="020B0604020202020204" pitchFamily="34" charset="0"/>
              </a:rPr>
              <a:t>4</a:t>
            </a:r>
            <a:r>
              <a:rPr lang="en-US" altLang="zh-CN" sz="3200" dirty="0">
                <a:solidFill>
                  <a:srgbClr val="333333"/>
                </a:solidFill>
                <a:latin typeface="Arial" panose="020B0604020202020204" pitchFamily="34" charset="0"/>
              </a:rPr>
              <a:t> → 2CH</a:t>
            </a:r>
            <a:r>
              <a:rPr lang="en-US" altLang="zh-CN" sz="3200" baseline="-25000" dirty="0">
                <a:solidFill>
                  <a:srgbClr val="333333"/>
                </a:solidFill>
                <a:latin typeface="Arial" panose="020B0604020202020204" pitchFamily="34" charset="0"/>
              </a:rPr>
              <a:t>3</a:t>
            </a:r>
            <a:r>
              <a:rPr lang="en-US" altLang="zh-CN" sz="3200" dirty="0">
                <a:solidFill>
                  <a:srgbClr val="333333"/>
                </a:solidFill>
                <a:latin typeface="Arial" panose="020B0604020202020204" pitchFamily="34" charset="0"/>
              </a:rPr>
              <a:t>COONa +CoS</a:t>
            </a:r>
            <a:r>
              <a:rPr lang="en-US" altLang="zh-CN" sz="3200" baseline="-25000" dirty="0">
                <a:solidFill>
                  <a:srgbClr val="333333"/>
                </a:solidFill>
                <a:latin typeface="Arial" panose="020B0604020202020204" pitchFamily="34" charset="0"/>
              </a:rPr>
              <a:t>2</a:t>
            </a:r>
            <a:r>
              <a:rPr lang="en-US" altLang="zh-CN" sz="3200" dirty="0">
                <a:solidFill>
                  <a:srgbClr val="333333"/>
                </a:solidFill>
                <a:latin typeface="Arial" panose="020B0604020202020204" pitchFamily="34" charset="0"/>
              </a:rPr>
              <a:t>O</a:t>
            </a:r>
            <a:r>
              <a:rPr lang="en-US" altLang="zh-CN" sz="3200" baseline="-25000" dirty="0">
                <a:solidFill>
                  <a:srgbClr val="333333"/>
                </a:solidFill>
                <a:latin typeface="Arial" panose="020B0604020202020204" pitchFamily="34" charset="0"/>
              </a:rPr>
              <a:t>4</a:t>
            </a:r>
            <a:endParaRPr lang="en-US" altLang="zh-CN" sz="3200" dirty="0">
              <a:solidFill>
                <a:srgbClr val="333333"/>
              </a:solidFill>
              <a:latin typeface="Arial" panose="020B0604020202020204" pitchFamily="34" charset="0"/>
            </a:endParaRPr>
          </a:p>
          <a:p>
            <a:endParaRPr lang="en-US" altLang="zh-CN" sz="3200" dirty="0">
              <a:solidFill>
                <a:srgbClr val="333333"/>
              </a:solidFill>
              <a:latin typeface="Arial" panose="020B0604020202020204" pitchFamily="34" charset="0"/>
            </a:endParaRPr>
          </a:p>
          <a:p>
            <a:r>
              <a:rPr lang="en-US" altLang="zh-CN" sz="3200" dirty="0">
                <a:solidFill>
                  <a:srgbClr val="333333"/>
                </a:solidFill>
                <a:latin typeface="Arial" panose="020B0604020202020204" pitchFamily="34" charset="0"/>
              </a:rPr>
              <a:t>CoS</a:t>
            </a:r>
            <a:r>
              <a:rPr lang="en-US" altLang="zh-CN" sz="3200" baseline="-25000" dirty="0">
                <a:solidFill>
                  <a:srgbClr val="333333"/>
                </a:solidFill>
                <a:latin typeface="Arial" panose="020B0604020202020204" pitchFamily="34" charset="0"/>
              </a:rPr>
              <a:t>2</a:t>
            </a:r>
            <a:r>
              <a:rPr lang="en-US" altLang="zh-CN" sz="3200" dirty="0">
                <a:solidFill>
                  <a:srgbClr val="333333"/>
                </a:solidFill>
                <a:latin typeface="Arial" panose="020B0604020202020204" pitchFamily="34" charset="0"/>
              </a:rPr>
              <a:t>O</a:t>
            </a:r>
            <a:r>
              <a:rPr lang="en-US" altLang="zh-CN" sz="3200" baseline="-25000" dirty="0">
                <a:solidFill>
                  <a:srgbClr val="333333"/>
                </a:solidFill>
                <a:latin typeface="Arial" panose="020B0604020202020204" pitchFamily="34" charset="0"/>
              </a:rPr>
              <a:t>4</a:t>
            </a:r>
            <a:r>
              <a:rPr lang="en-US" altLang="zh-CN" sz="3200" dirty="0">
                <a:solidFill>
                  <a:srgbClr val="333333"/>
                </a:solidFill>
                <a:latin typeface="Arial" panose="020B0604020202020204" pitchFamily="34" charset="0"/>
              </a:rPr>
              <a:t> +2NH</a:t>
            </a:r>
            <a:r>
              <a:rPr lang="en-US" altLang="zh-CN" sz="3200" baseline="-25000" dirty="0">
                <a:solidFill>
                  <a:srgbClr val="333333"/>
                </a:solidFill>
                <a:latin typeface="Arial" panose="020B0604020202020204" pitchFamily="34" charset="0"/>
              </a:rPr>
              <a:t>3</a:t>
            </a:r>
            <a:r>
              <a:rPr lang="en-US" altLang="zh-CN" sz="3200" dirty="0">
                <a:solidFill>
                  <a:srgbClr val="333333"/>
                </a:solidFill>
                <a:latin typeface="Arial" panose="020B0604020202020204" pitchFamily="34" charset="0"/>
              </a:rPr>
              <a:t> + H</a:t>
            </a:r>
            <a:r>
              <a:rPr lang="en-US" altLang="zh-CN" sz="3200" baseline="-25000" dirty="0">
                <a:solidFill>
                  <a:srgbClr val="333333"/>
                </a:solidFill>
                <a:latin typeface="Arial" panose="020B0604020202020204" pitchFamily="34" charset="0"/>
              </a:rPr>
              <a:t>2</a:t>
            </a:r>
            <a:r>
              <a:rPr lang="en-US" altLang="zh-CN" sz="3200" dirty="0">
                <a:solidFill>
                  <a:srgbClr val="333333"/>
                </a:solidFill>
                <a:latin typeface="Arial" panose="020B0604020202020204" pitchFamily="34" charset="0"/>
              </a:rPr>
              <a:t>O →(NH</a:t>
            </a:r>
            <a:r>
              <a:rPr lang="en-US" altLang="zh-CN" sz="3200" baseline="-25000" dirty="0">
                <a:solidFill>
                  <a:srgbClr val="333333"/>
                </a:solidFill>
                <a:latin typeface="Arial" panose="020B0604020202020204" pitchFamily="34" charset="0"/>
              </a:rPr>
              <a:t>4</a:t>
            </a:r>
            <a:r>
              <a:rPr lang="en-US" altLang="zh-CN" sz="3200" dirty="0">
                <a:solidFill>
                  <a:srgbClr val="333333"/>
                </a:solidFill>
                <a:latin typeface="Arial" panose="020B0604020202020204" pitchFamily="34" charset="0"/>
              </a:rPr>
              <a:t>)</a:t>
            </a:r>
            <a:r>
              <a:rPr lang="en-US" altLang="zh-CN" sz="3200" baseline="-25000" dirty="0">
                <a:solidFill>
                  <a:srgbClr val="333333"/>
                </a:solidFill>
                <a:latin typeface="Arial" panose="020B0604020202020204" pitchFamily="34" charset="0"/>
              </a:rPr>
              <a:t>2</a:t>
            </a:r>
            <a:r>
              <a:rPr lang="en-US" altLang="zh-CN" sz="3200" dirty="0">
                <a:solidFill>
                  <a:srgbClr val="333333"/>
                </a:solidFill>
                <a:latin typeface="Arial" panose="020B0604020202020204" pitchFamily="34" charset="0"/>
              </a:rPr>
              <a:t>SO</a:t>
            </a:r>
            <a:r>
              <a:rPr lang="en-US" altLang="zh-CN" sz="3200" baseline="-25000" dirty="0">
                <a:solidFill>
                  <a:srgbClr val="333333"/>
                </a:solidFill>
                <a:latin typeface="Arial" panose="020B0604020202020204" pitchFamily="34" charset="0"/>
              </a:rPr>
              <a:t>3</a:t>
            </a:r>
            <a:r>
              <a:rPr lang="en-US" altLang="zh-CN" sz="3200" dirty="0">
                <a:solidFill>
                  <a:srgbClr val="333333"/>
                </a:solidFill>
                <a:latin typeface="Arial" panose="020B0604020202020204" pitchFamily="34" charset="0"/>
              </a:rPr>
              <a:t> +CoSO</a:t>
            </a:r>
            <a:r>
              <a:rPr lang="en-US" altLang="zh-CN" sz="3200" baseline="-25000" dirty="0">
                <a:solidFill>
                  <a:srgbClr val="333333"/>
                </a:solidFill>
                <a:latin typeface="Arial" panose="020B0604020202020204" pitchFamily="34" charset="0"/>
              </a:rPr>
              <a:t>2</a:t>
            </a:r>
            <a:endParaRPr lang="en-US" altLang="zh-CN" sz="3200" dirty="0">
              <a:solidFill>
                <a:srgbClr val="333333"/>
              </a:solidFill>
              <a:latin typeface="Arial" panose="020B0604020202020204" pitchFamily="34" charset="0"/>
            </a:endParaRPr>
          </a:p>
        </p:txBody>
      </p:sp>
      <p:sp>
        <p:nvSpPr>
          <p:cNvPr id="5" name="矩形 4"/>
          <p:cNvSpPr/>
          <p:nvPr/>
        </p:nvSpPr>
        <p:spPr>
          <a:xfrm>
            <a:off x="806287" y="2510301"/>
            <a:ext cx="10151165" cy="1077218"/>
          </a:xfrm>
          <a:prstGeom prst="rect">
            <a:avLst/>
          </a:prstGeom>
        </p:spPr>
        <p:txBody>
          <a:bodyPr wrap="square">
            <a:spAutoFit/>
          </a:bodyPr>
          <a:lstStyle/>
          <a:p>
            <a:r>
              <a:rPr lang="zh-CN" altLang="en-US" sz="3200" dirty="0">
                <a:solidFill>
                  <a:schemeClr val="accent2"/>
                </a:solidFill>
                <a:latin typeface="华文行楷" panose="02010800040101010101" pitchFamily="2" charset="-122"/>
                <a:ea typeface="华文行楷" panose="02010800040101010101" pitchFamily="2" charset="-122"/>
              </a:rPr>
              <a:t>      乙酸钴与连二亚硫酸钠溶液作用，再加入过量的氨，然后通二氧化碳至饱和，可以制得棕色的次硫酸钴晶体：</a:t>
            </a:r>
            <a:endParaRPr lang="zh-CN" altLang="en-US" sz="3200" dirty="0">
              <a:solidFill>
                <a:schemeClr val="accent2"/>
              </a:solidFill>
              <a:latin typeface="华文行楷" panose="02010800040101010101" pitchFamily="2" charset="-122"/>
              <a:ea typeface="华文行楷" panose="02010800040101010101" pitchFamily="2" charset="-122"/>
            </a:endParaRPr>
          </a:p>
        </p:txBody>
      </p:sp>
      <p:sp>
        <p:nvSpPr>
          <p:cNvPr id="6" name="矩形 5"/>
          <p:cNvSpPr/>
          <p:nvPr/>
        </p:nvSpPr>
        <p:spPr>
          <a:xfrm>
            <a:off x="806287" y="31293"/>
            <a:ext cx="2339102" cy="523220"/>
          </a:xfrm>
          <a:prstGeom prst="rect">
            <a:avLst/>
          </a:prstGeom>
        </p:spPr>
        <p:txBody>
          <a:bodyPr wrap="none">
            <a:spAutoFit/>
          </a:bodyPr>
          <a:lstStyle/>
          <a:p>
            <a:r>
              <a:rPr lang="zh-CN" altLang="en-US" sz="2800" b="1" dirty="0">
                <a:solidFill>
                  <a:srgbClr val="FF0000"/>
                </a:solidFill>
                <a:ea typeface="微软雅黑" panose="020B0503020204020204" charset="-122"/>
                <a:cs typeface="宋体" panose="02010600030101010101" pitchFamily="2" charset="-122"/>
              </a:rPr>
              <a:t>一、</a:t>
            </a:r>
            <a:r>
              <a:rPr lang="zh-CN" altLang="zh-CN" sz="2800" b="1" dirty="0">
                <a:solidFill>
                  <a:srgbClr val="FF0000"/>
                </a:solidFill>
                <a:ea typeface="微软雅黑" panose="020B0503020204020204" charset="-122"/>
                <a:cs typeface="宋体" panose="02010600030101010101" pitchFamily="2" charset="-122"/>
              </a:rPr>
              <a:t>正酸系列</a:t>
            </a:r>
            <a:endParaRPr lang="zh-CN" altLang="en-US"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1099930" y="1145020"/>
            <a:ext cx="10031896" cy="1692771"/>
          </a:xfrm>
          <a:prstGeom prst="rect">
            <a:avLst/>
          </a:prstGeom>
        </p:spPr>
        <p:txBody>
          <a:bodyPr wrap="square">
            <a:spAutoFit/>
          </a:bodyPr>
          <a:lstStyle/>
          <a:p>
            <a:r>
              <a:rPr lang="zh-CN" altLang="en-US" sz="3600" dirty="0">
                <a:solidFill>
                  <a:schemeClr val="accent6"/>
                </a:solidFill>
                <a:latin typeface="华文行楷" panose="02010800040101010101" pitchFamily="2" charset="-122"/>
                <a:ea typeface="华文行楷" panose="02010800040101010101" pitchFamily="2" charset="-122"/>
              </a:rPr>
              <a:t>将环乙亚砜（</a:t>
            </a:r>
            <a:r>
              <a:rPr lang="en-US" altLang="zh-CN" sz="3600" dirty="0">
                <a:solidFill>
                  <a:schemeClr val="accent6"/>
                </a:solidFill>
                <a:latin typeface="黑体" panose="02010609060101010101" pitchFamily="49" charset="-122"/>
                <a:ea typeface="黑体" panose="02010609060101010101" pitchFamily="49" charset="-122"/>
              </a:rPr>
              <a:t>C</a:t>
            </a:r>
            <a:r>
              <a:rPr lang="en-US" altLang="zh-CN" sz="3600" baseline="-25000" dirty="0">
                <a:solidFill>
                  <a:schemeClr val="accent6"/>
                </a:solidFill>
                <a:latin typeface="黑体" panose="02010609060101010101" pitchFamily="49" charset="-122"/>
                <a:ea typeface="黑体" panose="02010609060101010101" pitchFamily="49" charset="-122"/>
              </a:rPr>
              <a:t>2</a:t>
            </a:r>
            <a:r>
              <a:rPr lang="en-US" altLang="zh-CN" sz="3600" dirty="0">
                <a:solidFill>
                  <a:schemeClr val="accent6"/>
                </a:solidFill>
                <a:latin typeface="黑体" panose="02010609060101010101" pitchFamily="49" charset="-122"/>
                <a:ea typeface="黑体" panose="02010609060101010101" pitchFamily="49" charset="-122"/>
              </a:rPr>
              <a:t>H</a:t>
            </a:r>
            <a:r>
              <a:rPr lang="en-US" altLang="zh-CN" sz="3600" baseline="-25000" dirty="0">
                <a:solidFill>
                  <a:schemeClr val="accent6"/>
                </a:solidFill>
                <a:latin typeface="黑体" panose="02010609060101010101" pitchFamily="49" charset="-122"/>
                <a:ea typeface="黑体" panose="02010609060101010101" pitchFamily="49" charset="-122"/>
              </a:rPr>
              <a:t>4</a:t>
            </a:r>
            <a:r>
              <a:rPr lang="en-US" altLang="zh-CN" sz="3600" dirty="0">
                <a:solidFill>
                  <a:schemeClr val="accent6"/>
                </a:solidFill>
                <a:latin typeface="黑体" panose="02010609060101010101" pitchFamily="49" charset="-122"/>
                <a:ea typeface="黑体" panose="02010609060101010101" pitchFamily="49" charset="-122"/>
              </a:rPr>
              <a:t>SO</a:t>
            </a:r>
            <a:r>
              <a:rPr lang="zh-CN" altLang="en-US" sz="3600" dirty="0">
                <a:solidFill>
                  <a:schemeClr val="accent6"/>
                </a:solidFill>
                <a:latin typeface="华文行楷" panose="02010800040101010101" pitchFamily="2" charset="-122"/>
                <a:ea typeface="华文行楷" panose="02010800040101010101" pitchFamily="2" charset="-122"/>
              </a:rPr>
              <a:t>）加热可制得次硫酸酐</a:t>
            </a:r>
            <a:r>
              <a:rPr lang="en-US" altLang="zh-CN" sz="3600" dirty="0">
                <a:solidFill>
                  <a:schemeClr val="accent6"/>
                </a:solidFill>
                <a:latin typeface="华文行楷" panose="02010800040101010101" pitchFamily="2" charset="-122"/>
                <a:ea typeface="华文行楷" panose="02010800040101010101" pitchFamily="2" charset="-122"/>
              </a:rPr>
              <a:t>:</a:t>
            </a:r>
            <a:endParaRPr lang="en-US" altLang="zh-CN" sz="3600" dirty="0">
              <a:solidFill>
                <a:schemeClr val="accent6"/>
              </a:solidFill>
              <a:latin typeface="华文行楷" panose="02010800040101010101" pitchFamily="2" charset="-122"/>
              <a:ea typeface="华文行楷" panose="02010800040101010101" pitchFamily="2" charset="-122"/>
            </a:endParaRPr>
          </a:p>
          <a:p>
            <a:r>
              <a:rPr lang="en-US" altLang="zh-CN" sz="3200" dirty="0">
                <a:solidFill>
                  <a:srgbClr val="333333"/>
                </a:solidFill>
                <a:latin typeface="Arial" panose="020B0604020202020204" pitchFamily="34" charset="0"/>
              </a:rPr>
              <a:t>            C₂H₄SO   </a:t>
            </a:r>
            <a:r>
              <a:rPr lang="zh-CN" altLang="en-US" sz="3200" dirty="0">
                <a:solidFill>
                  <a:srgbClr val="333333"/>
                </a:solidFill>
                <a:latin typeface="Arial" panose="020B0604020202020204" pitchFamily="34" charset="0"/>
              </a:rPr>
              <a:t>    </a:t>
            </a:r>
            <a:r>
              <a:rPr lang="en-US" altLang="zh-CN" sz="3200" dirty="0">
                <a:solidFill>
                  <a:srgbClr val="333333"/>
                </a:solidFill>
                <a:latin typeface="Arial" panose="020B0604020202020204" pitchFamily="34" charset="0"/>
              </a:rPr>
              <a:t>C₂H₄+SO</a:t>
            </a:r>
            <a:endParaRPr lang="en-US" altLang="zh-CN" sz="3200" dirty="0">
              <a:solidFill>
                <a:srgbClr val="333333"/>
              </a:solidFill>
              <a:latin typeface="Arial" panose="020B0604020202020204" pitchFamily="34" charset="0"/>
            </a:endParaRPr>
          </a:p>
          <a:p>
            <a:br>
              <a:rPr lang="zh-CN" altLang="en-US" dirty="0">
                <a:solidFill>
                  <a:srgbClr val="333333"/>
                </a:solidFill>
                <a:latin typeface="微软雅黑" panose="020B0503020204020204" charset="-122"/>
                <a:ea typeface="微软雅黑" panose="020B0503020204020204" charset="-122"/>
              </a:rPr>
            </a:br>
            <a:endParaRPr lang="zh-CN" altLang="en-US" dirty="0"/>
          </a:p>
        </p:txBody>
      </p:sp>
      <p:sp>
        <p:nvSpPr>
          <p:cNvPr id="3" name="矩形 2"/>
          <p:cNvSpPr/>
          <p:nvPr/>
        </p:nvSpPr>
        <p:spPr>
          <a:xfrm>
            <a:off x="1311175" y="275847"/>
            <a:ext cx="4288353" cy="584775"/>
          </a:xfrm>
          <a:prstGeom prst="rect">
            <a:avLst/>
          </a:prstGeom>
        </p:spPr>
        <p:txBody>
          <a:bodyPr wrap="none">
            <a:spAutoFit/>
          </a:bodyPr>
          <a:lstStyle/>
          <a:p>
            <a:r>
              <a:rPr lang="zh-CN" altLang="en-US" sz="3200" b="1" dirty="0">
                <a:solidFill>
                  <a:srgbClr val="FF0000"/>
                </a:solidFill>
                <a:latin typeface="黑体" panose="02010609060101010101" pitchFamily="49" charset="-122"/>
                <a:ea typeface="黑体" panose="02010609060101010101" pitchFamily="49" charset="-122"/>
              </a:rPr>
              <a:t>次硫酸酐（一氧化硫）</a:t>
            </a:r>
            <a:endParaRPr lang="zh-CN" altLang="en-US" b="1" dirty="0">
              <a:solidFill>
                <a:srgbClr val="FF0000"/>
              </a:solidFill>
              <a:latin typeface="黑体" panose="02010609060101010101" pitchFamily="49" charset="-122"/>
              <a:ea typeface="黑体" panose="02010609060101010101" pitchFamily="49" charset="-122"/>
            </a:endParaRPr>
          </a:p>
        </p:txBody>
      </p:sp>
      <p:sp>
        <p:nvSpPr>
          <p:cNvPr id="4" name="矩形 3"/>
          <p:cNvSpPr/>
          <p:nvPr/>
        </p:nvSpPr>
        <p:spPr>
          <a:xfrm>
            <a:off x="1430443" y="4956312"/>
            <a:ext cx="8760478" cy="523220"/>
          </a:xfrm>
          <a:prstGeom prst="rect">
            <a:avLst/>
          </a:prstGeom>
        </p:spPr>
        <p:txBody>
          <a:bodyPr wrap="square">
            <a:spAutoFit/>
          </a:bodyPr>
          <a:lstStyle/>
          <a:p>
            <a:r>
              <a:rPr lang="zh-CN" altLang="en-US" sz="2800" b="1" dirty="0">
                <a:solidFill>
                  <a:srgbClr val="002060"/>
                </a:solidFill>
                <a:latin typeface="华文行楷" panose="02010800040101010101" pitchFamily="2" charset="-122"/>
                <a:ea typeface="华文行楷" panose="02010800040101010101" pitchFamily="2" charset="-122"/>
              </a:rPr>
              <a:t>与碱反应则生成硫代硫酸盐而不是次硫酸盐</a:t>
            </a:r>
            <a:endParaRPr lang="en-US" altLang="zh-CN" sz="2800" b="1" dirty="0">
              <a:solidFill>
                <a:srgbClr val="002060"/>
              </a:solidFill>
              <a:latin typeface="华文行楷" panose="02010800040101010101" pitchFamily="2" charset="-122"/>
              <a:ea typeface="华文行楷" panose="02010800040101010101" pitchFamily="2" charset="-122"/>
            </a:endParaRPr>
          </a:p>
        </p:txBody>
      </p:sp>
      <p:sp>
        <p:nvSpPr>
          <p:cNvPr id="5" name="矩形 4"/>
          <p:cNvSpPr/>
          <p:nvPr/>
        </p:nvSpPr>
        <p:spPr>
          <a:xfrm>
            <a:off x="565987" y="2443271"/>
            <a:ext cx="10572069" cy="1815882"/>
          </a:xfrm>
          <a:prstGeom prst="rect">
            <a:avLst/>
          </a:prstGeom>
        </p:spPr>
        <p:txBody>
          <a:bodyPr wrap="square">
            <a:spAutoFit/>
          </a:bodyPr>
          <a:lstStyle/>
          <a:p>
            <a:r>
              <a:rPr lang="zh-CN" altLang="en-US" sz="2800" dirty="0">
                <a:solidFill>
                  <a:srgbClr val="00B050"/>
                </a:solidFill>
                <a:latin typeface="华文行楷" panose="02010800040101010101" pitchFamily="2" charset="-122"/>
                <a:ea typeface="华文行楷" panose="02010800040101010101" pitchFamily="2" charset="-122"/>
              </a:rPr>
              <a:t>无色气体，有类似</a:t>
            </a:r>
            <a:r>
              <a:rPr lang="en-US" altLang="zh-CN" sz="2800" dirty="0">
                <a:solidFill>
                  <a:srgbClr val="00B050"/>
                </a:solidFill>
                <a:latin typeface="黑体" panose="02010609060101010101" pitchFamily="49" charset="-122"/>
                <a:ea typeface="黑体" panose="02010609060101010101" pitchFamily="49" charset="-122"/>
              </a:rPr>
              <a:t>H</a:t>
            </a:r>
            <a:r>
              <a:rPr lang="en-US" altLang="zh-CN" sz="2800" baseline="-25000" dirty="0">
                <a:solidFill>
                  <a:srgbClr val="00B050"/>
                </a:solidFill>
                <a:latin typeface="黑体" panose="02010609060101010101" pitchFamily="49" charset="-122"/>
                <a:ea typeface="黑体" panose="02010609060101010101" pitchFamily="49" charset="-122"/>
              </a:rPr>
              <a:t>2</a:t>
            </a:r>
            <a:r>
              <a:rPr lang="en-US" altLang="zh-CN" sz="2800" dirty="0">
                <a:solidFill>
                  <a:srgbClr val="00B050"/>
                </a:solidFill>
                <a:latin typeface="黑体" panose="02010609060101010101" pitchFamily="49" charset="-122"/>
                <a:ea typeface="黑体" panose="02010609060101010101" pitchFamily="49" charset="-122"/>
              </a:rPr>
              <a:t>S</a:t>
            </a:r>
            <a:r>
              <a:rPr lang="zh-CN" altLang="en-US" sz="2800" dirty="0">
                <a:solidFill>
                  <a:srgbClr val="00B050"/>
                </a:solidFill>
                <a:latin typeface="华文行楷" panose="02010800040101010101" pitchFamily="2" charset="-122"/>
                <a:ea typeface="华文行楷" panose="02010800040101010101" pitchFamily="2" charset="-122"/>
              </a:rPr>
              <a:t>的臭味，很易发生聚合。寿命极短</a:t>
            </a:r>
            <a:r>
              <a:rPr lang="zh-CN" altLang="en-US" sz="2000" dirty="0">
                <a:solidFill>
                  <a:srgbClr val="00B050"/>
                </a:solidFill>
                <a:latin typeface="华文行楷" panose="02010800040101010101" pitchFamily="2" charset="-122"/>
                <a:ea typeface="华文行楷" panose="02010800040101010101" pitchFamily="2" charset="-122"/>
              </a:rPr>
              <a:t>，</a:t>
            </a:r>
            <a:r>
              <a:rPr lang="zh-CN" altLang="en-US" sz="2800" dirty="0">
                <a:solidFill>
                  <a:srgbClr val="00B050"/>
                </a:solidFill>
                <a:latin typeface="华文行楷" panose="02010800040101010101" pitchFamily="2" charset="-122"/>
                <a:ea typeface="华文行楷" panose="02010800040101010101" pitchFamily="2" charset="-122"/>
              </a:rPr>
              <a:t>以毫秒计。用液态空气冷却成橙红色固体聚合物时可以数小时不分解。</a:t>
            </a:r>
            <a:endParaRPr lang="zh-CN" altLang="en-US" sz="2800" dirty="0">
              <a:solidFill>
                <a:srgbClr val="00B050"/>
              </a:solidFill>
              <a:latin typeface="华文行楷" panose="02010800040101010101" pitchFamily="2" charset="-122"/>
              <a:ea typeface="华文行楷" panose="02010800040101010101" pitchFamily="2" charset="-122"/>
            </a:endParaRPr>
          </a:p>
          <a:p>
            <a:endParaRPr lang="en-US" altLang="zh-CN" sz="2800" dirty="0">
              <a:solidFill>
                <a:srgbClr val="333333"/>
              </a:solidFill>
              <a:latin typeface="华文行楷" panose="02010800040101010101" pitchFamily="2" charset="-122"/>
              <a:ea typeface="华文行楷" panose="02010800040101010101" pitchFamily="2" charset="-122"/>
            </a:endParaRPr>
          </a:p>
          <a:p>
            <a:r>
              <a:rPr lang="zh-CN" altLang="en-US" sz="2800" dirty="0">
                <a:solidFill>
                  <a:srgbClr val="00B0F0"/>
                </a:solidFill>
                <a:latin typeface="华文行楷" panose="02010800040101010101" pitchFamily="2" charset="-122"/>
                <a:ea typeface="华文行楷" panose="02010800040101010101" pitchFamily="2" charset="-122"/>
              </a:rPr>
              <a:t>次硫酸酐与水反应的终产物产物并不是次硫酸而是二氧化硫和硫，</a:t>
            </a:r>
            <a:endParaRPr lang="zh-CN" altLang="en-US" sz="2800" dirty="0">
              <a:solidFill>
                <a:srgbClr val="00B0F0"/>
              </a:solidFill>
              <a:latin typeface="华文行楷" panose="02010800040101010101" pitchFamily="2" charset="-122"/>
              <a:ea typeface="华文行楷" panose="02010800040101010101" pitchFamily="2" charset="-122"/>
            </a:endParaRPr>
          </a:p>
        </p:txBody>
      </p:sp>
      <p:sp>
        <p:nvSpPr>
          <p:cNvPr id="7" name="矩形 6"/>
          <p:cNvSpPr/>
          <p:nvPr/>
        </p:nvSpPr>
        <p:spPr>
          <a:xfrm>
            <a:off x="2764300" y="4371059"/>
            <a:ext cx="4190571" cy="523220"/>
          </a:xfrm>
          <a:prstGeom prst="rect">
            <a:avLst/>
          </a:prstGeom>
        </p:spPr>
        <p:txBody>
          <a:bodyPr wrap="none">
            <a:spAutoFit/>
          </a:bodyPr>
          <a:lstStyle/>
          <a:p>
            <a:pPr lvl="0"/>
            <a:r>
              <a:rPr lang="en-US" altLang="zh-CN" sz="2800" dirty="0">
                <a:solidFill>
                  <a:srgbClr val="333333"/>
                </a:solidFill>
                <a:latin typeface="Arial" panose="020B0604020202020204" pitchFamily="34" charset="0"/>
              </a:rPr>
              <a:t>2SO+H₂O       S↓+H₂SO₃</a:t>
            </a:r>
            <a:endParaRPr lang="en-US" altLang="zh-CN" sz="2800" dirty="0">
              <a:solidFill>
                <a:srgbClr val="333333"/>
              </a:solidFill>
              <a:latin typeface="Arial" panose="020B0604020202020204" pitchFamily="34" charset="0"/>
            </a:endParaRPr>
          </a:p>
        </p:txBody>
      </p:sp>
      <p:sp>
        <p:nvSpPr>
          <p:cNvPr id="8" name="矩形 7"/>
          <p:cNvSpPr/>
          <p:nvPr/>
        </p:nvSpPr>
        <p:spPr>
          <a:xfrm>
            <a:off x="2897113" y="5603599"/>
            <a:ext cx="4644220" cy="523220"/>
          </a:xfrm>
          <a:prstGeom prst="rect">
            <a:avLst/>
          </a:prstGeom>
        </p:spPr>
        <p:txBody>
          <a:bodyPr wrap="none">
            <a:spAutoFit/>
          </a:bodyPr>
          <a:lstStyle/>
          <a:p>
            <a:r>
              <a:rPr lang="en-US" altLang="zh-CN" sz="2800" dirty="0">
                <a:solidFill>
                  <a:srgbClr val="333333"/>
                </a:solidFill>
                <a:latin typeface="Arial" panose="020B0604020202020204" pitchFamily="34" charset="0"/>
              </a:rPr>
              <a:t>2SO+2OH</a:t>
            </a:r>
            <a:r>
              <a:rPr lang="en-US" altLang="zh-CN" sz="2800" baseline="30000" dirty="0">
                <a:solidFill>
                  <a:srgbClr val="333333"/>
                </a:solidFill>
                <a:latin typeface="Arial" panose="020B0604020202020204" pitchFamily="34" charset="0"/>
              </a:rPr>
              <a:t>-</a:t>
            </a:r>
            <a:r>
              <a:rPr lang="zh-CN" altLang="en-US" sz="2800" dirty="0">
                <a:solidFill>
                  <a:srgbClr val="333333"/>
                </a:solidFill>
                <a:latin typeface="Arial" panose="020B0604020202020204" pitchFamily="34" charset="0"/>
              </a:rPr>
              <a:t>        </a:t>
            </a:r>
            <a:r>
              <a:rPr lang="en-US" altLang="zh-CN" sz="2800" dirty="0">
                <a:solidFill>
                  <a:srgbClr val="333333"/>
                </a:solidFill>
                <a:latin typeface="Arial" panose="020B0604020202020204" pitchFamily="34" charset="0"/>
              </a:rPr>
              <a:t>S₂O₃</a:t>
            </a:r>
            <a:r>
              <a:rPr lang="en-US" altLang="zh-CN" sz="2800" baseline="30000" dirty="0">
                <a:solidFill>
                  <a:srgbClr val="333333"/>
                </a:solidFill>
                <a:latin typeface="Arial" panose="020B0604020202020204" pitchFamily="34" charset="0"/>
              </a:rPr>
              <a:t>2-</a:t>
            </a:r>
            <a:r>
              <a:rPr lang="en-US" altLang="zh-CN" sz="2800" dirty="0">
                <a:solidFill>
                  <a:srgbClr val="333333"/>
                </a:solidFill>
                <a:latin typeface="Arial" panose="020B0604020202020204" pitchFamily="34" charset="0"/>
              </a:rPr>
              <a:t>+H₂O</a:t>
            </a:r>
            <a:endParaRPr lang="zh-CN" altLang="en-US" dirty="0"/>
          </a:p>
        </p:txBody>
      </p:sp>
      <p:graphicFrame>
        <p:nvGraphicFramePr>
          <p:cNvPr id="9" name="对象 7"/>
          <p:cNvGraphicFramePr>
            <a:graphicFrameLocks noChangeAspect="1"/>
          </p:cNvGraphicFramePr>
          <p:nvPr/>
        </p:nvGraphicFramePr>
        <p:xfrm>
          <a:off x="4554193" y="1785336"/>
          <a:ext cx="610825" cy="410955"/>
        </p:xfrm>
        <a:graphic>
          <a:graphicData uri="http://schemas.openxmlformats.org/presentationml/2006/ole">
            <mc:AlternateContent xmlns:mc="http://schemas.openxmlformats.org/markup-compatibility/2006">
              <mc:Choice xmlns:v="urn:schemas-microsoft-com:vml" Requires="v">
                <p:oleObj spid="_x0000_s22534" name="Picture" r:id="rId1" imgW="239395" imgH="202565" progId="Word.Picture.8">
                  <p:embed/>
                </p:oleObj>
              </mc:Choice>
              <mc:Fallback>
                <p:oleObj name="Picture" r:id="rId1" imgW="239395" imgH="202565" progId="Word.Picture.8">
                  <p:embed/>
                  <p:pic>
                    <p:nvPicPr>
                      <p:cNvPr id="0" name="对象 7"/>
                      <p:cNvPicPr>
                        <a:picLocks noChangeAspect="1" noChangeArrowheads="1"/>
                      </p:cNvPicPr>
                      <p:nvPr/>
                    </p:nvPicPr>
                    <p:blipFill>
                      <a:blip r:embed="rId2">
                        <a:extLst>
                          <a:ext uri="{28A0092B-C50C-407E-A947-70E740481C1C}">
                            <a14:useLocalDpi xmlns:a14="http://schemas.microsoft.com/office/drawing/2010/main" val="0"/>
                          </a:ext>
                        </a:extLst>
                      </a:blip>
                      <a:srcRect r="12122"/>
                      <a:stretch>
                        <a:fillRect/>
                      </a:stretch>
                    </p:blipFill>
                    <p:spPr bwMode="auto">
                      <a:xfrm>
                        <a:off x="4554193" y="1785336"/>
                        <a:ext cx="610825" cy="410955"/>
                      </a:xfrm>
                      <a:prstGeom prst="rect">
                        <a:avLst/>
                      </a:prstGeom>
                      <a:noFill/>
                      <a:ln>
                        <a:noFill/>
                      </a:ln>
                    </p:spPr>
                  </p:pic>
                </p:oleObj>
              </mc:Fallback>
            </mc:AlternateContent>
          </a:graphicData>
        </a:graphic>
      </p:graphicFrame>
      <p:sp>
        <p:nvSpPr>
          <p:cNvPr id="11" name="矩形 10"/>
          <p:cNvSpPr/>
          <p:nvPr/>
        </p:nvSpPr>
        <p:spPr>
          <a:xfrm>
            <a:off x="4417401" y="4402315"/>
            <a:ext cx="652743" cy="369332"/>
          </a:xfrm>
          <a:prstGeom prst="rect">
            <a:avLst/>
          </a:prstGeom>
        </p:spPr>
        <p:txBody>
          <a:bodyPr wrap="none">
            <a:spAutoFit/>
          </a:bodyPr>
          <a:lstStyle/>
          <a:p>
            <a:r>
              <a:rPr lang="en-US" altLang="zh-CN" b="1" dirty="0">
                <a:latin typeface="黑体" panose="02010609060101010101" pitchFamily="49" charset="-122"/>
              </a:rPr>
              <a:t>___</a:t>
            </a:r>
            <a:r>
              <a:rPr lang="en-US" altLang="zh-CN" b="1" u="sng" dirty="0">
                <a:latin typeface="黑体" panose="02010609060101010101" pitchFamily="49" charset="-122"/>
              </a:rPr>
              <a:t>_</a:t>
            </a:r>
            <a:endParaRPr lang="zh-CN" altLang="en-US" u="sng" dirty="0"/>
          </a:p>
        </p:txBody>
      </p:sp>
      <p:sp>
        <p:nvSpPr>
          <p:cNvPr id="12" name="矩形 11"/>
          <p:cNvSpPr/>
          <p:nvPr/>
        </p:nvSpPr>
        <p:spPr>
          <a:xfrm>
            <a:off x="4417401" y="4340282"/>
            <a:ext cx="652743" cy="369332"/>
          </a:xfrm>
          <a:prstGeom prst="rect">
            <a:avLst/>
          </a:prstGeom>
        </p:spPr>
        <p:txBody>
          <a:bodyPr wrap="none">
            <a:spAutoFit/>
          </a:bodyPr>
          <a:lstStyle/>
          <a:p>
            <a:r>
              <a:rPr lang="en-US" altLang="zh-CN" b="1" dirty="0">
                <a:latin typeface="黑体" panose="02010609060101010101" pitchFamily="49" charset="-122"/>
              </a:rPr>
              <a:t>___</a:t>
            </a:r>
            <a:r>
              <a:rPr lang="en-US" altLang="zh-CN" b="1" u="sng" dirty="0">
                <a:latin typeface="黑体" panose="02010609060101010101" pitchFamily="49" charset="-122"/>
              </a:rPr>
              <a:t>_</a:t>
            </a:r>
            <a:endParaRPr lang="zh-CN" altLang="en-US" u="sng" dirty="0"/>
          </a:p>
        </p:txBody>
      </p:sp>
      <p:sp>
        <p:nvSpPr>
          <p:cNvPr id="13" name="矩形 12"/>
          <p:cNvSpPr/>
          <p:nvPr/>
        </p:nvSpPr>
        <p:spPr>
          <a:xfrm>
            <a:off x="4743772" y="5644649"/>
            <a:ext cx="652743" cy="369332"/>
          </a:xfrm>
          <a:prstGeom prst="rect">
            <a:avLst/>
          </a:prstGeom>
        </p:spPr>
        <p:txBody>
          <a:bodyPr wrap="none">
            <a:spAutoFit/>
          </a:bodyPr>
          <a:lstStyle/>
          <a:p>
            <a:r>
              <a:rPr lang="en-US" altLang="zh-CN" b="1" dirty="0">
                <a:latin typeface="黑体" panose="02010609060101010101" pitchFamily="49" charset="-122"/>
              </a:rPr>
              <a:t>___</a:t>
            </a:r>
            <a:r>
              <a:rPr lang="en-US" altLang="zh-CN" b="1" u="sng" dirty="0">
                <a:latin typeface="黑体" panose="02010609060101010101" pitchFamily="49" charset="-122"/>
              </a:rPr>
              <a:t>_</a:t>
            </a:r>
            <a:endParaRPr lang="zh-CN" altLang="en-US" u="sng" dirty="0"/>
          </a:p>
        </p:txBody>
      </p:sp>
      <p:sp>
        <p:nvSpPr>
          <p:cNvPr id="14" name="矩形 13"/>
          <p:cNvSpPr/>
          <p:nvPr/>
        </p:nvSpPr>
        <p:spPr>
          <a:xfrm>
            <a:off x="4743771" y="5557404"/>
            <a:ext cx="652743" cy="369332"/>
          </a:xfrm>
          <a:prstGeom prst="rect">
            <a:avLst/>
          </a:prstGeom>
        </p:spPr>
        <p:txBody>
          <a:bodyPr wrap="none">
            <a:spAutoFit/>
          </a:bodyPr>
          <a:lstStyle/>
          <a:p>
            <a:r>
              <a:rPr lang="en-US" altLang="zh-CN" b="1" dirty="0">
                <a:latin typeface="黑体" panose="02010609060101010101" pitchFamily="49" charset="-122"/>
              </a:rPr>
              <a:t>___</a:t>
            </a:r>
            <a:r>
              <a:rPr lang="en-US" altLang="zh-CN" b="1" u="sng" dirty="0">
                <a:latin typeface="黑体" panose="02010609060101010101" pitchFamily="49" charset="-122"/>
              </a:rPr>
              <a:t>_</a:t>
            </a:r>
            <a:endParaRPr lang="zh-CN" altLang="en-US" u="sng"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additive="base">
                                        <p:cTn id="4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1992313" y="550864"/>
            <a:ext cx="47387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en-US" altLang="zh-CN" sz="2800" dirty="0">
                <a:solidFill>
                  <a:srgbClr val="FF0000"/>
                </a:solidFill>
                <a:latin typeface="黑体" panose="02010609060101010101" pitchFamily="49" charset="-122"/>
                <a:ea typeface="黑体" panose="02010609060101010101" pitchFamily="49" charset="-122"/>
              </a:rPr>
              <a:t>2</a:t>
            </a:r>
            <a:r>
              <a:rPr lang="zh-CN" altLang="en-US" sz="2800" dirty="0">
                <a:solidFill>
                  <a:srgbClr val="FF0000"/>
                </a:solidFill>
                <a:latin typeface="黑体" panose="02010609060101010101" pitchFamily="49" charset="-122"/>
                <a:ea typeface="黑体" panose="02010609060101010101" pitchFamily="49" charset="-122"/>
              </a:rPr>
              <a:t>、亚硫酸（ </a:t>
            </a:r>
            <a:r>
              <a:rPr kumimoji="1" lang="en-US" altLang="zh-CN" sz="2800" b="1" dirty="0">
                <a:solidFill>
                  <a:srgbClr val="FF0000"/>
                </a:solidFill>
                <a:latin typeface="黑体" panose="02010609060101010101" pitchFamily="49" charset="-122"/>
                <a:ea typeface="黑体" panose="02010609060101010101" pitchFamily="49" charset="-122"/>
              </a:rPr>
              <a:t>H</a:t>
            </a:r>
            <a:r>
              <a:rPr kumimoji="1" lang="en-US" altLang="zh-CN" sz="2800" b="1" baseline="-25000" dirty="0">
                <a:solidFill>
                  <a:srgbClr val="FF0000"/>
                </a:solidFill>
                <a:latin typeface="黑体" panose="02010609060101010101" pitchFamily="49" charset="-122"/>
                <a:ea typeface="黑体" panose="02010609060101010101" pitchFamily="49" charset="-122"/>
              </a:rPr>
              <a:t>2</a:t>
            </a:r>
            <a:r>
              <a:rPr kumimoji="1" lang="en-US" altLang="zh-CN" sz="2800" b="1" dirty="0">
                <a:solidFill>
                  <a:srgbClr val="FF0000"/>
                </a:solidFill>
                <a:latin typeface="黑体" panose="02010609060101010101" pitchFamily="49" charset="-122"/>
                <a:ea typeface="黑体" panose="02010609060101010101" pitchFamily="49" charset="-122"/>
              </a:rPr>
              <a:t>SO</a:t>
            </a:r>
            <a:r>
              <a:rPr kumimoji="1" lang="en-US" altLang="zh-CN" sz="2800" b="1" baseline="-25000" dirty="0">
                <a:solidFill>
                  <a:srgbClr val="FF0000"/>
                </a:solidFill>
                <a:latin typeface="黑体" panose="02010609060101010101" pitchFamily="49" charset="-122"/>
                <a:ea typeface="黑体" panose="02010609060101010101" pitchFamily="49" charset="-122"/>
              </a:rPr>
              <a:t>3</a:t>
            </a:r>
            <a:r>
              <a:rPr lang="en-US" altLang="zh-CN" sz="2800" dirty="0">
                <a:solidFill>
                  <a:srgbClr val="FF0000"/>
                </a:solidFill>
                <a:latin typeface="黑体" panose="02010609060101010101" pitchFamily="49" charset="-122"/>
                <a:ea typeface="黑体" panose="02010609060101010101" pitchFamily="49" charset="-122"/>
              </a:rPr>
              <a:t> </a:t>
            </a:r>
            <a:r>
              <a:rPr lang="zh-CN" altLang="en-US" sz="2800" dirty="0">
                <a:solidFill>
                  <a:srgbClr val="FF0000"/>
                </a:solidFill>
                <a:latin typeface="黑体" panose="02010609060101010101" pitchFamily="49" charset="-122"/>
                <a:ea typeface="黑体" panose="02010609060101010101" pitchFamily="49" charset="-122"/>
              </a:rPr>
              <a:t>）及其盐</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31747" name="Text Box 5"/>
          <p:cNvSpPr txBox="1">
            <a:spLocks noChangeArrowheads="1"/>
          </p:cNvSpPr>
          <p:nvPr/>
        </p:nvSpPr>
        <p:spPr bwMode="auto">
          <a:xfrm>
            <a:off x="2063750" y="1268413"/>
            <a:ext cx="7632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r>
              <a:rPr lang="zh-CN" altLang="en-US" sz="2400">
                <a:solidFill>
                  <a:srgbClr val="0000FF"/>
                </a:solidFill>
                <a:ea typeface="黑体" panose="02010609060101010101" pitchFamily="49" charset="-122"/>
              </a:rPr>
              <a:t>亚硫酸</a:t>
            </a:r>
            <a:r>
              <a:rPr lang="zh-CN" altLang="en-US" sz="2400">
                <a:solidFill>
                  <a:srgbClr val="FF0000"/>
                </a:solidFill>
                <a:ea typeface="黑体" panose="02010609060101010101" pitchFamily="49" charset="-122"/>
              </a:rPr>
              <a:t>（</a:t>
            </a:r>
            <a:r>
              <a:rPr lang="zh-CN" altLang="en-US" sz="2400">
                <a:solidFill>
                  <a:srgbClr val="FF0000"/>
                </a:solidFill>
                <a:latin typeface="Times New Roman" panose="02020603050405020304" pitchFamily="18" charset="0"/>
                <a:ea typeface="黑体" panose="02010609060101010101" pitchFamily="49" charset="-122"/>
              </a:rPr>
              <a:t> </a:t>
            </a:r>
            <a:r>
              <a:rPr kumimoji="1" lang="en-US" altLang="zh-CN" sz="2400" b="1">
                <a:solidFill>
                  <a:srgbClr val="FF0000"/>
                </a:solidFill>
                <a:latin typeface="Times New Roman" panose="02020603050405020304" pitchFamily="18" charset="0"/>
              </a:rPr>
              <a:t>H</a:t>
            </a:r>
            <a:r>
              <a:rPr kumimoji="1" lang="en-US" altLang="zh-CN" sz="2400" b="1" baseline="-25000">
                <a:solidFill>
                  <a:srgbClr val="FF0000"/>
                </a:solidFill>
                <a:latin typeface="Times New Roman" panose="02020603050405020304" pitchFamily="18" charset="0"/>
              </a:rPr>
              <a:t>2</a:t>
            </a:r>
            <a:r>
              <a:rPr kumimoji="1" lang="en-US" altLang="zh-CN" sz="2400" b="1">
                <a:solidFill>
                  <a:srgbClr val="FF0000"/>
                </a:solidFill>
                <a:latin typeface="Times New Roman" panose="02020603050405020304" pitchFamily="18" charset="0"/>
              </a:rPr>
              <a:t>SO</a:t>
            </a:r>
            <a:r>
              <a:rPr kumimoji="1" lang="en-US" altLang="zh-CN" sz="2400" b="1" baseline="-25000">
                <a:solidFill>
                  <a:srgbClr val="FF0000"/>
                </a:solidFill>
                <a:latin typeface="Times New Roman" panose="02020603050405020304" pitchFamily="18" charset="0"/>
              </a:rPr>
              <a:t>3</a:t>
            </a:r>
            <a:r>
              <a:rPr lang="en-US" altLang="zh-CN" sz="2400">
                <a:solidFill>
                  <a:srgbClr val="FF0000"/>
                </a:solidFill>
                <a:latin typeface="Times New Roman" panose="02020603050405020304" pitchFamily="18" charset="0"/>
              </a:rPr>
              <a:t> </a:t>
            </a:r>
            <a:r>
              <a:rPr lang="zh-CN" altLang="en-US" sz="2400">
                <a:solidFill>
                  <a:srgbClr val="FF0000"/>
                </a:solidFill>
                <a:ea typeface="黑体" panose="02010609060101010101" pitchFamily="49" charset="-122"/>
              </a:rPr>
              <a:t>）二元弱酸：</a:t>
            </a:r>
            <a:endParaRPr lang="zh-CN" altLang="en-US" sz="2400">
              <a:solidFill>
                <a:srgbClr val="FF0000"/>
              </a:solidFill>
              <a:ea typeface="黑体" panose="02010609060101010101" pitchFamily="49" charset="-122"/>
            </a:endParaRPr>
          </a:p>
        </p:txBody>
      </p:sp>
      <p:graphicFrame>
        <p:nvGraphicFramePr>
          <p:cNvPr id="31748" name="Object 6"/>
          <p:cNvGraphicFramePr>
            <a:graphicFrameLocks noChangeAspect="1"/>
          </p:cNvGraphicFramePr>
          <p:nvPr/>
        </p:nvGraphicFramePr>
        <p:xfrm>
          <a:off x="3287713" y="1916114"/>
          <a:ext cx="4679950" cy="388937"/>
        </p:xfrm>
        <a:graphic>
          <a:graphicData uri="http://schemas.openxmlformats.org/presentationml/2006/ole">
            <mc:AlternateContent xmlns:mc="http://schemas.openxmlformats.org/markup-compatibility/2006">
              <mc:Choice xmlns:v="urn:schemas-microsoft-com:vml" Requires="v">
                <p:oleObj spid="_x0000_s14413" name="CS ChemDraw Drawing" r:id="rId1" imgW="4889500" imgH="419100" progId="ChemDraw.Document.6.0">
                  <p:embed/>
                </p:oleObj>
              </mc:Choice>
              <mc:Fallback>
                <p:oleObj name="CS ChemDraw Drawing" r:id="rId1" imgW="4889500" imgH="419100" progId="ChemDraw.Document.6.0">
                  <p:embed/>
                  <p:pic>
                    <p:nvPicPr>
                      <p:cNvPr id="0" name="Object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3" y="1916114"/>
                        <a:ext cx="4679950"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49" name="Object 7"/>
          <p:cNvGraphicFramePr>
            <a:graphicFrameLocks noChangeAspect="1"/>
          </p:cNvGraphicFramePr>
          <p:nvPr/>
        </p:nvGraphicFramePr>
        <p:xfrm>
          <a:off x="3216275" y="2492375"/>
          <a:ext cx="5327650" cy="407988"/>
        </p:xfrm>
        <a:graphic>
          <a:graphicData uri="http://schemas.openxmlformats.org/presentationml/2006/ole">
            <mc:AlternateContent xmlns:mc="http://schemas.openxmlformats.org/markup-compatibility/2006">
              <mc:Choice xmlns:v="urn:schemas-microsoft-com:vml" Requires="v">
                <p:oleObj spid="_x0000_s14414" name="CS ChemDraw Drawing" r:id="rId3" imgW="5295900" imgH="419100" progId="ChemDraw.Document.6.0">
                  <p:embed/>
                </p:oleObj>
              </mc:Choice>
              <mc:Fallback>
                <p:oleObj name="CS ChemDraw Drawing" r:id="rId3" imgW="5295900" imgH="419100" progId="ChemDraw.Document.6.0">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2492375"/>
                        <a:ext cx="53276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0" name="Text Box 8"/>
          <p:cNvSpPr txBox="1">
            <a:spLocks noChangeArrowheads="1"/>
          </p:cNvSpPr>
          <p:nvPr/>
        </p:nvSpPr>
        <p:spPr bwMode="auto">
          <a:xfrm>
            <a:off x="1919289" y="3068638"/>
            <a:ext cx="8353425" cy="548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fontAlgn="base">
              <a:lnSpc>
                <a:spcPct val="140000"/>
              </a:lnSpc>
              <a:spcBef>
                <a:spcPct val="0"/>
              </a:spcBef>
              <a:spcAft>
                <a:spcPct val="0"/>
              </a:spcAft>
            </a:pPr>
            <a:r>
              <a:rPr lang="en-US" altLang="zh-CN" sz="2400">
                <a:solidFill>
                  <a:srgbClr val="0000FF"/>
                </a:solidFill>
                <a:latin typeface="Times New Roman" panose="02020603050405020304" pitchFamily="18" charset="0"/>
                <a:ea typeface="黑体" panose="02010609060101010101" pitchFamily="49" charset="-122"/>
              </a:rPr>
              <a:t>1</a:t>
            </a:r>
            <a:r>
              <a:rPr lang="zh-CN" altLang="en-US" sz="2400">
                <a:solidFill>
                  <a:srgbClr val="0000FF"/>
                </a:solidFill>
                <a:latin typeface="Times New Roman" panose="02020603050405020304" pitchFamily="18" charset="0"/>
                <a:ea typeface="黑体" panose="02010609060101010101" pitchFamily="49" charset="-122"/>
              </a:rPr>
              <a:t>、亚硫酸及其盐的氧化还原性：</a:t>
            </a:r>
            <a:endParaRPr lang="zh-CN" altLang="en-US" sz="2400">
              <a:solidFill>
                <a:srgbClr val="0000FF"/>
              </a:solidFill>
              <a:latin typeface="Times New Roman" panose="02020603050405020304" pitchFamily="18" charset="0"/>
              <a:ea typeface="黑体" panose="02010609060101010101" pitchFamily="49" charset="-122"/>
            </a:endParaRPr>
          </a:p>
        </p:txBody>
      </p:sp>
      <p:graphicFrame>
        <p:nvGraphicFramePr>
          <p:cNvPr id="31751" name="Object 9"/>
          <p:cNvGraphicFramePr>
            <a:graphicFrameLocks noChangeAspect="1"/>
          </p:cNvGraphicFramePr>
          <p:nvPr/>
        </p:nvGraphicFramePr>
        <p:xfrm>
          <a:off x="2566989" y="3860801"/>
          <a:ext cx="4752975" cy="371475"/>
        </p:xfrm>
        <a:graphic>
          <a:graphicData uri="http://schemas.openxmlformats.org/presentationml/2006/ole">
            <mc:AlternateContent xmlns:mc="http://schemas.openxmlformats.org/markup-compatibility/2006">
              <mc:Choice xmlns:v="urn:schemas-microsoft-com:vml" Requires="v">
                <p:oleObj spid="_x0000_s14415" name="CS ChemDraw Drawing" r:id="rId5" imgW="4216400" imgH="342900" progId="ChemDraw.Document.6.0">
                  <p:embed/>
                </p:oleObj>
              </mc:Choice>
              <mc:Fallback>
                <p:oleObj name="CS ChemDraw Drawing" r:id="rId5" imgW="4216400" imgH="342900" progId="ChemDraw.Document.6.0">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6989" y="3860801"/>
                        <a:ext cx="47529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2" name="Object 10"/>
          <p:cNvGraphicFramePr>
            <a:graphicFrameLocks noChangeAspect="1"/>
          </p:cNvGraphicFramePr>
          <p:nvPr/>
        </p:nvGraphicFramePr>
        <p:xfrm>
          <a:off x="2782889" y="4437063"/>
          <a:ext cx="4249737" cy="406400"/>
        </p:xfrm>
        <a:graphic>
          <a:graphicData uri="http://schemas.openxmlformats.org/presentationml/2006/ole">
            <mc:AlternateContent xmlns:mc="http://schemas.openxmlformats.org/markup-compatibility/2006">
              <mc:Choice xmlns:v="urn:schemas-microsoft-com:vml" Requires="v">
                <p:oleObj spid="_x0000_s14416" name="CS ChemDraw Drawing" r:id="rId7" imgW="3467100" imgH="342900" progId="ChemDraw.Document.6.0">
                  <p:embed/>
                </p:oleObj>
              </mc:Choice>
              <mc:Fallback>
                <p:oleObj name="CS ChemDraw Drawing" r:id="rId7" imgW="3467100" imgH="342900" progId="ChemDraw.Document.6.0">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2889" y="4437063"/>
                        <a:ext cx="4249737" cy="40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53" name="Object 11"/>
          <p:cNvGraphicFramePr>
            <a:graphicFrameLocks noChangeAspect="1"/>
          </p:cNvGraphicFramePr>
          <p:nvPr/>
        </p:nvGraphicFramePr>
        <p:xfrm>
          <a:off x="2927351" y="5013326"/>
          <a:ext cx="4105275" cy="377825"/>
        </p:xfrm>
        <a:graphic>
          <a:graphicData uri="http://schemas.openxmlformats.org/presentationml/2006/ole">
            <mc:AlternateContent xmlns:mc="http://schemas.openxmlformats.org/markup-compatibility/2006">
              <mc:Choice xmlns:v="urn:schemas-microsoft-com:vml" Requires="v">
                <p:oleObj spid="_x0000_s14417" name="CS ChemDraw Drawing" r:id="rId9" imgW="3606800" imgH="342900" progId="ChemDraw.Document.6.0">
                  <p:embed/>
                </p:oleObj>
              </mc:Choice>
              <mc:Fallback>
                <p:oleObj name="CS ChemDraw Drawing" r:id="rId9" imgW="3606800" imgH="342900" progId="ChemDraw.Document.6.0">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7351" y="5013326"/>
                        <a:ext cx="4105275"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theme/theme1.xml><?xml version="1.0" encoding="utf-8"?>
<a:theme xmlns:a="http://schemas.openxmlformats.org/drawingml/2006/main" name="3_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3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书籍进步">
  <a:themeElements>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216606"/>
        </a:accent1>
        <a:accent2>
          <a:srgbClr val="669900"/>
        </a:accent2>
        <a:accent3>
          <a:srgbClr val="FFFFFF"/>
        </a:accent3>
        <a:accent4>
          <a:srgbClr val="000000"/>
        </a:accent4>
        <a:accent5>
          <a:srgbClr val="ABB9AA"/>
        </a:accent5>
        <a:accent6>
          <a:srgbClr val="5B8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5458</Words>
  <Application>WPS 演示</Application>
  <PresentationFormat>宽屏</PresentationFormat>
  <Paragraphs>483</Paragraphs>
  <Slides>36</Slides>
  <Notes>0</Notes>
  <HiddenSlides>0</HiddenSlides>
  <MMClips>0</MMClips>
  <ScaleCrop>false</ScaleCrop>
  <HeadingPairs>
    <vt:vector size="8" baseType="variant">
      <vt:variant>
        <vt:lpstr>已用的字体</vt:lpstr>
      </vt:variant>
      <vt:variant>
        <vt:i4>13</vt:i4>
      </vt:variant>
      <vt:variant>
        <vt:lpstr>主题</vt:lpstr>
      </vt:variant>
      <vt:variant>
        <vt:i4>3</vt:i4>
      </vt:variant>
      <vt:variant>
        <vt:lpstr>嵌入 OLE 服务器</vt:lpstr>
      </vt:variant>
      <vt:variant>
        <vt:i4>29</vt:i4>
      </vt:variant>
      <vt:variant>
        <vt:lpstr>幻灯片标题</vt:lpstr>
      </vt:variant>
      <vt:variant>
        <vt:i4>36</vt:i4>
      </vt:variant>
    </vt:vector>
  </HeadingPairs>
  <TitlesOfParts>
    <vt:vector size="81" baseType="lpstr">
      <vt:lpstr>Arial</vt:lpstr>
      <vt:lpstr>宋体</vt:lpstr>
      <vt:lpstr>Wingdings</vt:lpstr>
      <vt:lpstr>Calibri</vt:lpstr>
      <vt:lpstr>微软雅黑</vt:lpstr>
      <vt:lpstr>华文行楷</vt:lpstr>
      <vt:lpstr>华文琥珀</vt:lpstr>
      <vt:lpstr>Times New Roman</vt:lpstr>
      <vt:lpstr>隶书</vt:lpstr>
      <vt:lpstr>黑体</vt:lpstr>
      <vt:lpstr>Arial Unicode MS</vt:lpstr>
      <vt:lpstr>Arial Narrow</vt:lpstr>
      <vt:lpstr>Symbol</vt:lpstr>
      <vt:lpstr>3_自定义设计方案</vt:lpstr>
      <vt:lpstr>自定义设计方案</vt:lpstr>
      <vt:lpstr>书籍进步</vt:lpstr>
      <vt:lpstr>Word.Picture.8</vt:lpstr>
      <vt:lpstr>ChemDraw.Document.6.0</vt:lpstr>
      <vt:lpstr>ChemDraw.Document.6.0</vt:lpstr>
      <vt:lpstr>Chem3D.Document.9</vt:lpstr>
      <vt:lpstr>ChemDraw.Document.6.0</vt:lpstr>
      <vt:lpstr>ChemDraw.Document.6.0</vt:lpstr>
      <vt:lpstr>ChemDraw.Document.6.0</vt:lpstr>
      <vt:lpstr>Photoshop.Image.4</vt:lpstr>
      <vt:lpstr>ChemDraw.Document.6.0</vt:lpstr>
      <vt:lpstr>ChemDraw.Document.6.0</vt:lpstr>
      <vt:lpstr>ChemDraw.Document.6.0</vt:lpstr>
      <vt:lpstr>ChemDraw.Document.6.0</vt:lpstr>
      <vt:lpstr>ChemDraw.Document.6.0</vt:lpstr>
      <vt:lpstr>ChemDraw.Document.6.0</vt:lpstr>
      <vt:lpstr>ChemDraw.Document.6.0</vt:lpstr>
      <vt:lpstr>ChemDraw.Document.6.0</vt:lpstr>
      <vt:lpstr>ChemDraw.Document.6.0</vt:lpstr>
      <vt:lpstr>ChemDraw.Document.6.0</vt:lpstr>
      <vt:lpstr>Equation.DSMT4</vt:lpstr>
      <vt:lpstr>ChemDraw.Document.6.0</vt:lpstr>
      <vt:lpstr>ChemDraw.Document.6.0</vt:lpstr>
      <vt:lpstr>ChemDraw.Document.6.0</vt:lpstr>
      <vt:lpstr>ChemDraw.Document.6.0</vt:lpstr>
      <vt:lpstr>ChemDraw.Document.6.0</vt:lpstr>
      <vt:lpstr>ChemDraw.Document.6.0</vt:lpstr>
      <vt:lpstr>ChemDraw.Document.6.0</vt:lpstr>
      <vt:lpstr>ChemDraw.Document.6.0</vt:lpstr>
      <vt:lpstr>ChemDraw.Document.6.0</vt:lpstr>
      <vt:lpstr>ChemDraw.Document.6.0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静心室主人</cp:lastModifiedBy>
  <cp:revision>33</cp:revision>
  <dcterms:created xsi:type="dcterms:W3CDTF">2020-04-18T03:34:00Z</dcterms:created>
  <dcterms:modified xsi:type="dcterms:W3CDTF">2021-04-07T01:21:16Z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978F971FE3F24589997F0AFD7325F9FB</vt:lpwstr>
  </property>
</Properties>
</file>