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7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2" userDrawn="1">
          <p15:clr>
            <a:srgbClr val="A4A3A4"/>
          </p15:clr>
        </p15:guide>
        <p15:guide id="2" orient="horz" pos="944" userDrawn="1">
          <p15:clr>
            <a:srgbClr val="A4A3A4"/>
          </p15:clr>
        </p15:guide>
        <p15:guide id="3" orient="horz" pos="3611" userDrawn="1">
          <p15:clr>
            <a:srgbClr val="A4A3A4"/>
          </p15:clr>
        </p15:guide>
        <p15:guide id="4" pos="41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 showGuides="1">
      <p:cViewPr varScale="1">
        <p:scale>
          <a:sx n="112" d="100"/>
          <a:sy n="112" d="100"/>
        </p:scale>
        <p:origin x="-510" y="-84"/>
      </p:cViewPr>
      <p:guideLst>
        <p:guide orient="horz" pos="712"/>
        <p:guide orient="horz" pos="944"/>
        <p:guide orient="horz" pos="3611"/>
        <p:guide pos="41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8.xml"/><Relationship Id="rId25" Type="http://schemas.openxmlformats.org/officeDocument/2006/relationships/customXml" Target="../customXml/item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147955" y="-5048885"/>
            <a:ext cx="11896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chemeClr val="bg1"/>
                </a:solidFill>
              </a:rPr>
              <a:t>公众号：金陵化学备课</a:t>
            </a:r>
            <a:endParaRPr lang="zh-CN" altLang="en-US" sz="8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640CAB6-B07E-4BA4-BC4B-DDB8D129D5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97B4A21-C178-4EF4-9692-581FD3539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6616460"/>
            <a:ext cx="12192000" cy="241540"/>
          </a:xfrm>
          <a:prstGeom prst="rect">
            <a:avLst/>
          </a:prstGeom>
          <a:solidFill>
            <a:srgbClr val="526188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 userDrawn="1"/>
        </p:nvPicPr>
        <p:blipFill>
          <a:blip r:embed="rId5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 userDrawn="1">
            <p:custDataLst>
              <p:tags r:id="rId7"/>
            </p:custDataLst>
          </p:nvPr>
        </p:nvSpPr>
        <p:spPr>
          <a:xfrm>
            <a:off x="147955" y="-5048885"/>
            <a:ext cx="11896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chemeClr val="bg1"/>
                </a:solidFill>
              </a:rPr>
              <a:t>公众号：金陵化学备课</a:t>
            </a:r>
            <a:endParaRPr lang="zh-CN" altLang="en-US" sz="80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 userDrawn="1">
            <p:custDataLst>
              <p:tags r:id="rId8"/>
            </p:custDataLst>
          </p:nvPr>
        </p:nvSpPr>
        <p:spPr>
          <a:xfrm>
            <a:off x="147955" y="9555480"/>
            <a:ext cx="11896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chemeClr val="bg1"/>
                </a:solidFill>
              </a:rPr>
              <a:t>公众号：金陵化学备课</a:t>
            </a:r>
            <a:endParaRPr lang="zh-CN" altLang="en-US" sz="8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10895" y="2103755"/>
            <a:ext cx="10570210" cy="1014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6000" b="1">
                <a:latin typeface="黑体" panose="02010609060101010101" charset="-122"/>
                <a:ea typeface="黑体" panose="02010609060101010101" charset="-122"/>
              </a:rPr>
              <a:t>电性关系在有机反应中的应用</a:t>
            </a:r>
            <a:endParaRPr lang="zh-CN" altLang="en-US" sz="6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34050" y="3545205"/>
            <a:ext cx="5563870" cy="553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3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从电性的角度看有机合成</a:t>
            </a:r>
            <a:endParaRPr lang="zh-CN" altLang="en-US" sz="3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24000" contrast="54000"/>
          </a:blip>
          <a:stretch>
            <a:fillRect/>
          </a:stretch>
        </p:blipFill>
        <p:spPr>
          <a:xfrm>
            <a:off x="480695" y="1295400"/>
            <a:ext cx="11088370" cy="3952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30000" contrast="60000"/>
          </a:blip>
          <a:stretch>
            <a:fillRect/>
          </a:stretch>
        </p:blipFill>
        <p:spPr>
          <a:xfrm>
            <a:off x="2905760" y="598170"/>
            <a:ext cx="5129530" cy="3211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lum bright="-30000" contrast="60000"/>
          </a:blip>
          <a:stretch>
            <a:fillRect/>
          </a:stretch>
        </p:blipFill>
        <p:spPr>
          <a:xfrm>
            <a:off x="2164715" y="3905250"/>
            <a:ext cx="7308215" cy="22021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24000" contrast="48000"/>
          </a:blip>
          <a:stretch>
            <a:fillRect/>
          </a:stretch>
        </p:blipFill>
        <p:spPr>
          <a:xfrm>
            <a:off x="3820795" y="1162050"/>
            <a:ext cx="7373620" cy="2365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tretch>
            <a:fillRect/>
          </a:stretch>
        </p:blipFill>
        <p:spPr>
          <a:xfrm>
            <a:off x="3820795" y="3640455"/>
            <a:ext cx="7373620" cy="2520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91490" y="372745"/>
            <a:ext cx="3588385" cy="553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活动三、认识</a:t>
            </a:r>
            <a:r>
              <a:rPr lang="en-US" altLang="zh-CN"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α—H</a:t>
            </a:r>
            <a:endParaRPr lang="en-US" altLang="zh-CN" sz="3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44500" y="272415"/>
            <a:ext cx="7922260" cy="553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3000" b="1">
                <a:latin typeface="黑体" panose="02010609060101010101" charset="-122"/>
                <a:ea typeface="黑体" panose="02010609060101010101" charset="-122"/>
              </a:rPr>
              <a:t>活动四、从电性角度体会有机合成反应机理</a:t>
            </a:r>
            <a:endParaRPr lang="zh-CN" altLang="en-US" sz="3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-24000" contrast="42000"/>
          </a:blip>
          <a:stretch>
            <a:fillRect/>
          </a:stretch>
        </p:blipFill>
        <p:spPr>
          <a:xfrm>
            <a:off x="281940" y="1459865"/>
            <a:ext cx="10474325" cy="2160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lum bright="-12000" contrast="36000"/>
          </a:blip>
          <a:stretch>
            <a:fillRect/>
          </a:stretch>
        </p:blipFill>
        <p:spPr>
          <a:xfrm>
            <a:off x="281940" y="3703320"/>
            <a:ext cx="8388350" cy="2209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lum bright="-18000" contrast="42000"/>
          </a:blip>
          <a:stretch>
            <a:fillRect/>
          </a:stretch>
        </p:blipFill>
        <p:spPr>
          <a:xfrm>
            <a:off x="8670290" y="3703320"/>
            <a:ext cx="3258820" cy="2209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444500" y="977900"/>
            <a:ext cx="5651500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年江苏高考题，分析每一步断键和成键情况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24000" contrast="48000"/>
          </a:blip>
          <a:stretch>
            <a:fillRect/>
          </a:stretch>
        </p:blipFill>
        <p:spPr>
          <a:xfrm>
            <a:off x="622300" y="4667250"/>
            <a:ext cx="10848340" cy="1831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-24000" contrast="42000"/>
          </a:blip>
          <a:stretch>
            <a:fillRect/>
          </a:stretch>
        </p:blipFill>
        <p:spPr>
          <a:xfrm>
            <a:off x="622300" y="536575"/>
            <a:ext cx="10847705" cy="4178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22300" y="90170"/>
            <a:ext cx="7016750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年江苏高考题，分析每一步断键和成键情况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777875" y="527050"/>
            <a:ext cx="10398125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2022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年江苏高考题，分析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A—E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每一步断键和成键情况；分析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已知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的反应断键和成键情况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24000" contrast="48000"/>
          </a:blip>
          <a:stretch>
            <a:fillRect/>
          </a:stretch>
        </p:blipFill>
        <p:spPr>
          <a:xfrm>
            <a:off x="777875" y="1181100"/>
            <a:ext cx="10272395" cy="2458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lum bright="-24000" contrast="48000"/>
          </a:blip>
          <a:stretch>
            <a:fillRect/>
          </a:stretch>
        </p:blipFill>
        <p:spPr>
          <a:xfrm>
            <a:off x="777875" y="3639185"/>
            <a:ext cx="10270490" cy="2298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lum bright="-18000" contrast="36000"/>
          </a:blip>
          <a:stretch>
            <a:fillRect/>
          </a:stretch>
        </p:blipFill>
        <p:spPr>
          <a:xfrm>
            <a:off x="505460" y="1085215"/>
            <a:ext cx="10403205" cy="2501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lum bright="-24000" contrast="54000"/>
          </a:blip>
          <a:stretch>
            <a:fillRect/>
          </a:stretch>
        </p:blipFill>
        <p:spPr>
          <a:xfrm>
            <a:off x="505460" y="3587115"/>
            <a:ext cx="10402570" cy="1664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505460" y="527050"/>
            <a:ext cx="10779125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2022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年江苏高考题，分析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A—E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每一步断键和成键情况；分析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已知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的反应断键和成键情况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546735" y="415925"/>
            <a:ext cx="3398520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年南京、盐城期末联考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12000" contrast="30000"/>
          </a:blip>
          <a:stretch>
            <a:fillRect/>
          </a:stretch>
        </p:blipFill>
        <p:spPr>
          <a:xfrm>
            <a:off x="546735" y="867410"/>
            <a:ext cx="10890250" cy="4012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-18000" contrast="42000"/>
          </a:blip>
          <a:stretch>
            <a:fillRect/>
          </a:stretch>
        </p:blipFill>
        <p:spPr>
          <a:xfrm>
            <a:off x="546735" y="4879975"/>
            <a:ext cx="10890250" cy="840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3875" y="1024255"/>
            <a:ext cx="4430395" cy="553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3000" b="1">
                <a:latin typeface="黑体" panose="02010609060101010101" charset="-122"/>
                <a:ea typeface="黑体" panose="02010609060101010101" charset="-122"/>
              </a:rPr>
              <a:t>教材回顾：选择性必修三</a:t>
            </a:r>
            <a:endParaRPr lang="zh-CN" altLang="en-US" sz="3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24000" contrast="60000"/>
          </a:blip>
          <a:stretch>
            <a:fillRect/>
          </a:stretch>
        </p:blipFill>
        <p:spPr>
          <a:xfrm>
            <a:off x="523875" y="1903730"/>
            <a:ext cx="11144885" cy="34061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79755" y="706755"/>
            <a:ext cx="6142990" cy="553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3000" b="1">
                <a:latin typeface="黑体" panose="02010609060101010101" charset="-122"/>
                <a:ea typeface="黑体" panose="02010609060101010101" charset="-122"/>
              </a:rPr>
              <a:t>活动一、体会取代但应的反应规律</a:t>
            </a:r>
            <a:endParaRPr lang="zh-CN" altLang="en-US" sz="3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18000" contrast="18000"/>
          </a:blip>
          <a:stretch>
            <a:fillRect/>
          </a:stretch>
        </p:blipFill>
        <p:spPr>
          <a:xfrm>
            <a:off x="579755" y="1784350"/>
            <a:ext cx="10543540" cy="3479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36000" contrast="66000"/>
          </a:blip>
          <a:stretch>
            <a:fillRect/>
          </a:stretch>
        </p:blipFill>
        <p:spPr>
          <a:xfrm>
            <a:off x="848360" y="575310"/>
            <a:ext cx="9359265" cy="10344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lum bright="-36000" contrast="60000"/>
          </a:blip>
          <a:stretch>
            <a:fillRect/>
          </a:stretch>
        </p:blipFill>
        <p:spPr>
          <a:xfrm>
            <a:off x="848360" y="1850390"/>
            <a:ext cx="10781665" cy="3892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24000" contrast="60000"/>
          </a:blip>
          <a:stretch>
            <a:fillRect/>
          </a:stretch>
        </p:blipFill>
        <p:spPr>
          <a:xfrm>
            <a:off x="1307465" y="833120"/>
            <a:ext cx="8683625" cy="1158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lum bright="-42000" contrast="72000"/>
          </a:blip>
          <a:stretch>
            <a:fillRect/>
          </a:stretch>
        </p:blipFill>
        <p:spPr>
          <a:xfrm>
            <a:off x="1263650" y="2495550"/>
            <a:ext cx="10233025" cy="1358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lum bright="-42000" contrast="60000"/>
          </a:blip>
          <a:stretch>
            <a:fillRect/>
          </a:stretch>
        </p:blipFill>
        <p:spPr>
          <a:xfrm>
            <a:off x="1307465" y="4358005"/>
            <a:ext cx="10450195" cy="1311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30000" contrast="66000"/>
          </a:blip>
          <a:stretch>
            <a:fillRect/>
          </a:stretch>
        </p:blipFill>
        <p:spPr>
          <a:xfrm>
            <a:off x="864235" y="2513965"/>
            <a:ext cx="9965690" cy="3584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lum bright="-30000" contrast="60000"/>
          </a:blip>
          <a:stretch>
            <a:fillRect/>
          </a:stretch>
        </p:blipFill>
        <p:spPr>
          <a:xfrm>
            <a:off x="3075940" y="635635"/>
            <a:ext cx="4674235" cy="1285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30000" contrast="60000"/>
          </a:blip>
          <a:stretch>
            <a:fillRect/>
          </a:stretch>
        </p:blipFill>
        <p:spPr>
          <a:xfrm>
            <a:off x="403860" y="1209675"/>
            <a:ext cx="11228705" cy="41541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24000" contrast="60000"/>
          </a:blip>
          <a:stretch>
            <a:fillRect/>
          </a:stretch>
        </p:blipFill>
        <p:spPr>
          <a:xfrm>
            <a:off x="337820" y="534670"/>
            <a:ext cx="10849610" cy="2576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lum bright="-36000" contrast="60000"/>
          </a:blip>
          <a:stretch>
            <a:fillRect/>
          </a:stretch>
        </p:blipFill>
        <p:spPr>
          <a:xfrm>
            <a:off x="433070" y="3544570"/>
            <a:ext cx="10753725" cy="25787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90880" y="643255"/>
            <a:ext cx="6430010" cy="553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3000" b="1">
                <a:latin typeface="黑体" panose="02010609060101010101" charset="-122"/>
                <a:ea typeface="黑体" panose="02010609060101010101" charset="-122"/>
              </a:rPr>
              <a:t>活动二、体会醛发生加成反应的规律</a:t>
            </a:r>
            <a:endParaRPr lang="zh-CN" altLang="en-US" sz="3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6000" contrast="12000"/>
          </a:blip>
          <a:stretch>
            <a:fillRect/>
          </a:stretch>
        </p:blipFill>
        <p:spPr>
          <a:xfrm>
            <a:off x="690880" y="2020570"/>
            <a:ext cx="10149840" cy="18681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WQyZDQ1MzZjZWRhMGZlNDU3Yjg4ZGMwZDk4ZDBlNWIifQ==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KSO_WPP_MARK_KEY" val="541a86c4-e170-4581-90d5-7a7ae4f7fcf0"/>
  <p:tag name="RESOURCE_RECORD_KEY" val="{&quot;13&quot;:[20209619,20209635,19948769,19971662,20469018,20174681,19950113,19951219,4635273,20174682,4663468,20209627,20209622,20174676,20280321,4695725,4721719,4676804,20042469,20242008,4721715,4721696,20481680,4695716,19951231,20184176,4364878,4364952,20469019,20025431,20174677,4650225,4364915,20242013,19948759,4685212,19951230,20174685,4364957,4676802,20104438,4364888,20482073,20481652,4364911,20469033,20184156,20104445,20481688,20032636],&quot;70&quot;:[3314370,3312248,3314374,3312650,3314199,3314418,3314597,3314364,3312672,3312658,3314058,3314378,3314442,3314673,3314197,3316026,3318423,3312385,3312235,3318467,3314671,3312347,3312106,3313682,3312119,3318385,3312145,3312164,3315605,3312588,3314290]}"/>
  <p:tag name="commondata" val="eyJoZGlkIjoiMWRkNTU1ZTU5OTBkNjBjYWVkZWI4Mzc4YjIzOGEyNGEifQ=="/>
</p:tagLst>
</file>

<file path=ppt/tags/tag2.xml><?xml version="1.0" encoding="utf-8"?>
<p:tagLst xmlns:p="http://schemas.openxmlformats.org/presentationml/2006/main">
  <p:tag name="AS_UNIQUEID" val="555"/>
</p:tagLst>
</file>

<file path=ppt/tags/tag3.xml><?xml version="1.0" encoding="utf-8"?>
<p:tagLst xmlns:p="http://schemas.openxmlformats.org/presentationml/2006/main">
  <p:tag name="AS_UNIQUEID" val="556"/>
</p:tagLst>
</file>

<file path=ppt/tags/tag4.xml><?xml version="1.0" encoding="utf-8"?>
<p:tagLst xmlns:p="http://schemas.openxmlformats.org/presentationml/2006/main">
  <p:tag name="AS_UNIQUEID" val="557"/>
</p:tagLst>
</file>

<file path=ppt/tags/tag5.xml><?xml version="1.0" encoding="utf-8"?>
<p:tagLst xmlns:p="http://schemas.openxmlformats.org/presentationml/2006/main">
  <p:tag name="AS_UNIQUEID" val="558"/>
</p:tagLst>
</file>

<file path=ppt/tags/tag6.xml><?xml version="1.0" encoding="utf-8"?>
<p:tagLst xmlns:p="http://schemas.openxmlformats.org/presentationml/2006/main">
  <p:tag name="AS_UNIQUEID" val="559"/>
</p:tagLst>
</file>

<file path=ppt/tags/tag7.xml><?xml version="1.0" encoding="utf-8"?>
<p:tagLst xmlns:p="http://schemas.openxmlformats.org/presentationml/2006/main">
  <p:tag name="AS_UNIQUEID" val="561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青春活力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14AE0"/>
      </a:accent1>
      <a:accent2>
        <a:srgbClr val="1587FD"/>
      </a:accent2>
      <a:accent3>
        <a:srgbClr val="2DD3FB"/>
      </a:accent3>
      <a:accent4>
        <a:srgbClr val="FA6766"/>
      </a:accent4>
      <a:accent5>
        <a:srgbClr val="F8B613"/>
      </a:accent5>
      <a:accent6>
        <a:srgbClr val="BD55F9"/>
      </a:accent6>
      <a:hlink>
        <a:srgbClr val="4472C4"/>
      </a:hlink>
      <a:folHlink>
        <a:srgbClr val="BFBFBF"/>
      </a:folHlink>
    </a:clrScheme>
    <a:fontScheme name="经典搭配">
      <a:majorFont>
        <a:latin typeface="OPPOSans H"/>
        <a:ea typeface="OPPOSans H"/>
        <a:cs typeface="Arial"/>
      </a:majorFont>
      <a:minorFont>
        <a:latin typeface="OPPOSans L"/>
        <a:ea typeface="OPPOSans 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item1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j I 5 N D U z N z U 3 O D Q 4 I i w K C S J H c m 9 1 c E l k I i A 6 I C I x N T Y 4 M z g y M j c 0 I i w K C S J J b W F n Z S I g O i A i a V Z C T 1 J 3 M E t H Z 2 9 B Q U F B T l N V a E V V Z 0 F B Q k V R Q U F B R k V D Q V l B Q U F B d X Z l d U V B Q U F B Q 1 h C S V d Y T U F B Q X N U Q U F B T E V 3 R U F t c H d Z Q U F B Z 0 F F b E V R V l I 0 b k 9 6 Z G Q x e F R a e G N I O E Y 4 U 1 N B S m h L U 2 d n Q 2 x q M 0 h u V 3 Z P d X J l M X I x N E h Y W F d V Z m V z Y j I y M V Z x M T d 0 R 3 J W d X F 0 b z N k d T Z G U m Z p c k F 0 R k Z G U V V r R T M y K 3 d j d k t l R S t T V z R H U T N L K 2 4 w O C 9 O V S 9 1 Z U l B U W N z O D l 6 e m t D c l Z h c k J T R 0 V F R U l J S V l R U V F v Z 2 R F Z W I x Q k F n a G h C Q k N D Q 0 d F R U V K e U d 3 V k V D Q 0 d F R U V J S U l Z U V F Z b m N v S U V J S U l Z U V F R Z 2 d o a E J D N 1 F 3 R V J R Z 2 d o a E J C Q 0 N D R 0 U y Q j B L a U J C Q 0 N D R 0 V F R U l J S W N U d V V F Q 0 V F R U l J S V l R U V F n Z 2 h k b 2 N D S W 9 R U V F n Z 2 h o Q k J D Q 0 x F N 0 Z C Q W h o Q k J D Q 0 N H R U V F S 0 k z Y U d B Q 0 N H R U V F S U l J W V F R U X V 3 T 0 J V U U l J W V F R U W d n a G h C Q m l k e W d n U W d n a G h C Q k N D Q 0 d F R U x 0 R E F S R k N D Q 0 d F R U V J S U l Z V F l I U X F J R U V J S U l Z U V F R Z 2 d o e E 8 1 U V F J U V F R Z 2 d o a E J C Q 0 N D R j J o d 0 l p a E J C Q 0 N D R 0 V F R U l J c 1 R z V U V D R 0 V F R U l J S V l R U V F v a m R v W U F J S V l R U V F n Z 2 h o Q k J D N 0 E 0 R l J B Z 2 h o Q k J D Q 0 N H R U V H S j N L Q 0 J D Q 0 N H R U V F S U l J W V F R d T B N Q k V V S U l J W V F R U W d n a G h O Z 2 R D b 2 d R U W d n a G h C Q k N D Q 0 h F N 2 x C Q W h C Q k N D Q 0 d F R U V J S U l Y Y U h B a U t F R U V J S U l Z U V F R Z 2 l 4 T 3 h R U U l Z U V F R Z 2 d o a E J C Q 2 l O M m h n Q W d o a E J C Q 0 N D R 0 V F R U x z R G d W R U N D R 0 V F R U l J S V l R U V l u Y 2 9 J R U l J S V l R U V F n Z 2 h o Q k M 3 U X d F U l F n Z 2 h o Q k J D Q 0 N H R T J C M E t p Q k J D Q 0 N H R U V F S U l J Y 1 R 1 V U V D R U V F S U l J W V F R U W d n a G R v Y 0 N J b 1 F R U W d n a G h C Q k N D T E U 3 R k J B a G h C Q k N D Q 0 d F R U V L S T N h R 0 F D Q 0 d F R U V J S U l Z U V F R d X d P Q l V R S U l Z U V F R Z 2 d o a E J C a W R 5 Z 2 d R Z 2 d o a E J C Q 0 N D R 0 V F T H R E Q V J G Q 0 N D R 0 V F R U l J S V l U W U h R c U l F R U l J S V l R U V F n Z 2 h 4 T z V R U U l R U V F n Z 2 h o Q k J D Q 0 N G M m h 3 S W l o Q k J D Q 0 N H R U V F S U l z V H N V R U N H R U V F S U l J W V F R U W 9 q Z G 9 Z Q U l J W V F R U W d n a G h C Q k M 3 Q T R G U k F n a G h C Q k N D Q 0 d F R U d K M 0 t D Q k N D Q 0 d F R U V J S U l Z U V F 1 M E 1 C R V V J S U l Z U V F R Z 2 d o a E 5 n Z E N v Z 1 F R Z 2 d o a E J C Q 0 N D S E U 3 a m p r O V F R S U l j U V M y c l J r c E J 4 Y U I v b k 5 V M U M v a T R S V 2 5 w c l h V e U k y S U p B N F E r V H R E M G 1 0 b H B C M U h B Y U J r M H R l V D R r U V F n Z 2 h o Q l J R Q X E x V 3 E 4 M 3 J T U k J D a U R r V T l 5 N G o 4 Y m N w V U g r S X p 1 d X B r Q n d r O G l v R 3 Q r R U x J Y T d T T U s r b l F n Z 2 h o Q k J D Q 2 l B S 2 l C Q k N Q a W 1 L Z T V j U l A 2 O S 9 Y a y t E N U t K Q 3 M 3 W k J Y S m 1 D S W 9 R U V F n Z 2 h 4 T F l v S U V J S S t X U m 8 w N U l S T z d t M U x q T k U 1 T 2 t M b D M 3 V E l h N V l G M E t Q b 2 5 r O E 8 y S U x t b z h 4 V U R 5 O G h 1 U n Q 4 N k d P Z X d z Z 0 k x U E V j O U V K V 2 o 1 R E N D R 0 V F R U p z a W 9 x c U V r S S t H U 2 1 I M X Y w Y k R D b n N n O E k v S D R X M F F V Y 0 t o a F F n U W 8 r a W t E Y m 9 p T U l M a j B G V T J B Y 0 F v U D R R a l p S R D Y v S j R a b 1 F R U W d n a H B L Q 2 h n Q W d o N U p N a H Y z b E s 5 M i t Y L 2 p N Z 2 R Q S E l 3 O W 1 R b k N S M D h Z Q k w v e G 0 2 e C 9 K Y n A v T n d O b 1 F R U W d n a H B D Q 2 l n Q W d o N U p P a G Z o Z X A r N 2 U 0 W X Q w O G 5 B b k p E Z U l L Z F h U L 1 Z y O T d t W W N 6 S V l R U V F n Z 2 h C U k V G U k F n a G 4 0 e X N y W F Z w b V V 6 Q k p 5 e m t y Z n U z T n A z Y U t o T k N D Q 0 d F R U 5 1 a W d B Z 2 h o Q k J D Q 0 N H R U V F T H N E Z 1 Z F Q 0 N H R U V F S U l J W V F R W W 5 j b 0 l F S U l J W V F R U W d n a G h C Q z d R d 0 V S U W d n a G h C Q k N D Q 0 d F M k I w S 2 l C Q k N D Q 0 d F R U V J S U l j V H V V R U N F R U V J S U l Z U V F R Z 2 d o Z G 9 j Q 0 l v U V F R Z 2 d o a E J C Q 0 N M R T d G Q k F o a E J C Q 0 N D R 0 V F R U t J M 2 F H Q U N D R 0 V F R U l J S V l R U V F 1 d 0 9 C V V F J S V l R U V F n Z 2 h o Q k J p Z H l n Z 1 F n Z 2 h o Q k J D Q 0 N H R U V M d E R B U k Z D Q 0 N H R U V F S U l J W V R Z S F F x S U V F S U l J W V F R U W d n a H h P N V F R S V F R U W d n a G h C Q k N D Q 0 Y y a H d J a W h C Q k N D Q 0 d F R U V J S X N U c 1 V F Q 0 d F R U V J S U l Z U V F R b 2 p k b 1 l B S U l Z U V F R Z 2 d o a E J C Q z d B N E Z S Q W d o a E J C Q 0 N D R 0 V F R 0 o z S 0 N C Q 0 N D R 0 V F R U l J S V l R U X U w T U J F V U l J S V l R U V F n Z 2 h k a 1 d q M G V U M U Z F Z y t R Q U V S U W d q a F N a N m V o d m R 2 W H B 1 M X o 1 T j d 0 e E R 4 O U d F T 3 p Z a V F n b V B u e n A x W X N X S U Y 3 d C s v b j l k V E l j a T R V S W l J a U 9 E O G w 1 N m V u d G R U S X l S S E t K W E t I R C 9 I a H c 4 Z k x O N z M 2 Z E 9 u d U g z N 3 R n M W 5 R K 2 J P b l l 2 N j l l d G p 3 N F l O U 0 V w S 3 l 1 d n B X R V d w V k 9 M Y 3 V Y U F F h c l Y 1 U F p W U G p r Q k w z e l Z D e U N m a V h l K 1 N 1 b j k 3 N z N x U n E r Z C s 5 a k F N Z j Y 3 L 0 J T c W x F d U 8 r W H d r U H p 5 S z g 5 b H M 3 Z n p M Q y 8 3 b U R z c F Z y b 2 x Y W E F R Z 3 N X e W 1 I W j V v N 1 l t T 2 l V Y 2 p M Q j B K a H p z Y l Y 4 L 0 p u V G 5 K W D U 4 N m R j Z k R n U V F C Q T B h S k Y w Y m h 4 W X p S c T F B a E 5 t a l J C e l p v M T g z a D J C W U 5 T c V V S Y V d o c m M z T n h N Y n B 1 V 2 x n W m 5 a M m Z P K 0 1 X T E Y 5 R 2 9 V Y U 9 j b U Y 2 Q k Z o N G V q d E d q U j N Q R 2 Q r N 2 N p V U t G Q 3 V Y c V h I N z c 3 V G Q 4 O X R s b m F O b X l a Y T Z l T n k v d D J y V U x p e F l 0 Z 2 8 r U G o r N i 9 V c V Z L W W Z E Z 3 d R Q 0 F t S m d Z T k c z Y U Z H U E d q T U h J a 1 N O e m J C N 2 x 5 N W V I V 0 N 4 R 2 x 5 N W Q w S 2 x U S j l T c 1 d a U D M z O U d W S z F k a T d O a X h x R i s v U G t h T 0 h J b n U z Y n Z E e W N r c H g r W U t B T y 9 m d j B l U k l 2 d y s 3 N 0 J v d F Z x R W g 0 Z H p 4 a 3 V X T E F t U l N H V E 4 x S 3 l t M V d y e D J X Z W Z J U 0 l p Q W d E Z z d P e U 1 6 c D A 3 b z M v L y 9 t a l Z x a F V j S E J 6 e W J H N j d k K y 9 H M z M v L 3 J U Y 2 1 G b 3 V 4 W X N V S 2 c v d m N 2 S G t U d F d 2 W F J r Q k F B Q V l P S E l p K 2 Z m d W l m U G 5 5 T 1 Q z V k F v R U N J b 1 N R V D B a Z V h C d 2 5 4 S C 9 B N F Y w Y m N Q d k t 2 M y t Z L 0 V 1 V n c r a l p T e U V T R 2 Y 5 a m 1 a U V F q N 2 x q Z X V 0 R j Y w d F h y S V l 2 T y 9 k S D Z Z c l Z j b X p P T 2 V Y d D Z 3 Z z h 2 b n N U Z D Y 2 Z l I y V D R Z N H l j d V J p b H l s Z k 4 w W E 5 T U U 1 S K 2 x D d F h E a y t l U E 9 H T X o 1 c z N E e k 5 t e k 1 p R E d S V W N 5 Y 2 5 K V 0 x k d U h a W X V Y W X B 5 N W N y a D V N b V R 2 Q z d D c E Z J c D V I S z U z d G o 5 K y 9 k U n F W T E J D T 3 p t c H Z E d 2 N K U X V Y W m 9 6 c m x B b z R P a m 9 t S 3 R 6 S 1 Y y N k 5 N T E R 3 M U d 2 W G o x T W 5 U b 1 Z I V H A w e U 5 P T H Y 5 e X d m Z n Q y O U 8 v Z l g y L 0 0 z O T h m T D E r K 1 J G e G N I R n E w Y U l H d 3 N E Q U F 3 S V F K R T d C b z B T S 2 J C L 3 k x V 2 k y Y 2 5 a M z F z c X c 4 U E R 6 U X B F a 1 R i T n U y R G E 2 d X J r Y j N I e n Q y T E Z h d V h L b D c 3 T 0 x p Z 3 M 2 Z E 8 r T 2 J i N z V C d l h y M W J E c l h U R T J h T k l G V U t z V 0 N C U X N z Q 2 t 3 c m x V c U l 4 V 0 x P Z U V K Q 0 F x L 0 F i R T Q 2 Z E 9 n U U 9 u W H F 4 S H h 1 N j l h d G 5 O Z E x i b H F 3 W U F H b V Q 1 K 3 V O M W F r U 0 J I R X h N U V k z T 2 V Y W D M 3 Q n B F b V Q 5 T V p L b H k 2 T k R o M D Z v R i s v Z n F o V n E x Y U 9 6 T F V n S 0 5 q d m Z v U V F Z c V Z y N T Q 3 c E J V T U F J R E w 4 T V k 3 d D N v U U 9 m Y j Q y d W 0 v W T F i T 2 M x T V Z u R C s 4 Z 0 5 U a 0 o 0 K 2 F 1 T W h s U X l T d n k 5 R F R F d l g r T H V Q Z H Y 4 Z W J W Q z d 5 T 2 V J c k l a L z h n O F d P Y z N u W W h m e C 9 K O F l B S X l h Q l V L a k Z t e k p o Y 0 8 5 K 0 F B U V B R c 0 d I R F h E d m Z 4 N D h m b V h j U n E x Z X Z q b W 5 U c H V Y Y V B B b 1 N y V m F M Y T l l d T R j O C 8 v O F F m Z i 9 5 Q i t Q a D R B T U R y M T Y 4 e G E 5 W X N 6 S j g v M y t R e G 5 K M m R P U U V S b V V 5 V 0 k v T X Q 2 Q W 9 Y T H N 3 W m M z Z D N 6 L 1 Z n e U x O b n o z U y 9 h e U V o S W V q Y X R T d T h 2 Y j B 4 W U 1 B Q V R K O C t u V G 5 Q Z 2 9 B V m J C Q U l C S W l L a W t L c l Z x M 3 c 4 T 0 c v U z F 1 W E x G b U M 1 O C t m W S 9 2 M j d j d 3 N L V X R G U j B k e m x w e D k v U G d S Q 2 9 Y Q 1 p E Q U V B Q j Q v Z n F 6 M 0 9 E a z V H Z H U z Y j h m U W 9 V T n R O c 2 V z N H V Q a m N l W E t G Y W p W Y X B 3 K 2 Z S b 2 R P M 2 J F b U R G a j h P V 1 h Y L 0 k r a H F P a k l 4 d 2 R I Z l d X S X d r R U F s N W Z y e m 5 r Y 2 p r d V h y e G 8 x d H d N d l F k K y s r M j N l U m 9 N Q V l E U F B 2 d U 1 N M l l x a y t 6 N D h l T 2 N z V 2 Z Q b n V I S 2 x T d V l Q S G 1 5 e m V a V 0 V P W F B U K 0 9 F R U p K U H R P e l N I e E Z Q S H V E S i 9 W Q z k 4 Z l B I Z 2 x H b G R r T U V s S z V v Y 0 4 5 Y l Y 4 N X d 4 a H d j e G V n M 2 V v W k 5 n e U V x c F F K d l h r Z G t Q T k J x b 2 R G b 2 9 O V m 9 v T m F v b 1 Z H c m 9 G Y X B v V k l x b 0 Z R c U l F O V B R M 3 B h Q 3 V S c H F V a F B T M F Z h Y W p K U 0 V o T 1 F u S l N B b E 1 T U F N F N U t n R U x P c j B a Q V d N Z z V O R 3 Z m R T h V Q 1 N 0 b n N h e U Z z S X B F S X Y v M z J X N j Z k c j N I a n h y a 2 F F R G w 5 K 2 p U V W F q V m 5 m T n E w Y V R t K 0 x L c 2 d l Z j M 2 T l c 3 Y 3 V J R U x G e T V n M z c 1 O W l J e U 1 a R z Y z W U 1 F Q z F L N W R H M T I 3 Z G p W N l B H Z G 5 a M T B n S l Z O T 3 B l a D d l S G p B d z h N R H J x N n V r T W x r a 0 V n a 0 V B Z 0 V O a m 0 y U X F G Q W V u b z Z V b E p T a 0 p 5 Y 2 p K W X R X M k x 6 N X M w V 0 g y L 0 x s a T M 0 N 2 J m Z j R P Y m 1 C c G x N Q m l j b k o w a W x V c U 5 M Q U Z n S j J T c V Z D a U 5 H a k R C N k x y V m F E W V Z D Q V l W Q 2 d l V G t a Q 1 F t S n N M V j F S V 0 h E e C s y Y U 8 3 N z k r L 2 5 q T D E 3 O X c 3 W H I x K 0 h 1 N 3 M 3 N T d t N 2 Q r O G l O R F N V T T I 0 S m d V Q 0 F n U U 1 I M n V 6 b m F n N 1 d C Y m h H b z h I W n M y Z n g 2 T k V q e m 5 Q N z k r O U h 5 N V l 0 Y 2 V 6 W U 1 a d G x N a n g 5 K 3 B R N S 9 1 M j M z N X J j V j Z Q U k l D U W t o R F B l d F d 0 W E 5 H M 2 E x T n F w T V I w L 2 Z s e j N 2 c X p W Y W 5 I d z R F R W N Q S G d R R l N w V X d P b l R w M U d z V 0 R G Z X g z R j J k a 1 p D U W 9 M Z V k x d S t C d D Y v Z j Q 4 d V h i b 2 d K Q 1 F F d T N m d n h s Z G Z m V 1 Z 5 b j Z O S G p 6 S y 9 u N F V M R j B h b F N w V j R 2 e i s 0 d X J y e U 9 w K z V X T j l i R n h j W G c 5 d k h 4 Y 1 h o M 0 x s e m 5 Q S E d q U n Z q K 1 B I a k 5 n M 3 N G V V F V R U N H R U V D T U V B Z 0 Y 2 R F p 1 R V J k T y t S b n B x a W 0 1 Y 3 E 5 W G l 6 L 1 c v W U 9 L O D N 5 Q m l w Q n B I U n o 3 S D Z 4 Z m N E e j h 0 T 3 Z X Q m R 6 R i 9 t O D R 4 S W Y 0 R G x u L z N q V T J Q e V l k V 3 E 4 V 2 Z H M z d C d V A r d W h E Q 1 A x d 0 l Y Z E V L a E V C S 0 p o S E 8 z U H F m a z l v Z W 5 F e W R P Y 0 1 i Y z N O e E 1 Y c k R i c T d O b n o r T D Q 4 Z V A 0 K 1 B F a j N y e D V n N m l v S 0 R 4 N z l n e U p p W W 0 4 O X R k c X R S Z z R j Q 0 J D U W t L T U x u O W h w Y n F 6 e G 1 3 a E l T R k I 3 N k l w S n l V b k o x d T F m M H h N R E s 1 Y 3 V X T D F Q R k p T V W l 3 S 2 R B W U V C R m g 4 e m 4 z N z l u S E d 2 T H k 4 c 0 d Q S E R t W k F K e l E w R k l N R 0 R i T D R m R m 0 1 d X J v a U t D a k l K c 2 N 5 R i t 0 a V V x U F J v S C 8 v L 2 5 C e G N V S G Z 2 b j J S b H B h b T k v e V Z L M W Z R c W x V c m 5 E a H h n a G t z T W h k c l N X Q m d Z Q 0 N 2 V 2 k 1 a F l X S E 0 z K y t a T T J k Y V B T O U Q v d n p 6 V C t a N H Q y N 2 R l Q W R E Q U h a Q X h G W n U z c n l K N 3 Q y N z Q r W E x s d 0 N B d m 4 z N z R 1 a l J v M m p S b 2 9 Y Q m Z a U k t K U 1 p N b U 1 C O E x p N H V 6 c X l N b T Q w Y k 4 1 b z M 0 V 3 h T V W x M Z z R P Q U F p V V N p T j g 0 S z R C b D c 3 O T I z Y n g 5 V U t w W G V X T 0 h D a F J F Y 0 h F e k J F Q j R v S U V J S U l T Y T R G L 0 p D e D k 1 Z l k 4 L 0 d a W H J q T W R H d m N Q N V l N S n A z N 0 0 z W k o r V H N F Y z V Z N F N J K 2 F O Y W h w O D N u S j V I b T N S K z d x S W h u T 0 x 4 c l B U c j F N M z Z Y a z F n d k 5 3 T W l V c W 5 V N G 4 x T G x D Z 0 J a M m R u M 1 Y x e n F W U U t z V m d N U j B k S G c z Y 0 Z M M S s r e k J r V G l V V G 8 x c T J i V 2 V m V 2 F y V l F L c F d R e S t W S V R V M 1 Y z V k U v Y 2 V J R U t s Z X V i T k h Y a 3 g r V k t G R U N T N V l z N F h 3 Q U 5 v Z U x p d 3 Z t e l p 1 S G J k d T J H Y 3 p D W V M z b n l P M G x I c 1 I y S W l N a m 1 Y Z k Z O M n p Z Q U Q 4 L 1 A r W S t y T l I 5 U z N s N m V 0 c n N X T 1 p p W F J S b V p q O T A 2 Z E l G a H c 4 Z l J z Z U 9 I W k d h b X F x M 3 p i V n I x O U N 5 W l V 1 Y 1 B I a 1 N I a D R l V n M z a H d Z T U h u T E U r Z m Z y d 3 l w W T R m L z Q 4 W j Z 4 a H c 0 Y j Q v U F B Q c l p x V E l R a 0 p D Y 3 d s R 0 Q x N z l z U V B Q L 3 h n M X J H e V g 4 a G I 4 L 2 N s c T Z O S G o 2 S m J 0 M j U 2 Z n h j V k N n V z Z k Z X V H U z V j d W 9 V c V Z L c 3 o 5 b G l 4 W n d s b C t a S W t 1 W G J w W U h T d z h j T 0 F B Z 2 9 L Q 1 V L b F N K Z F N v V V F P Q m d Z S H c 4 L 0 5 q Z G p 3 e U Z o Q m h a Y l J N b l R v V l J Z c 1 d 0 V 3 A r O W 9 J Q 0 l v U V F 3 a 0 9 k c G 0 x e D V j e G h S T D E 4 c G p k K y t z Q U 8 x R 3 J j Q 2 0 0 Z S 8 2 N j d U a z l O d 2 E x T H B 6 b k h h T m R 6 Q 0 J 3 Y 2 J I O H h J W k h t Y k p W N W 9 V Z 0 V G M W Q z d U x v W G h z e k 5 I V E l Y T j B p Z G 5 P R W d s c 0 R C d 1 J G Q 2 9 S Q X B T U W 1 R d V Z w L 0 I 0 M F l s b E 4 z N W 0 x O X J 0 Z X Z 6 V 3 R O Y l V o O G Z E e U 9 I T 0 V H R m k x a F R l Q W d Q e X B k d W p T R 0 R o M k t Y M y 8 5 b G R m M m p v N k 9 h T j Y 4 T 1 Z x M G F J S E d q U n V q U 3 B V c X Z H c U J z Q U l s d E l U c D A 3 V j E 2 M W J P M H A x M j d k c W h j K 2 Z P Q n Z j e E p 4 U E F G R n Z Y a l R B S G E 2 b F g x b 3 Z P N X M y Y j Q 5 a X h Z M m p i d G k w b k t I T G p 4 Z z B z W G J v V T M z L y 9 2 V l Z 6 W U F W R W V 2 Y m t k N U 1 r c 3 d O W F Z q b V p i Y k 5 y M X k 1 T 0 F E N H d N Q k F i T j I 0 M G U 3 b E w 5 c j h u d G d x c U 5 t a l F B S j k 5 O W h u K y t l Y 2 Z 2 Z k h F e E V T M G J k c 1 d J U 0 V o S 0 Y 2 O H V O N X p E e D Q 4 d 0 p 3 N W M 2 d y t k N k Z D a G J C M j d W c X J q L 1 A r L 1 h 1 b 1 Z D c m N 1 W E 1 I Z C s 3 Y z B Z M T M 3 T m l S c z Y y a D c v d W p S N C t Z T n h Y d T N i d G 5 j a 2 t l a T V 1 Y k d 4 W X V Y R 2 o y Z n A 4 e U N v Z 1 F R a 2 d X M F M v R G N m V n Y 5 d H B z d V R 5 T k 0 r Y m k 1 b 0 Z U Z j I z V k c 0 d D k v e G J 5 Z F A x d F J R N E 9 D U D h u R E 9 I L 2 h I R 0 8 0 Z V Z U S E Y r M H R Y d 0 5 x c U 0 0 W T Y y O X F h W m h B b 0 V B W W 9 r V U V p Z G 5 T Q 1 J P a 0 R n N V F T S j F S d m c v Z C 9 T M m M z V X Z o S U Z q W j h Q R j F R T X l W e m M 0 e V Z 6 e l p N M D M w Y 2 N L V X R p a U V q N 3 J a M H R a Q V B u Z n J G b X p z S E h q U m l n V U N w U G I r d n Y 3 T S s v M m 1 w S 2 J B U k V I Q n d l N H V i b k J 4 Y 1 Z G V j B Q R U Z t M D V N N 0 9 H T W 1 1 S U p D V W w y Z V M 0 Q W 9 F Q V R r N U 9 1 b X d v c 1 Z n T W t V a G s 5 T D B 5 K z E x c E J 3 Y 0 h s Q 3 B s d k F h V F J x T 0 J T c V d D W E M 1 S G N u S X l V b E p T a k c 1 d m l G Y X J 4 Y V p O b S 9 U R 3 h H S X h s a T N M e U h 4 Y 3 M y W U 5 1 b m J 0 Q 2 w 5 Z l g 3 M X R y T T J L e U N x b l c 4 U W F 3 O G 9 R e V g 3 Q j M 2 U k p F K 3 p l d l J 0 Z H V u V F J C V k V G Q W d I b X p K b U Q 3 N z c 3 e n V v N T N M N T l X K z l 4 O G V M R l V i M T Z k W l A 3 e G N U R T R P T E Z p N X p 4 S F R 0 M j R N Q 0 J B N 3 p P d l d i T k d 2 a j c 4 M S t 1 e T d y W S 8 v W F h Y L 1 V D c V V 1 V 0 x N S D g r Z l B o N H V J Q 0 Z 4 Y 1 h P R G s 1 d 2 N I Q k F R N E 9 E b n E v W T l t R D V O S F I w W n k 2 S j F x d E Z p c V Z D Z 3 F G Q W 1 s c G F i c D Z Q e G N 1 W E V D R k N o V 1 l j L 1 R 3 O E 1 D e F k 4 Z F F y M T Q 5 d k g z N 1 Z 1 K z V x S 2 d v Z E 9 y V U N a Y 3 V Y Z E w 5 N 0 9 W e U 9 R W U 1 H R 0 N U V E 1 1 R k N 4 Z k N 4 O G Z I N n V P O G Y v K 2 V N K 2 J o N F l H N W M r Z m k w S 0 Z E d k k 3 e H l 5 K y 9 N T W U z Y m R 0 b T B a e k t s Q 2 x E Q V J G Q 0 N M R m 5 D Z k V m Y 1 B W d i 9 u Z W w 0 O T Y v N W J X O V d x V X l 1 R j J w O G x X d E N v Z 0 F n R k F v Z 2 x x d G Z 4 Z D g x T X h m N E 9 G W k p D T U l J b l d D b z F q Q z N I Z l N n R l o 2 a n g w Y 3 h T a F p 0 d U F z T H l n b 2 J I R V J 4 M W R C Y j h G W k V Q a j U r U 0 V v S 0 F q c j E 2 K 0 h o N G N I Y X R l d W p U c D E 2 c U I r L 2 Z y b z B L R 0 R 5 Z j B m U F h w a z h 1 N W h S R V F F W j Z 4 V n E x W k d n e U p T c W R T a T R B c 3 J S V H k v R 2 o 5 K 1 B D W k 9 u Q W l G U W d H a F V N Z z d n S m c 5 V 0 9 M b j U 4 Y 3 M 2 T W 1 p M V d v a G w 4 c 2 h s V W 8 1 b l V y N E 9 I c j B L S 2 V U M D Z o U m 8 x Q 2 1 U Q m t B d 0 t K R m k v R D k 5 O T l q M W F w V j Z O R 2 p o M j R i V n U y T m d J Q U E 1 b X N q c T l l d l g 2 T k V p U k o 2 W T V a b W 5 z W E V 4 U E R P c E R D R W x T V 1 d t c H B x O E 1 J O D Y r T n Q y N 1 p o M 2 J w M V N F d E x 3 L 3 Y z N z A y K 0 Y 3 O S 8 v M T d 2 Z X d o a 0 x N K 0 p p O V B 2 M U 1 Z N m Z 5 Y U p S S 0 t y c m J S L y 8 z N W 0 w V 2 x X R V U x R H p N b V N 1 M 2 p 4 b 2 w 2 M k F n R D A 2 O W N Q c l Z 1 M z F o d F R L Q l N J a l k x R m J H d 3 M 3 M k 1 E U U h w N k 9 u T U p F Q X Z y N j g 0 c U l D Q U F C d z h l U k p N b V R U a S 9 G N 2 R 2 M z B a U V V C Q j I 3 O T R O Z 1 V D Q W l S T W 5 j b 0 p T U U 1 i d n d l c l Z x e m 5 q Q 1 F r S k N B d 0 1 4 T W V Q S C 9 Y R z Y 5 V 3 J o e U Z E a H Z D Y X Z 5 b X N O c m 9 q U m 9 6 Z 0 h Z a U 1 q b z Y y T 1 B C a F N G N H V i Y 3 N y O U l t S E V F S 3 l N Q l E w e U 8 r R U l t N U F w S W l 2 S D F 6 Z E M y W U x S W H V V b T B F S 2 E 0 T X Z q b z Z P Z X Q w M 0 R O M D l q N H l N U k Z K U 0 V t Z i 9 j d V h L V 2 Z U M V p s N 0 1 a T z B v a 2 x 0 M V Y v T E M v U G 5 6 T V d u U 0 p K U X B V O G J z T E M 2 d F Z z d j d v a V F y M X A z c X J H e H g x e l M v e T N 4 d E x s c T B D T E 5 u e j R a R U l 0 R z k z c z N w a m h N V k Z Z W F N w V X N 6 b j l O c X R i c n V P R 2 x w Y V V o T l R V V 1 R K a z F 3 N 3 R 3 N W k y b 3 d a T C t M N 0 9 6 c 3 J H d H A v Z V R K R T E y Q W 8 y Z l B u b W p h d E N u b X p a d U h C Z z B h M k R S Y n p O T H N J c l Z h Y m R G c j F S U 0 5 S c 1 B y d U 0 r Z S 9 i d F U x b F F t S n B E e C 9 z b m 5 1 S E Z 4 Y 1 F h M 3 k 5 c i s y S n F P U 0 p u T W F a Z W R 2 V W F J c z d P e l h z Y k F y N y 8 r a W d F R E J s Z z l K M X V w W G J z M k 5 t N 2 N p T D U 5 K z N L Z U N 3 N E 9 4 b 0 l G Q 3 h B W U d N Z 0 1 l c F F v V V F J T E Z p e G d I b m Z a c 2 1 X Y 1 l J a E F J T U N x V m F 0 c 2 x q W D c v U G x 6 e m x p Z l B u M U 0 3 a G N m S H c r R l F v R l p z M l p a R k N B M W h n S W l o Q k J p N X h 3 Y 2 M 2 O U 9 n e T J K U k N K a 3 Y 3 L z Y v V G U 5 N G V W Z E R H S n B S a H F y V U 9 R Q W t k R D B o V z d T e H p p c 2 5 U Z k o 2 R F l h a l F a c X R S S k t o U U l L d V J 3 S 2 V S c D Z E c D J B Q 3 R Y c l d 2 R l Z F R 0 5 5 c z N h R E 5 l Z V N 5 K 1 c 4 N 2 d T L 2 U v Y 0 9 a Y 3 V X N V l 6 W H F W T U g x N j V k c y 9 q O D J T a 1 V p Z 0 t i O G V M b D V R V X Z M e S t M O X J Y b F V v a m N P R z U r S n B m T E x R c T h x V l F x V H R a R 1 R y a D g r V E x P b m o y c k 5 6 W n k 1 R W g 0 Z T N z R E F H Z l p 4 Y m x 6 N T l D d 1 l V T U 1 H a l R J N m k 0 Y V d W b D Z F W m 1 i O V p O c 3 d W a D d W S E 9 Q Y 2 V m T 0 h W e T l l d F h x N C 9 F T m 9 w M C 9 m e D Z u V H A z U 0 c 1 c z B h W k t 1 b G t 4 T V R B e k d q Q m 1 E c F V 1 W G 1 s e n V s W n Y 2 O U 9 t R H U z Z n Z N b 0 1 i T T J i T U 1 M a m Z 1 b l h y b U x W d F l t T m p z V 1 R K R X M 1 N C 8 v N z l i V n J J T m 1 1 d 0 x k T 1 l N V 0 9 Z N 3 l k a F l X R 2 9 X Y k 1 t W H I 1 O G l i a T R P S F R v M E F G S G p 4 N j E y V n d 5 W l E z R z J Z d U M r U W 1 C R U V J c z V Q a U p m Z k R L W k 9 p d T F Z Z D M w V 1 l m U z Z W U 0 l 2 e l J Y Y l A z T T V Y Y V N x e V R t M 1 Z j c k R r W D M 0 d V h h Z E 9 t T W R 0 S S 9 2 V F R U e G F m M j V y N T J C d G J Y T F N 4 b U h N b m 1 1 U 0 9 x V k 9 u N m o y V 3 l X U j Z Z e n Q y N 0 9 E c 0 l 4 U U t N V 3 p Z c 0 J 5 Z k d 4 K 2 Y y d T l 3 W m x j d G E 1 Y U J a Z j U r M n F K d 0 o 4 Q X Z J S 0 p V S 2 p G c T F D a T l N V j l m W D B 5 Z V B G b j M r U G Z m Z j R k S 3 B j S 1 R K M D k w Y l l T L y t P S U x m U D c 1 N T N v M V J M S U d v W m N z V 2 F K W E s 4 U F Q w e E 9 U S n V u Z m R G R 3 I x V k F x b F Z B c W x i c n N 2 d V R r W k x p N X V m S C t H b i 8 4 O F V l R W h J V H d Y a 3 J r N 3 U 2 T 2 J k d T J Z Z m Z 1 M 1 J r M 2 p i T G N D S G o w N k J I e j c x T m l Z c U x C c F l Z a W t Z a V p o V 0 t J U X F I Q X E x Z X Z P T 0 1 Y T G x 4 Z 2 J w K 1 F r S 0 M z N U 9 m d 1 l X N j l 1 e m x 6 N X N E Q n d R R 3 p a O C 9 X R 3 o 5 M j d C Z z J i Z H F F M 2 J 0 M z Y 0 M E h C U V h o a n o v K z B C d W p E Q k Z D Q 0 x G e k l o S D N i Y k Z V K 2 F v W U 9 Y T X h j L 3 V F d U E v N F l W e G Y z d H M v d W 5 z R E d 4 Y k 5 0 S D Z p M m Z C S j R 5 V 2 Z 0 b 0 x V M 2 V Q V X F W T 2 N E M k Z B U n Z w e V p H U 2 s x U 2 5 p W X J H W W 1 U N U 4 v c 1 h L b X B I S l p P a m V 2 Y n Z 1 O F l F R E J 6 Z 3 A 0 L z M 3 O T l j d H F V c E 9 U c 2 J l d l h 2 M W 5 x Z U N 2 U G 5 M e n A w N 0 9 S M G 9 4 b z R k a X l K R m l n Q U F R a 0 5 E R V J i R 0 x m W T l k d X h Z M U t 0 W E w x Z m 1 h Q X J y T l N V U 2 l W Q 3 J W a T J 6 a m 5 Q a n h n M W 9 O Q n E 5 N D l h c 1 d W T n Z H N D F H Q T Z W U 3 F m d C 9 l b m 8 2 N U h J N T B 0 T F N r S m F X e G p 0 W T d P V G t w Q m N R R V F n R X p J d z R n S j B w S k p W S 0 V S V V Z 4 W H l m d k h 2 M 3 J z R 1 d z Z 0 R R c k Z r e l R s Q 0 F 6 K y 9 s K 1 B I a j h m R G h R N z J 4 b j M v K 1 d S Z W N V U 3 F W V 0 x O b U R X Z S 9 p e G N 2 d 3 N Q R E E r d l d y V 0 8 y Z W Q y O G V i T m V R T V R E d z B P M 1 h N d V d S Q 0 l S Z H U z Y W h X c l Z x d U h k d T N j b X Q w O U l T T U Q y N 2 R 2 T k 9 v Z X h J c l l l S G g 1 b U J V U W V Q S G l n O T N x M G x y d T d P O G F Q S D g r c 2 I x S z J i R m x F U l V W e H h s b U Z q a W t n U W d n a G R r N 3 d p V j U w c W d 0 W V c x S E N W V k E 2 L 1 N R a 0 p H R H c 0 T U h N S U 4 2 c l Y 2 O H d h T k F n c T g v a D V l V l Z v Q U 1 p Q 1 F r S k N B Z 0 l n S X V M Q z F 4 Z F h T R 1 R 5 W m g z W m p O R l J V W H B p Z z Z t c H F Z a U p T V U Y 4 Z k h 4 b k 8 y O H Z M e j B n b E d W S z F m b U J F V F d y M S t 2 d T l z Y 0 V S R m h j V U J r N 0 5 p e E N B N E 8 x b l d u e U Z w c k p p Z G w x c G p K L 0 Q 1 b 3 R W c E V S a 1 p h Z E t 4 M j d k c k I z O T h m N 3 U 3 d X V x L 0 R X S G V j R 2 p W c T Z E M z I 5 Z l U x b V B L d V Z x d D F O V V J T V W x L U W 1 K a G 9 k d H Z h b U p n W W p C c z N U b S 9 N e m M x T m Q z Z G V w V k p o M G F K R m 5 Q M E N B d 0 1 4 Y j k 0 O G c 4 Z E 5 U a z Q y R 2 J S a 3 Z i N H N K W k Z 3 Y T N 1 N X V M Z 2 d K Q 1 R F c k 9 O N G U z d n J G Y k U w Z E l 5 U k k w Z k M w O U 5 U V n g v R 0 V 0 b G Z B M k t 4 M k d B Q l h W W U J X Z 2 N I Q i 9 6 d 3 d 3 K 2 M r a E R O b W p V e k d n d 0 J 1 Q V d L Q l F L Q j B Z Q z Z S c V B C e k p r e k 9 j R 0 9 C Z z B h b 0 g v L y 9 y c n V M K 3 Z X c l d P M l Z m Z j E 5 Y 1 d J R V N P W X d a R G M 1 d T N 0 a l k w Y k 4 2 S m J 0 M j Y 1 W G o v S z N k M 2 R y T z N O Z m Y y Y U 1 t N 2 N P S G g 0 Z U h D T z Y r T G l n c 0 R B U U V S S G N 6 T 0 d X W m x E R k J B a G h C Q T d K e F J 3 U H p R a 0 p z V G h 4 c 1 d U e k 8 z V F V w T E 4 y d j d 0 c X h m V 1 R k Q 0 E 3 Q V Z W Z 1 l 3 Q 3 N W S W 5 H U 1 J T S 1 V T a S 8 5 Y 1 F j Z U I r V U g v O T R x b m V Z N U d E Q T N 4 T G x E U j R M c T F X Q z Q x Y U R i V m F C W l Z D Z 2 Z U M E 5 N a l R V N j M v S W 9 o U n V a a 0 Z s R l B u M G 1 x M U N B b 0 t Z b j Z v d G l W V 2 k 4 M k N S S 3 Z W S W l F a E F R a 0 p D Y n k y V D A 5 U E 4 x a 0 0 x V m I 0 W m p L b H B x Y m l 6 W n M z T 1 R 3 Y j A v Z 3 U 4 W m s r Z l R y K y t P T V B 1 T G k 0 d 0 5 u W l d S Z k F z U 1 p 6 S 3 k 0 d U R 1 U E h q K 2 U 5 d l V h a n d i e D U 4 M 1 J G V n B P V G t 6 R n U z R G l E Z D l 2 N z l P b k R h Z X N w b D h 0 U n R t e F p v d 1 d I V j Y x Y V p m U j N L R F k y M W l h Q l M 3 N X N G U X d 1 V 3 J T b 1 h r Q 0 V W Z E J a b z l G Z z M 3 N T l p S W 1 K U V h C d 0 1 G Y X N X S U Z X c l Z w e H R q U E Y y c 0 J l U k V R R X N 5 U E s 5 T 2 5 U V G U 2 Y l B T Q m l h a T d W c W x Y R C 9 m d j N P Z V B Y c m w y R F N D U X k r d m Z B M D l N V H J x N n V X T E J n Z 1 Y 3 O W p z T 0 h E L 0 5 l b H Z m Z 3 d R T 0 1 I a j J h T T c 1 b H l 4 Y X p X Z 1 Z u Y X R l d U h l N 2 R 1 d 2 R Q V D A 5 T W 5 E a l J K a 1 Z w K 1 R C b m V R O E F u R H p K L 1 p 6 W X J W c z N 1 T H E 2 T X J Q d n Z M M j k w Y k J o U S t 6 Y n Q 0 O T U 3 d k h q e C t P Z m Y v N 2 h C R D R h T k d n Q W d V R E F H W m Z K W k 1 6 d V F 4 U V F J W V F R T z h m S 0 V I b i 8 1 a l g r W E 1 k Z U F z T m k 3 d m J X V X F t N D Y 1 U 0 Z R a U Y r K 3 A x Z k Q v d n N i W G Z k U E R 3 e G Z p N y 9 0 R S t T T z J 5 W l d t d E t U Z 1 Z F N X M r Z m J 6 V G w y R l l z N m N K Q m l E R n B h V 2 s y R C t E S T V Y S 3 J 1 N m N Z N n p E Q n F 1 d G t x Z 0 J z b H k 1 Z D B M N T l l N n Z t W k d 1 M m V q L 0 t u c 0 d n V X F t U W t K Q 2 d k M m Y v N H N X T H V x R E o 0 O G V Q M G J w M W E 5 U 3 J W d y t 6 W j g 5 R 3 U z Y n R l S i 9 M M m t M T 3 J I Y X N k Z X J V U W N 1 V 0 x V M 3 V t e j B n W X F v R 2 k 2 S F h n N m 0 2 W U k w Y k 4 4 Y l N w V X R S c T F Z d H Z l d 1 h n V U R B W E l w a G l G Q W 8 1 U H d l Q 0 F R Q 3 F 6 S k 9 N d H R K Y j l x M E N k M j Z k V V A v L 3 Y y U m 5 K e U 1 0 b T N i N H N p U k k 1 R E p a S H J a Y V p s Q m 9 3 Y 1 B I b k N P V m J G a V J V N V F M a m s 1 R 1 M 5 Z n Z 0 U W J N N m Z X a l Z 3 d X g 1 a 3 p a L 1 R H c E Z J c G R 1 M 2 F C V W R I U j J i M l h m b n k 1 V k c 1 Y 2 1 W b V F H V G 1 6 S m t v V k t n U W Z 2 L z l k O D V 6 V F p v M H d h d F h y e m c v W j I 5 d m I y Y W R G S E 1 6 M F F v Q 0 N v Z 1 F R a 2 d X b i t L e U J L V 0 M r M k h t V S s y V 1 F 3 e k x 6 U X l S b k F p K y 9 Q b m 5 u N X h D Y n p u R m 5 J Q 0 l s N W N Y c E Z L c D d q K 0 p S Q U l I Q n d l S V J D S 0 l S Q 0 l J a G N J Y 2 U x L 0 k 2 T m F r M X Y y W H R W W k J X b G 9 h U W t K Q 2 R C L 3 N D V E h Y O E 9 I R H p R c T R 5 R 1 F 5 T E Y r K 1 B B Z G 5 a Q m 5 X Z T E 5 S 1 N n b z Z k T 2 p B Y S 8 4 M m J k c m d t M i s r Z 2 E r d k w r Z T V s e T l m b 2 1 y V n F y c k h m L z c 1 S j J l Y m t K Q V F q Q m 8 x Q 3 F H a G 9 i d z d j T 1 R F M H E v d n Y v O G V B S E R t e k J u V X F s W E w 0 Q k t O N 0 F F U l U r K 0 h V N m R P e G R D a F E 4 M m F 5 M m V m Z l l Z R E J 3 N G d M U z J O O D V 4 T U p q U H I 2 M m R s S k h o N m V 0 b 3 N z T j J 4 W T B m Y 3 V I R U R W N j l l U m Q r K 2 Z T R V V D Z z N P a i 9 W Z W Y r d l d M Y z V j a m g 4 L 2 p y W n Q y K 3 F O b V Z N L z Z k a X h Z N X d N c F R w M T Z w Z z h 4 d V R K a y t I c j Y 0 d T F h O W Z p N 3 Q y T T R 2 Z G x 5 c F R S W l p y d D N M b V R z M C 9 u e n A z e D l P b F R 6 b m p K a 2 l X W l d W T D J X Q m l i Q W l L R U V K T E Z w M W h E U k t W V W N N W X l B e U x o a i s 3 a T V O N H R a a D J Q V D l 2 Z F R K M E h q R U l 4 L z g v T U 9 q N n h U R z U y O G J I M X V j N m N P W U 9 C Q X d j Y U R P c H M z Y m 9 W L 2 Z 2 M 3 Q r a l l y Q S t t N X R 5 c G k 0 M k 5 0 Z W k 4 d W N I U X o w R W d F T U R I e H d m Z T N 0 N j Z D d 2 V w V k F x b F V v b E R o N 2 l a W V R L W k R D M W J 0 a 1 I 2 Z W p x a W 9 x S W d F b 2 1 R b E p T V U t 5 M W Z T Z D d w M n J V c j N O e m N t S G V C V 1 d i T m 1 t W F J F b 1 c 4 b 0 Z L c G N P V E l F V j d i V n E 5 Z U h R Q 1 l S V T B q S W l K M E F S R 2 x V c 2 5 w d 2 d G a 3 Z K L 3 M y N 2 N 2 V D l 1 U k 5 t a l F B Q U V C Q W V q U W 9 R T 0 9 I R G 1 D L y 8 3 M 3 Y 1 Z 3 p a d z V 6 V z R W Q y 9 6 T 0 J x V G 9 v Q X d Z T X d K U X B V e E F Y R j h k c k x o S 0 p C U H Y y N 1 V P a F F v V 1 l n U V Z 6 T z F p e G x t Z l p 1 a D V K M m J K b E R S Y T F 0 U l Z 6 c 2 1 z S 3 p a O E F B Q 0 F B U 1 V S Q l Z J S j I 3 Z H J G R 1 d 2 U 3 B J b k o v V n h j W E R C a X h B Z 0 1 H e l l N a X h j d n h 1 e l p z N 0 Y w N l Z L S X h X T G N 2 W H N Y b 2 F H a G V 0 d V h M V n N X b F N 0 W F p p N l p M R k 9 t R E x Q d G I w N T F J T X Z Q S 0 N C Q 0 N Q a 2 t h T 1 c 1 V T Z O Q 3 E v b j B X c 2 N x N U 5 5 V W F j Z i 9 C M F F V O G 5 T e l c r a W E w M 1 p Y U T Y x M m M 4 M m 5 H a E E 1 Y y t Z T U 9 u W H F 4 U G 1 R b n B N K 3 R U Y W Q 1 b k o z Z D J j d T N 6 a C 8 v a n d 6 S U 9 M a j Q 0 T T F h O V p n N n R T c G V Q N z h P U j Q r Z k F p U l N K U 2 5 H W E d q U j Q 5 R 2 p 4 N D l J S l B K N E 9 U a 0 J D Y 2 5 K M T F S M W F 6 e k d q Q m d B Q z V k d X F T M z c r V E p r L 1 h h Z z U 0 L 2 Z 4 N y 8 r Y z k v O U x h c F c 3 Y 3 U 1 N k p E c T l W Q 3 B W S k J M c G N q S l N V R k t T a 3 B S c G V j W k Z X a l J n M E V C U V h C e G N V R k 1 w a 0 1 F b 2 1 F T 1 Y 4 Z 2 8 r a n Q 1 c z J i O G Z i d F c r Y X h X c l p z a W V i T m 0 r d U 5 Q W D c 4 b U Z u c l l O U 2 9 V Y n F D b T V u R k x U U G 5 u N X l j a k 1 x V k t 4 d W N z M V F x U l p j d V h i Q m x 5 e F l V T G x 3 W V B Y c j B R U F B t e l N H V l N 0 R z F h M W U 5 V E x C e T V j c G h 3 b 1 F K d k w 0 W E F R R U J p S W l J T U x v T n E x Q 2 9 w Y X p O a n N 2 T U R L b F l z U 0 x u d V l j U E g 2 S l R w M D R B Z 0 l N S E R 6 S U R w U C 8 5 N z M 4 N T N X a H l t c k 9 6 T T Z w V 3 J h b 3 J r S m 1 j b k l 5 c V Z h d n F h a j R z V z d Z T T Q 4 Z V B a M m F K W k Y 4 Y V l T c l R R a X d X b z F l d l h s a S 9 m a j F h d G 1 5 S n B r M m J v a 2 F O R 2 l o V n F o V E d q Q m 5 E S 2 Z 5 N 2 R P b F N W S 3 R X R F F B N 0 N H Q n V J V n J X O X V i V z Q 4 Z 3 F N O W l i R 1 F q T E x I c W M r V j V q N 0 h l W H B W V 3 J W c H h h U W F 6 Z z B i M T c 5 O U N v V V N N a 0 p T V W h Q a j R l c 2 J H e F N F e E 0 1 Q V N O N H V M a X N I L y 9 m c z c r M m Q 4 V G p C R U t o W m d 5 W l F w N j l P a U J r a V V 6 Y X I 2 e H N y d j Y 5 Z X N I Q U p 6 d V F V Q k d R Q 1 I 3 Q U F X Z 0 R C R k N D T W x m d E J v b 0 h s e E Y r c 1 c v a 0 g 3 d F d P N m N r d k c 1 S z c r M z N W V X l M a l F 6 T T B R a 0 V 2 N 3 J l Q z B o T V d P Z E 1 M R U 9 x L 2 p a d k h u e n N H S E R C c H V m S z N 2 S 3 R h V 0 9 I a j J L c j c 3 N m l 2 Z E Z w N j N r Z E t l U y 9 P c n c 0 Y 1 B N O G Z E d 2 N K U X J W M D Z Y S H I x O S s z W U 1 I R G d 3 T j Z m R 2 t i M 2 p p a U d z b 3 F W R m l 4 W k Z Z R 0 N n N 2 p H c m U 0 Z F V L d F h i e G x w Q l F V R U l D Z 3 J p a k Y r L 2 Z o M H B L U 2 1 J a l k z R n k 1 Y 3 Z j Z V B H R F J 3 N W N n V E p 5 Z H l D M j F X c V Z N R 3 N X Y l B R c m w w N 3 Z I d j N E b S 9 m d n N Y Y n Q y O X g 2 d F F w Z y s w L 3 Q y L 2 Z q a V Z M b G 1 E d z R N R V d 6 W H Z Z c 0 d G b z J M Q W h C Z z R j c U x z d 3 p o N E 1 B W U N W S z F m b T I w Q 2 l 0 U U h h W X N X S 0 F X Q U h S T z d j d W F Q N z k 5 c T F h e m 5 Q V j Z w V U N a T W 5 U N 2 J x L 0 V C R z F r Y l R w a z J a e j d G c W V O U 3 V Y U n N u V D U 3 R X F G R 2 p z R 3 Z Y T H Q z e W l F d 2 Z Q M z d F O H V Y T D h k M T M z e k h Q b F J X Z k F N W H M y Y l B 4 d 3 c 4 L z Z D M W Y r Z T Y 3 N 3 p q Q m t J R U R C M k x r e U p H N n g 3 W m 9 z O D A 2 a G p V W D V Y d j I 3 T U d v V W F P d 1 p N a 1 N q Q m 8 x Q 2 9 t S m l i e X p w R m o 0 R n F S T 1 N F a m d 0 T G h t Q m Z N T 0 h 6 N E 1 x V l N x O T N O M 2 N u S k N n d 1 l O e k p w W F d G a V k 3 b n N Y S G g 2 T 2 J k d T I 2 V D B 2 R W 9 s M D d 4 d F h y b H p o N 0 Y r b V R C b G F N d k 4 v R k J B a G h P U T d x d W h 3 c E Y v W W g v U 0 x m M E V k b T d 0 Z E N E N 0 Z q S W Y w T k c 3 M m p P U C 9 Q O W p t Z E 1 C Q 0 l z M z d i a D R m d m 1 r R T l Z Y 2 8 y e D V V S 0 l K Q U p B S 0 V E b 0 J J Q k l I S U F S Q 0 t B S k Z E e H J L c W J P T U N V Y 1 p q Q 0 I w Z 0 V J a 2 c 2 e j R l N G t y M W J U b 2 w x b 2 Z t U j Q 4 Z U d X e m x h Q T F i W k h P c 1 h i c 1 d Z O G F N N F h V e F k w M W d o M 1 d u e n B y T 0 g 1 O H F s V X J G W E Q r Z U t l c 0 g z e W x U c H F C a n g 0 N j V N U z J y c 1 Y 2 T D F o Y X N 0 S 1 d W S z F k e U x r U 3 l 5 b H p l V k s 1 Y 0 9 U Z z d P M l B j d U h I b z F h c 1 g 3 K 0 1 u S k N U Z 3 A 1 O S t R c 2 1 T S m R H c 1 d U T 3 o 1 O W V 3 W V V N M G J O a F E 5 M 2 o z N 3 Q y Y 3 U 5 T z l l d l h p V m F 3 e n I x a m J Q a l Z 6 K 1 V X W k 1 t W G c 2 T 2 l v R i 9 D O W R l c 1 d B T 0 R 1 M 2 J 1 Y 0 l w Y 0 E 4 T X N 2 d j l q a z l h Y l Z h c z B 1 b 0 N z V 2 k 3 R m h 3 d 2 I 4 O H N z d k d E T m 1 E T F p 1 M 2 F y M y 9 M S m x 5 e k J 1 M 0 R o T 2 x r a j I z e G s r d F R p e T E x Z j U v Z m Z m O G N N U F A r a U 4 x Y T V k R z c v O T l w d m V X R T c 5 T G x w e j N E L y s r Q U 5 5 d V J 5 a l I 0 O D I y T l k 2 T H c w Y 0 9 C Q U R C d z V F Y k d 3 c 1 F r S k N z R y 9 m U H N U R 3 h 2 S U t Y Q 1 V r S k 9 D d n Y v N 0 M 3 N y 8 v a m t 1 W E x t S E x s a T J v V k t r U 0 p r M m F 4 U G 0 1 d D I v Z k h z V 0 x G M G R x Y W l v b m 9 B W m t M Q 1 Z q Q l l w b 3 l R d 2 h o T 1 F S V F Z J O D B x O G V R d n F G Z l Z D R z M y V 2 5 h d V R H U E J o T F p 2 S j c y O T M w M U J U T 2 1 G a V M 4 U U Z J N U 1 D O T g r T H F Y Z 2 p s c X R i U 1 B W Y k s 1 W E R r O F l m N D V z V l R u R E V I e H Z G e m 0 r e X J z V k R I U n B 2 Z W t D K 0 5 H d E F D V U t z e W x s Q 3 B W W U J h R G E w b T Q v L 1 F x S 0 J W c X p P M n k 3 S 0 4 5 d i 9 Q S V l l N n d W a D d V V 0 F P Y X d J a V N x V V N F e W R P e E 1 x V k s z b n Z r M U 9 C S F V z S U J B S m R R Z F d z a F Z W e l F t W X h W W l Z L Q m J W Y W J W V X g y e j E 3 O W l B c W l s O W c 4 T j I 3 Z H p h N T Y 1 M G J X R X N Z e k U z S n o w b F R w a 3 d 4 R 2 h E U m F y V j Q 4 K 2 F O M l I x c W 5 K M m Q w Y m x 6 W n p 4 N z l n e G p 4 N D Y x S 0 J p U z N h d F h y L 1 R 1 N 2 d N W n l 3 b V d M V n R t O W J G e k V 1 d T l 6 O V B U R X g 4 K 2 Z P Q 0 1 O M i 9 l S E d m U G 5 1 V n N D M l J r S W x T d F d s V V h C Q U d B c D A r Z j R z M m J O N X l M Z n l D a m k w c n I x c T J 0 b m I 3 V j N O M 2 R z W E R o U W d R S E I r c 1 Z N W T J Q a j h l c V Z h c 3 d j N l o r M W 1 u M l F x Z m 0 v c j d z M z c 4 Z n c 0 Y 1 A x e H N y V n F 3 W T l 1 L 2 Z 6 d 2 1 1 N U 5 S U 1 R r c 0 R J c y t m U D l m T D Z P Q m J a e V l 2 Z U h w N m 9 u M z c 5 b W p m d m o y d l p X S F h y b D F E a 1 N K R j l B S j Z D b 1 V D M j d a d F l 5 N 0 J 5 V 3 p S Z k 9 Q R 0 R V N k d h Y 2 1 T S l Z H a V J B b k t F U G s v Q 2 9 n U V F 2 S 0 1 W c V d F N H Z i Z l N M d n d G e F M z L z R h V z F U N 1 d 0 U k N r O V R 0 Q z J x U W I 0 b V o x e W Z F N X F S a E x C Z k o 3 M j k z M E 5 H N U F S Q 0 x O e U F 3 U k N i b E x C N H I 2 b G t E d l l m O W V E T T B a M V F N Y X R S c n V o V H h S d U t n U G l 2 c j Z 3 e S t n R k d v M D B G L 1 B 5 Z 3 F J a V B M Q m 5 W c W 5 a a j N 6 Z W d x N W d s W E 5 Q N m R Z d X N R b E l p S U N 2 W H I x d 3 Z Y c j E 1 b l B p O F Z p U 0 N R U z V v Z X d 2 U E w w N l Z O Z E R Z d k 1 G b 3 g 1 V l Z 0 R H B W S W h O V F Z W O T E v e D R z V j U 3 Y W Z S Y U R C L y 9 u e X p 6 c l Z 4 N D B i T z J O d T N i L 1 h T K 2 w r O D R B W n d z N j Z u e i t t b F V H b H B h Y 3 p D c j V s c j V 2 T 0 R L b F d x b 0 c 3 Z H V y a D I 3 W n B O a n V m d j c 0 O X Z 2 d m t H M W F 0 W H g 1 U X B V e E F X R n F a Y n F t T n A 0 V 0 V n S X d q V 3 J s M D d U a 2 J W V H o v O U J C O G Z I O T N q c E t R a 3 Z I c j F D c T l l d l V L b F N w V j R 2 d 1 p 6 R X V 2 O X d 0 R H l I d G E y V 1 l 1 a D F x M W J W e T h n Q W d B L y 9 2 Z 2 p n b 0 9 E T 2 Z 1 W i t 6 d V Z r M 3 g 4 Z k R C a X h B Z 3 N Y Y n B V Y j N 6 W n N t V 1 l N R 0 d D W H B 2 Y j d B R W t j d 0 l p d i 8 3 N k t 5 Z X p 6 O F h G Q l l j U E g 0 Y X Z y e S 9 p N C t Q e D d 0 M D d 2 S H o 1 R W k 5 Z n Z t U V d L a z F P V H R h c m g 1 T 1 F r S 0 Q z Z k Z K U 0 V y T m V q a T J z W H I y Y U d W d 0 l D Q W h B M m J K b F R k W V E r Z U 9 Q U H p q N z l 1 L 2 Z u N 0 1 N T X l v c U N x Z F B u O V l i O C 9 i M l J v c 1 d M W k N j b k l 6 N C t I a D g r U E N C O T k r U 3 J O d T l l Z k 1 H S j A 2 Y z R H e k R l c i s 5 Y 2 V N R 0 1 5 R G J z b V Z M M U t 0 W E R 3 Q 1 l 3 W k x N O S 9 u c 1 M v d k V Z c k Z O b G t G O W F 2 T C t r e X d o e E 8 0 b 2 4 5 M 0 p X Q k p 6 O V J B M F N m R 2 M 1 d 1 V P a m h E W G F B Y W 5 K d D B n c n R F Y 2 d s e k 1 R b E F x Y y s 4 d X Z L M G t m Z V F 1 R 1 p D N V p o U W t F N H B N M z l s M m N Y W E h 1 K 2 h J c E t V b T Q y M 1 V T e n k 4 Z l E y b E s x Y m 5 C R V J Z N 0 h G c F F s N l F 5 K 1 Y 2 S D N p e l N r b E p N Z n V P a m x h c l J Y c D Z 1 c 0 Z q c 3 V x V m 1 M S n A w e V o 4 K y s y M 2 5 B K y 9 t Y V J T S 1 l L R G d 6 R j E 2 b F E 4 Z V B E Q T d P U G 5 s T k t s U y t m M U Z I U W N I Q n p n N X V a b W R r S E J y V n U z N H Y 3 O S s 3 c k g 3 d T d 1 Z W o r S F V x V k t 3 Z G Z Y V j Y 4 N E t l d W l R U z Z Y b T B 6 c j U 3 d W U z a F l l U E h q Q X p K b 3 B W N j V j c n M y Q m o r Y k 5 t e H N N a U x p N 3 U 4 U F g x e G R 4 Y 1 h G S V N r c U N R c U Z n M 2 x X d l Z x M G F 4 b z B i a C 9 i d D I y U E N o Q W 1 Z T 2 5 X c T d t Z W s w V 2 d R R k J R R W p V W m p V Z T J Y N D h l U D Q r d X Z 2 O G J y M T Y v M X h w M m N u U E R n d 1 F O M D d 0 d 1 p F U k V S Z V B u e X B k N 3 I 1 c S s v L 2 1 J R 1 J M S U h 6 b G h z b W R I R 3 F z Z G k 2 Q 0 x m V k V D a 2 N l U E d X T E 5 t a m Q 3 e j J S O E R H Y T F h R 3 p W c V p P N V V E U k l J Q k F h N 2 5 L a F V L b D R k b j Z a T W 1 Z S l Z x M W J w W l F o O C t Q Q U J t e m R 2 M W 1 Y K 1 p H Y W J a Y 1 Z u e V V 4 d 2 N E Q l d y R m h o O F B l N 2 R l d l d p S X V M N H h 5 Y l Z j T W t O a l l X Z 3 d Z T k 1 u a X V t S m d Z b z g 4 R G x y V i t U M H B L W W k 2 O U h E V n F G R m F 2 W H M z c k d L e U F 5 U H I x N j V s d G Q 3 T U h S T X F X T F d 1 d 0 Z w Q W g 3 O S s v e C 8 z N z k z S D c 5 b T N j d k h r V D E 2 O W Z O N n Y 3 V i 9 Z b F R F R E c 1 N 0 o 1 O C t Z Q k 1 M e V V z b W 5 U c G t o T 1 R 1 W j h u M W t k Z i t 3 Q k J V U U l J Y m x D S G Z z b W 9 6 a n F o W D F R U l R Q Z T d B V U N P S m F x Q 2 1 t V G J w R F c 3 d 2 l o Y T Z I Y 2 5 5 V F l C V X J 6 d T R T U D N K U n l t Y X N I Q U V B Z 0 1 C M n d 5 R n h l a z V W L 3 F m S z h 6 b T F 0 O V g v Q 2 o w U W l Z V j R V d k h q e E F 0 V 3 J W M G Y z N 3 Q y e G R 1 M W F Y a 1 V S V l N v V m h n d 1 p n b 2 l J Q 0 J 3 N 2 R z d 2 1 I N E I 2 O X V 5 S l B Y d j J H S H p l M D l N V E J 3 N G N R T U 9 H R F R G M T Z s V E 8 4 N D B i T j h a b m 4 x b l d 2 c G w x c D g 2 Z X h N V E V Z T k l r L 1 R i W l B q N C t u T U R V e k p r e k 9 l M k o 4 e n Z X W F Z L S l J J S 0 F n S U E 4 b U k x a G 1 R R 0 Z n S U F B Q k F R R X d N L 1 B E M m x w Y W J o M T Z 4 Y X V Y T G 1 D S z F l d U 1 D L 3 d B Z 0 1 E M G F k U E g v V H I x d y t W S 2 x Y U 2 p Y L z U 1 W m M 0 Z E 9 p U T N 2 c C t q V W F E U V l N R 1 F T Z 1 U 4 c z R V V W F 2 V i t Q T E x M M 0 h 1 M 0 R u b T g y b H B h Y n d 2 R k x Q a U V 6 a X p K Z G J T R 0 Z a M 0 Z Z Q W J F S E Y z Z D l k Y m Z z R m 4 2 W k Z R S 0 x S N W R v a F l M R G E 0 T E p C d l J 4 N G Z I e C 8 w N k 5 F R E 8 z Y n M w Q n R m d m 5 3 N V J v d 1 l B W U Z B Z 0 p R V W J z W W 9 u N E R J M 0 x s e m N l L 2 V Q Z V p 6 e W N u S n p M O C 9 R T T V s T G x v U 2 x Q L z k 5 O T g 1 T l R I R V l q R 2 1 U W n R t c T J r W n h Y Z j U w S 1 Z M b H p C e D R r U 0 V o N G Z u U 0 5 2 M 1 l j T 0 d v W G J 0 M m d B e T N r U G Z 2 W H V u O T d 4 V U t r W D c 5 d T J a d 1 V N K 3 I 1 V 0 N p Q U l p a E p B Y 2 8 w M V B S Z n E x W T B p L y t C Y 1 V E N j R D V 3 U 0 S F F w R 2 5 M N l N O d T B M Y X B C c 2 N p c F h L Z z F u c W s 2 Z m 5 U b n R m V y 9 v W U c 4 T V p j M 0 h O K 0 x D b 1 Z w d i t V T U h h S n F C M E J W N 2 4 1 b k 4 4 a 2 p O V U t o W D Y 5 d T J M e E 1 S R W J O e T R F V S t m U H N X Q k F 3 Z F F x S k R o W U d K Q 1 F n T D Y 5 d T J y S 3 p U W H B V c 1 h I R H A w e U 9 x Y U R J c 1 h M M F p 5 Y 2 p L T 0 h l T j J n N n B V c V J M M j c 5 O X Z O Q k 5 q M k x C a E Z p O E h Z T j J w c 3 l l a l I 0 L 2 1 Y R E N X S 1 Z N R 2 p 4 O C 8 x a H R y M D Z Z T n F s Z X Z q c k N 3 T U F B W m R 6 T 2 Z Q S G 1 T Y S 9 P M F J Q W W l r Z 0 R R c U Z H a m Z K Z V p W c T F h T m N 5 W U 1 R T m h Z V 0 c 0 Z E 9 r U 2 x p M W J 4 d m 4 r W i 9 M M D l F V D M 3 d D N S b 0 V F R H V M d T c 0 K 0 h E a D F p K 2 Z E b W l v c U l R S F I y T j Z P a G 9 2 S C 8 v b m h s c 3 p z d 1 V F W W x F N k 5 P b m o 4 b D V p V V N p Z k J j O H N r U k 1 E U G R 2 W E 5 a d U t G b G x 2 O G p M d n A y M 3 R 6 Z H E x S 2 l C M j d k d k d 6 e m Y x M T k v Y m J T Z G N W N G F P W E l r S n l E e S t Q R m p u R G h 4 Q W 0 z Y X R F R n F L d m N 6 a k t 1 c n E 4 b m o 5 d T N i V j F k e n d o e U d N Z 0 t 0 W l c 0 Z E s 0 V k N 3 Y X l G T T N q d 1 l K U W 9 V U U s 5 Z X Z Y Q 3 V Y U G 4 0 T 3 J x c W 1 1 L 0 t 4 Y U x l Y j J Y O E c y N 3 l 6 Y 3 J x b m J 0 M m 9 p S 2 l q S T d H T 0 x z N 0 l 5 d V h i d W l i d D I 2 V 0 x w M E t Y T k p v N i t 2 c j E 0 d z c 5 Z G Z m K 1 Z z M D d O b l Q z a D Z l a k x m b 3 d 4 b G p S W j B G Q k F o a E 5 p V 1 Z n U E Y v Y X R J d T d B W D h o c 2 5 v R 1 V F R 0 F S U 1 o w a n F 0 T W x Z R W x P c F B z Q W p p e U c z V k t u V k N J d T N z Z 3 V p c 3 B q Y m R q Y 2 5 2 S X Q 2 e F J s e k w x d 0 V B T C t 1 T 2 F t T X d y R E Z B O H Z 3 T 3 J m Y W d y c z R 4 R G J t e k p t R G t K Q V E z Z U 9 M R n k r a W V m U G 1 P S F B t a k Y 2 S 2 V L Y n I x N i t q Z C s v Z W V o K 2 l U c D A 2 a F I 0 O W V t R H Y z c j F X c l J 2 M j k v Z k h r U 0 5 I c 0 d U S k V r e V p N a 1 Y z T i 9 5 c n I 3 N 0 M 1 c z J i V F Z h d H Y z a n h v a 1 Y z Q k F F W X Z L d H B E L 2 J z M m N P c G Z T Q V V D b E d 0 V 2 p W b U M 5 N X A w N m F o Z i 8 v K 2 1 E R m p C c V p P b m N w W m F p V 1 R 5 Z E M 5 Z T N m Z D R 3 T U h E d U R q e D Q 5 N j I y U m R U N S t j b k l 5 O W U v Z n F Q V y t y b H M y W E x s M W l m b U R 2 M 0 x t e l R Z N X Z q Y W l v S 0 F 3 Y U 5 B Z 2 Z Q b n h B Z E h R M F l t S m l l R 1 h M Z V h s N W 9 Y a n g 0 d G k y Y l J z e j F a M l B 6 R 1 V 6 R W 9 r R T N i c D F N N 2 4 5 e U p F a m 1 j c 0 F Q a V V 2 W D c 3 a 2 p H V j J q c 2 x L c T l W e U 1 p U l k 3 N F d k T z N j M k d C R H g 4 L 1 B E d 2 9 V T E x a e H B 6 b X Z V c U J F c V Z L a U F m L z c 1 U j I 5 O D F h c F Z h T k 9 t R F R O a m c 4 O F N 2 T j Y 5 Z S t l c m d J a T U 5 W W 5 X c l Z 2 S G V a M D R P a n J x d m l h N V h J N l l t Q m h t Y 0 0 w V X Z z c 0 U r Z G J H a 2 t n a 2 1 E N T l P c j c 1 N W h 1 e j V s R z d k b T M 4 O E 1 N U G F O R 2 l C V E 1 Z S W h R S 3 N X M 2 J O d D F O a 1 p z M 2 J 6 T C 9 E b 3 d h T m N y Z 2 Z D a 2 d R Z 2 d o V m x C R l B m d T N W V z d j V y s 0 R 1 F o S E V s Z X J C c W N s W G t O U n B E W U V r Z j Z 4 V F Z L d F U r Y U l 3 Y U Z a Y X J S W m F q U V p D R W J j Z 2 F u W W F 0 U n J 2 M z c 3 b W p I d j d a Y V R m b W t y a F R F O U 4 0 V 1 N Z U 0 t S T 2 N D L 3 N 4 V 3 V 1 Q 2 5 u T 0 Z s V W t i S C 8 v L 1 R j V 0 x G a k F H U T h M Q z h P R U N S T 1 l C Z X Z t e j U v U C 9 C Q j E 2 T k F o O U 8 z Y k Y 3 d D I 3 Z U l V a m p P S F F D R E F 4 S W t U N G V Q a m d 5 R k R o d U R u b j M v R 3 V I S G p l T z I 3 Y n Q w N n J G d T N 6 d U p 6 M j Z O N z k r N W h 5 S k F o b l B I b X p a c 2 I v R G w y N z k 0 Z D V j d V h S N 1 Z x M V p n c D h G N W V Y b n F 2 b m N x V k s z T U N J b G 5 Y M D B k R V J I Q U N J c X l V Z l h O c H R W c E 1 u R G l S K 1 Z 4 K 0 N J a j Q r Z m t o T G k 3 T 2 F K W U J 5 N G N Q S D V q T F A 4 e W x V c W 5 R c D A 4 Z k h E e D Q w R 1 F Y b E x w M T Y 4 T G Y z e C t S a 1 p F R 3 Q v S H k 4 a 0 p n W U N C S 2 x p d 0 p m M z k v K 1 B q N H d N Z k h C L 1 h y c z F 1 S E 9 6 Z z R v R l F w N H h t Z G Z P d G k 4 S k c x U G s 0 b V Z t S G R 4 T V J F e n R J a 1 Z p W k p u e j U 5 O E 4 v L y 9 w Z D V y a l Z y M X V n R k V K N C 9 m N D Z F a E F U V X F G S E R 6 R m 5 u b k t G R G g r c j l m c l J 1 M 1 Z y W E 5 Z c j F l M j F v Z V Z G V 2 d Z R 0 J 6 T 0 x B S G g 0 Z U t G V 3 F G R X F Y T H E y c l J W U z B h R k Y 0 Z V h u Q n p j M E 5 n W U d C M k x W c m w 5 R m p s e T l m W G k r N F d h c F V L V H g 3 O W t 4 d m 0 r e k Z S O D E 1 S D B s T l R k W F Z 6 T W d x S 0 N n S S 9 2 N y t 2 S T l q T F Z i V 2 l D R k R o d z d G M 0 x s e k 9 R R W F E d z h Q Z E 9 y V U N Y W H I x c 1 h v M G F N N S s v b j c r M l B O b W p W W X N t U U p U c D N T T D N R L 2 M r W k 1 O R y t l V W Z 0 T n E 5 V m k 3 T m l 4 b l A z c j F x M k x 1 b l h y Q X F D Q V N G Y j U 2 e X F B R V B K S j B T V E Z J L z N 5 U W F S Z j N B Z m w 4 M 3 Z N V n J r T 2 Z x V X o 2 b 0 k w N 2 d w U l l S L 0 d V Z k x X e j V N S E l T b n h J e V J T S j R q R k V v Z 2 N I U 0 V V a X N D M 3 g 0 U 2 E w Y V k z O H Z s a k x K N z J O Y S 8 5 T l Z v T k 5 H b z F O R 2 8 x b E V v b E Z Q S T B L T 1 R w Y U 5 t b F A x c D F H M k J 5 L z Z q S W N L a V U z T l R T b 3 N V e V B n U W 9 G Y 1 l E R m k r Z W N E O W 9 G d k V 0 R H J W Y W h Y c z N M c U Z x b l N a R 1 U w c m w 2 Y m 5 Y K 1 l S a 2 V Q T G t D Y n A z N z g 2 c 1 N W Q 3 l a R W 1 E Y T k v L y 9 Q T l B k T 3 J V Q 1 N k U G N q T 2 d n b 0 9 E R V J R V W h D M W J 0 b G k 5 S E t G Z n Y z N W 8 x c X d a a W h V c l p 0 V n h p R 0 V 4 T V R I b z J M R W o 4 d 1 B 0 e E l r V G N m R G d R Z V o r S X B F S T F h c F Z B d 0 J t Y X I w d E d L b z F Z S T Z O R 3 p j e U 9 4 V z F h O W Z P W m h j N G U v Y n N n V X d t U T d 0 M j d T e m F m L 1 R v M F J n O G V M Q k 4 1 c 0 l p R W 9 u Z z R 1 S U N W M W R Y Q 0 l W Q 1 R r Q k R v V k R n e k p r e n Z O c k N O b T d j R 0 5 1 M 2 I 0 Z E F J R U Q 1 O H V Y U n N H R k R W S z F h R l Z X c V Z F S F Z x b F d a V 1 J U R y t Q b j V t V 3 l U e m J j d U J o K 2 h v Y U d j T V Z i T k l W Y m J h V l p B e E Z D O W 8 3 c D E 2 N k p U c D A 1 N l k z Z n U z R U d m U G 4 w d 2 I 5 N D h m U H Z 0 d C 9 s a X V W Y i 8 v d j B 4 Y m R v M E 5 H e l l F R C 8 v L 0 R Q c T F L b W p l N D c x b n N D M 1 N Q T 2 d R W V B n N 3 U 2 T 0 9 u W H F v S G J 0 M n F o V H A 0 N W V C N k x j R k I v U E x i a H Z 5 S W 9 W S y 9 E M n J m N k 5 P Q W N I Q j h 5 W U 1 j U F c w e k x x d z R j U F N F d E w 0 e F Z V a 0 V n a 0 N B b 0 t 3 c U p G a X d C a 0 J M S k h q a H l K V H A w N l F T d 1 d J e U l p Z 3 J t Z l N D U k N t e l p 0 M E t a T k c r e m Z 2 e D l C U V V G S V R F e E U 5 K z d k O V l K O H E x Y X R 3 d F d y V i 9 Y M k Z R Z 0 V l b D J L c 3 R k Y k F h a W 9 L a U d F O E t K V k t h R U l Q W U 8 w Q y 9 1 Z 0 N E d G 5 1 R l Z 1 Z z Q 2 U U 5 2 a 0 t q c V d x N X N F c y t k T U N V Q 3 J r V U N w c 1 Z 4 R m Z x W k R q Y l J R M 3 h U Y 2 5 o R C s 4 d 3 h s e m R T O E 1 K K 2 V N S l F v S 0 U y d G F y L z d O V G F m M D h R d k V w U l A 3 Y 1 d q b k 9 o V F p 1 d 1 d 0 d W c x Q T l Y c E 5 t Z n R U U U N S M 3 h j W E Z v V U 9 I R H N 3 U G l 6 N C t Q a m g x N n B U Q l F J U k V J c 0 d C Q X d m U W 9 V T U h u R G x 6 a H Z Q O D l 1 M 2 I 0 Z W p v a U k w Y k 4 x c m R k c G F D S V R t c l Y 2 O W V 6 R 1 V F T F Z x M F F K c z J i W m d 0 Z G J N e j U 0 T E R I T m t 6 U 3 N 4 M T Y 5 W X R n N W x G c z J m U H R 1 c l l X U j A 3 Z G d 5 Y k 5 t M U N 3 N F l O O G U y M z M 2 S k R o d z V t M W R M c D F L a 1 R o R U t o e V c 0 W U R n N E 9 L R k t r Q 0 x 5 O X Z l S G 0 1 b 1 l M R n k 3 b 1 B W K y t m S G t z V 0 x B Q V h s N W V L R l N v R U l L R G c v S D Q 4 V 0 5 N b W p S S m w 1 V 2 d V c W x R d j M 1 O T N M e D V F M E J H b l l D T k d 6 Z W l U W n M y d k 9 Z N l p N Z 1 F m U F h W V j J q Y 3 V E R z h 2 U G h s L y t V W E N R a 0 p 6 T 0 J M b F N w V k 9 H T i 8 v L z A z W n l 4 N 1 F H V G p 4 b z B H W D B j M 2 I 5 N 0 U z Y n Q z V W J Y c X Y 1 O W J Y c n g 0 Q W J s Y 2 p r b V R K b U h I a m g x W X R H a V I 3 a T U 4 W G l s Y X R D a H U z T G l o Q z I 1 b X h W c k N 3 a m N n T W 5 6 N G N B d 2 Z Q c H o z U E N J a k k z S D Y 5 R 2 s 0 T 0 R o W T F Q M G 9 x L 2 Z 2 M 3 d N Q X d z U E R F U j R l e n Z 1 M U h S M G R q W j k r K 2 9 r e j N y O S 9 m N z B z b 2 9 D Q U F O U 3 R X e G N 1 T G k 2 U X l X U 1 F T c V c 2 M X J 0 W j h X M j d h M G h N V E F 6 d n V q M U R o d z d G a X h j d k 1 H U E d E S X N 5 a 0 x w M D Z Z T F R w M D l q N X N 5 W j J M W n R t e T V Z R n h v Y X F z c 1 l 5 b X J n d 0 l G N l d W K 3 M 0 Q m t G U k F n a H h B a m x z N 0 Q v d D h v O X p H N l Y 2 e W l H d U V a e k 9 E W H B C a 2 1 O W m 9 D S T N s N X l 3 K z J R c z V 5 e G d O T C 9 k b 2 d 4 d H F R b E t 1 S V o v Z 2 5 q M 2 9 Y M T l D N k d r M z l s R k R O O C 8 v W T F 0 c S 8 1 Q 1 d j T z d r V E h Q c 0 5 R b 1 h w Z H Z X M E x l W E h Y Y 1 p P Y 2 9 W Q W 8 w T F Z y V n p 4 O S t w V H p u S W V I Q j A 2 Y 0 9 H R X l q V j B x b G V M Q W d R T m 8 y N 1 l 0 Y z E z M D V z M m I 0 Z W p v a U 4 5 K y s 4 M 3 F v Q W p K T 1 g z N j l P R j B E a E d K U k x x a W d w a 1 h G O F l v b F V x O X p p W k F 4 c D E v Y y 9 q N S t Y R n F 1 R m h 6 Q n o w a U l n S W R P b l J n c H N 1 M 2 F 0 V U s 5 Z X J W c y 9 q W T J k M j V r e E Z N d m 5 6 N U 1 p N W Z 2 Z 3 c z T n p m M D Y 5 Z V A y W U t W e G R Q V E U 1 O S 8 v a m 1 p b z Z O U n J s d z V G Q 3 R X R E R 0 M z d 0 U m J w d m p E R H o 5 Z z V z e V p 1 d D h s V n R h R X Q 3 Z T N i a G 1 R V 3 E z R 3 B r M m J F Q k V S Z 1 I w N 2 R x Q i s v Z m 9 Z T 1 h J a 2 V 2 Y n N p Z l h y M T Z O V 3 J W c G 8 x c X d a d G 0 v Z n p x e W h Z U W l m e m l w Q X h n W F N 2 W H Y z Y 1 B m d V h U e D Q 4 Q U F y V j Y 3 a 2 Z Z N m N j d n o 0 Y 2 V i U 3 o 5 N j l l e U 1 o S V F F T 0 R n N 1 F h R F J J U 1 V s a D F w M 0 k r c H B l d l h v M X h v d 1 p Z N 0 R l a T F x d H h w Z 3 h Z M 0 Q y N 0 Z u Z D Z 6 a n J u Z n J R M E Z D M G F O R U N y V n U z e H Z I a n g 4 M z Z P b F F x R l V h T U d N R j h 6 c E p s W n F 4 Z 0 N N Q m V 0 b U Z 1 R z I 5 R F B u N z h p S F B u e n V I M D Z k T T R m Z n E w Y m h u T W t D R k R y Q T Z J W k F i c V R w N D h p W D c 5 K 3 F G Q m d 3 Y V l O b T B h M n J S c F k 3 U y s x Z W p S b 3 p t W k R p S 1 J p S k 1 k c 2 5 6 N W N s N 3 o 0 T n Q y M X h i S 2 x p M X J 0 R H N i S D d W c j E 5 Y k w r b n o x N m h V N m R 1 e k l L Z k R x N G V H Q m 4 z L y t X V y t N b F N G a X F 0 N V h R V V Z Y T E l R U W c 5 U W Z v c E Y r T W F N d W l D c j Z P W G N E Z 1 F D T 3 B h c G x M S W x w M E J G Q 0 Y 0 L 2 N u N l F k a T R w N G h x a U l a N X p 4 T X B W c T Z Q M T c y d U x O Z X M 4 N 2 l z V k l U d n l J c m F 2 b m N U N F l P b 2 9 s Q 1 A 4 b m p K U D U 4 Z l o x Q k E 3 d F h J Z U h 0 M F B R d n Z m W D h D O V Z 6 b l p m Q 0 R G S n F W U 2 l i O S s r b k x 2 T F F N W W R u Y 0 9 I R C t 2 Z D F U U k d K c F B o e U p F a m F O b X l K V 2 U 5 T 0 p E e D R V O G t F b U h O b W p X N U Z o V F p 1 b l d y V l Y x b V B y V j J z d F l h T m 1 3 W X J s M j d w c G N K O H M w M z M r Z z Z Z L 0 F K a U Z T d V h K b F p t O E V j a m 8 2 T 0 5 1 d k d j Z j M 2 Z F h U d D J w V 1 Q r Z z V r Z E 1 s W X U z Y X R U Y z R E W k Z 6 N D M 3 M T d W M j h z T V R H U m V Z R m d 6 S 1 Z M b C t E Z z R J Q 3 R X N 2 R p M X F 4 W m 5 B d j N P W F B t d 0 5 2 Y k c x O S 9 6 V z h K N W R x M W E v V X V 3 S z l l d l l x c l Y 2 O W l 3 b 1 F K R 0 R K a 0 N I N y 8 v W G N N R 0 R E Q U p z c z J J a U 1 q R V J v Y W l q d D M 3 d W o r Z S 9 I a W h l N X Z n a 2 d r e W h j Q k V k Y n l y N 3 A x N j J M U W 9 F R U d B d 3 h a b F M x Y k Z o c U 5 C b E 9 u V H N Y a X h h Y U x u V i s 0 Y 0 F F e l o 4 N 1 V a U j A 4 Z j g 3 O T d H U E o 5 M S t 0 V n B 0 V l N O Z l N s d m F z M 3 g 5 T E F 5 S 3 h z Y k V J Q 1 F u Q m h R c 1 h j U G J z V 2 R 5 N m R j d G t S c F M x T W p 0 Z l h i b H l C W j A 2 Z F V M a H d v W F J y M T g v c k Z p e G d y U H Q z c j E 3 c 1 g v L 2 Z z N T R y M T Y 5 V U t Z T X Y 4 T H d C Y 2 1 U S j A v U X B r M G J S R W R I Y z U 3 Y n R H a 1 R 2 T D I 5 O W N h c 1 d W N V Y w R k J B a E J D a V I 1 d V d n d l R y e D V C K 1 l S O F V E N i t 4 V y t W N k Z Z T z B V V 2 F y W E 8 0 N j N r K 1 J 5 T U V C W W 9 r V U R n N W l D R V Z D Q 0 l Y O D B p T T F H a l V T N H Z T T D V E a z R P T U x W Z z k r Y W J M V m F s V k Z E U k t P R 1 V x R X d h K 2 5 P b V l N N 0 9 X T U N n U U N W U D I r b 2 V 5 e V d T T 0 h s c m I 5 O D R j M n J G L 2 h q K 2 Z m N D h J N z d S N 0 5 r d W N w N G N 1 K 1 d 3 W E 9 H U D d x T G x k K 1 B S Y T F H T G R H K 3 o 5 Z T Y 5 c j R r N X l n V U N 2 V H M y U k 1 I R G h 6 Z 1 B P Z m 8 2 S W p n N E d B M G J O a V F z Y W R o c n E 2 d U 9 I Y n N H S m 8 y Y m N x N U 1 B U X l X d l d K U k N L c 1 d y W E s 0 b m t i a 3 R N Z n F P M 0 Y 2 d F d y Z F N u K 3 Z y N i t t R H Q z c n U 0 N V B n R 1 I v R 1 R q e G 8 w W U 5 X c V V 3 Y m F W S z F l d V p O Y U 1 N T 2 J G a X h k U U t C U V F p O F d j N S 9 i d j M 4 L 3 N h d F N v V V N Q Z X g w O U p T Y 0 d P S F R 1 d 1 p N a 1 N n L 1 U w T k J v T m h n M G J C c T F X a T J I R G h o a z k z c 0 9 I R H p G b H l o V G 1 j e D g r Z k 1 E U F A v O E 1 S M G R I b k R s e k J o T W 5 U a l N Z S V p E V m 8 w Z V A 4 U H I x Y T B S R 1 J 1 T G x 5 N W Q 0 O G V J R n d z U E Q 4 Z W p S S T d N S 1 F P Y V Z t S m d Z V H R G Z U F H a m Z 2 a j B H R E J p Q T Z k T 2 5 H M T M 2 S l p W S 1 V h V k t G Y l J w M D R a V G d E S 1 R s N W N Y c D l E d G d n V U x V S 3 B V S 1 F 3 Z E 9 w U 1 p r V m V 6 W m s y V G M 3 Z T B h N W E x K z J j d l Z n c n d L N n I 2 N G N N S D N M N T l H N k d o b 1 F n T k R j W E 5 t e m V a d 2 F D Y z l 2 R G h R N z N I Y 1 h G e G 5 M R k 1 y R U t x Q W 9 F Q U 0 y Z k 9 6 S k c 1 N V d k N z k r N 0 Y 4 T 0 h E b W E x O H Y v M z J X M 1 R w M G 9 V e n p n c W M 4 S G 1 0 R k V R V U V D R 0 U v T D l W N 3 B X T V Z y b l h U M E l y W j d U S 2 R a S k J X c W N 0 c E U y N l F W e X h I b E J B M H V u S H p W M E Z K e W V a e F o x b T R q K z h 3 N 3 h 2 O V l 1 Z k J w U 3 V Z S E h i W F k x R 0 E z b D Z x c 2 1 B V E d U N F k 5 e T d l W W t 6 W H J w a W R Z T W R Z b E t U a z N E d T Z C N m N Q e G J N Y k p m c k Y x Z 2 F n N y 8 5 S H R H U n o z R j g 3 e D h H Q X l O Y X J S W T N M c D d F L 1 Z 0 W D B M Y k h J T l J 2 M F l H V 1 Y r U V F 1 V n l P c j c 3 N k N r Z U 9 I T 0 U 4 S n h R S 3 N X W E x G b 3 V 6 S X d v V k t v U 1 R K M C t p V W F O R 3 p B L 1 J x M W V 2 a G t B Z 3 N Q b G R Z b H N I U k d 6 U j F l U l R K S l Z L c 1 d m U E h u e i s r Z W R Z d m 5 5 N T N w M D l X M T N z c 3 B Z c T J Q T G 5 k K y 9 l U F l 3 W k 1 3 Y m 5 6 N T g z d U 0 z Z 3 d Z T V J G Q l J r O U R p c 2 x Q c k l 5 R W l V S 1 Z N R z V j d V g 1 N 3 c v c 1 F x M m l r U W l k T 3 p Z M G V o N W x F b 2 x 6 c H c 1 Z z k y N 2 Q y U F B u a j B t Q z h q V 3 F s V U x v M G V Q U n U v Z X Z R R V l 2 K 3 V m a 3 B L Q 0 Z p M W E 0 T 2 p S b 3 d h L 3 g w c W x F b H U z Y n N Y V 3 J W d l J v a 1 V M V E p v M H l X a X R o V T Z k T 2 p F d j Z E O F Z j K 2 J N W V F i S n V u Z n Z E b W R u W j N U d j N o M 3 I x N j g z d U g r T k d q W F F x R k V q d k h 2 M 2 p 2 b j h 5 c F V y V W F w V U t X W m g z V 0 h E a H V I T m 1 6 Z k 1 U a m 1 a W F R x T V V T a T R 4 Y z d O W V V u N z Z y Q 3 d N R T R i Y n N E M F h m O F N K V X J n O V d 0 d X Q 3 c W N Z c X o 3 S G F 0 e j A 1 Z G Z m c 2 5 j O X N T S k V 4 Z z h l T E J l Y T l t d V h i d W l Z c 1 d L M W s 4 e W o 3 R y t S N n o z a j h q S V N F e W R P d F Z n c D U r Y U 5 X d H l s c 2 9 B R 1 V X M V d a O H J 6 Q z J 3 W E Z C U V F J U V F P N l o 2 L 1 F U c E Y v W W g 3 Z E l C Y U F 5 M n l x M y 8 v M W E 1 c m Z K T n E x e G J z a m J E Z 2 Z Y Q l Z j U E l x d U Z M S 0 J U c U N x S W F v d F Z x O G R j Z k s 1 b C 9 I T 3 M y N V g 2 d 2 k z a j Z F R G N 1 b m t U W T F i T U d p N k F X O F N t T 1 F l T y 9 o N E 9 q R 1 A 2 b H l t U F l s S j h R O G Z R a G p n Z H Z 3 a k 5 H N F Z Z Q V N F d E 5 4 c j Q v V m l M M D Z 0 L 2 9 N M 3 d 5 U E l 0 U 0 l V M W J p b z J O U l k 4 Z V B Y R D J M T G R P R E p E U k h q T H p R c 3 R T M 3 Q 3 Z U 9 I W H F G Q m 8 x Y X N U c z B M Q n E x U 3 B v T k J x c 1 d y W E t a a 0 V 2 U 3 o 3 b 1 o 5 c X d Z U U 8 r L y 8 1 N y t Q d j d v M W l 4 W X Z E d z h H Q V d p R F d u T 0 9 h b n J H e l p z a m g 3 O W l 4 c T F h c W x H M U 9 y M V p 5 N 3 k 1 Y W 0 z N 1 B 1 V W x 0 N z V 4 d k l 1 S E J i c 1 d J R n R t e l p Z d l R p c U d m U G 5 y e m F N U n Z x a E J F W k d X b T A z V 3 h X M 2 J w M U 0 x c E Q 1 O E E 4 c F F B Q U l B Q k p S R U Z V c F V l U E h q a D U 4 a V N 2 W l R Y T m 1 q W E Q z T G x 6 R V I 0 Z U R x V l N p Y z J i T j B N d W w r U F N K V z R R T y 9 Q M 3 F u Y n Q y a m g w N k J B a U l p S 3 d Z c 1 V L c k Z 1 M 3 p t a X c 3 O H l a T X p o e j V n e k 9 u a j J M c G s y Y k 1 y Z j V 6 M y 8 r W S 9 I Z G N y V m F q U 3 B W c W p E d k d M O T k r O W J n T 1 R P e E F o b G h Z V 0 Z v M U t n U m t w T 1 Q 4 Z k h q U j N o N G V D Q X N M S X k 1 L z l X c l Y 1 b k J q b W J O b X F G Q 2 h R b 0 F n T F p 0 M j N L M k N R Z 0 l n S 2 V u S i s 3 Z n Y 4 L 3 B z c E Z K S k J K a D l l c l Z 1 Z 0 t p Z 3 d Z T n d x W k 5 t L 1 M y M F d x M S t P N j c 3 e m o 3 Q 2 9 W Q 1 h w b E V o c k t k K 0 R L M C 8 1 Z 3 h Z e E F k S F E w b k p 5 Z T k r a W 5 Q b m o z R H Z Y d j N P T C 9 y Q W 9 I Q V p H M n A 0 c 1 d M b X g w U W N Y Z D N S O D J h T l Z H c l Z p M W 0 5 b 0 V 4 a 1 p H U j J M e D V N O H F Y T D Y 4 M y 9 2 a n h Z M l p 3 d m t P S E R z e m p G Q 2 x T Q k l j T 0 h j S 2 l S W X N 3 Z G V w V W F M V m E z c D F s a 3 B L U 2 9 G Y X J v Z E Z v b 0 5 G b 2 9 G U X F t Y i t m Z V l Y M V B w d j E 4 K 2 J i d D I r e G V Q R m l y R n E x e X V C c n h k U F R F N k d o b 1 h C M W R Z V 2 J t e H R r T W h u R V l q R z B X a T N l d l h 2 S G Z D O E x E Q X k w M m R m d 0 t h R 0 F D Q 0 Y y U n B N W W g v U X J C N U Y r W V I r V U w r N n p X K 1 V X T H d 0 c G s 2 N X d h d F F G d 2 5 6 W U t q Y y 9 Z U z F 4 M G F o e m R r b k F o V 0 4 3 O G V y R k U 4 N T R J U z l 2 V k s z V E d D c W x B c z h m M z h l R D B L d D R F S G 9 G S D J P T n A 4 O E h s S z Z B U V J Q b W N v S k R n V 1 V x W X N U M F J Y a D R P d 1 N I Z H E 3 R C t 6 Z n N E M H d S V H g 3 Z 2 x 4 a 2 o w S 2 5 m Q 0 5 S c l p s a 0 x T N k l 2 T E N 3 T V h i d D J O Z G g 2 Y i t I Q 2 h X W j F B e k F t T U R B U X g 0 O G Z S N k 5 H a l p n Z E N 0 Y X N X U U 9 W U 2 9 W Z m Y v M 1 Z K a 0 V S Y S s 2 Y z l 1 b l R C e E 1 u V H N T V k s x Z U 1 i b W R Q W F c 2 e U J r T U F k c 0 R K M G l C V V R n U k V t a m R 2 Y m p E S W w x V z N i d D J 3 Z m Z 0 M l h 0 M G R L b F N v Z 0 d M R m l q R l R 3 U G 1 R e V d U T X U 2 a F p 0 V z d k R 3 Z 2 M j d U T z Z U Y T F h d G Z E V F R 6 L 3 A 3 b W p 2 M 0 x u V F p K S F c 3 U F V v Q W d N R H N X V E p F c 3 l h T l F z c l Y 2 N 0 U 4 d V h M R F M 0 T E d U c D B x T k h B e E 1 D Q k F 6 R j c 5 b X l U V 1 Q w Q k F R R 2 9 W Y X N X Y X R h c 2 l V c V Z L b U h w M H F V N G Y v N j h 3 U m 9 6 Y 3 J u Y 2 F G Y V B J U W t K Q 2 J o O C t i T H V z W U 9 C e k 1 5 a 3 B D U U 1 H R E N B R 1 N 3 Y l A z N j g 3 d D h O R 3 p i R T R z V 0 w 0 Z W Z u a D h E Q V F B a U Z R d n o 2 N j Y 5 R 0 E y M 3 U 3 d T c 0 O D g 4 L z l k b 1 Z y M X k 1 R W p k d T N P Q l Z V N m R X c l Z v b 1 Z L a V F 5 Z T J 5 W D Z S S 0 p C S m 0 w V m V B W F d 6 W D B F V n V p e F l 0 M E x W c l Y 1 U G 5 6 M V M 5 Z W 5 X V H l 5 Q y s r K z Q 3 a y s y b l h W M W Q 4 Y 1 V Y W D Z C R m l 4 Y j Q 4 c 3 N 2 V W F s U 0 p k N S 9 E N 0 l Y S k 5 W b 0 5 C Z z B h Q k N 2 Z m N 1 V k s y Z X l U d E h r e V p Q a D U r Z U h Y Y n Q y N G Z Q U F A r Z D E z Q m t 6 W n Z C Z U V w b 1 h H Y k N z W U t o Q 2 9 V Q m l Z a U x H a n g r U D d k d T N H L z F i V 3 F k T 0 h S d y t m Q m h I a m h 6 Q m 9 F R 0 Q 4 U D c 5 Z T V O T E t V V W l F W m 8 w Y V d M M T N E O U Z l Z D l N b X h D U z Q 3 U k t C Z V R Y a n V I a m 9 x L 3 h m b V J k S k c z K 0 h z c m 4 5 L 1 N D S V V L M 3 d u Q n U 4 e D h V b m 4 4 U W 5 v d F B R T l p w Q k F W R G V H Q m x Y S 2 p W b H Q 4 Q k 5 5 V T Y 4 a m 1 P N 2 1 H M z F H e l F v Z 0 4 y L 3 J Z U X M 0 W j N 3 N 3 F m c C t I e X F R T k d n e U Z D b 1 J C Z m R 1 N k w w Y k 9 X R 0 0 y V X F W a W p I a W I v d E I 1 Z E I 0 N D J t T D J p a 0 t k a i 8 1 Y l Z p Q X g v Y k 4 0 W F J E a D I 3 T m l C Q m c w Y U d B e U d 6 S n c 1 a z l s U 3 p 4 c V Z L M W Z H Z 1 F N S G 1 Q V V d B R 0 R k d W 5 V M k M 4 Q V l 1 a W p n U X l h V D h i b 1 l h T m 1 5 c G N Y b i t O U 3 h M c V F z L 1 o 2 e k x p c X R E W W d z W H J 5 W T J U S T F r M E F n d 0 p 3 N W N 4 Q W N I R 3 p 3 Z 2 p r N 2 9 W Q 0 l o U X N Y V 2 5 U a E l w U E p z R y 9 m U H I w V 2 5 T e E R o d z Q x d U R 5 a l p N b V M y T H A x S z Y 1 Z n Y 2 N l g z a j l u e m h 6 S V p E S 2 p 4 e l d V M 1 Z L N G N H S E 1 t V E 1 I e j U 4 L 3 g v V H A w e m 5 I O G Z Y M X h a S W x T N H d l d T N q e D R 2 a m l p e T g 0 N D J Y S 2 x N S G 8 w Y U 5 4 N E 1 B Q n Z I L y 9 I a E V S R V F n T 0 R z Y U 1 H V F B R d V h O b m x D N W Q y d W h 4 Y z l w L y 9 2 T W Y 1 b E t W K 3 Z Y c m 8 x T 2 5 U c n J I U l l z V 3 h j U 0 p F O U c 3 Z D I v S V p E S T B i O T R j b X p a d E 1 o Z 0 1 x V n k 1 T W t K Q 1 F 2 U 0 N J V U R H Y S t E Z 3 d Z U H c 5 Z l U x T 2 J k d T N i c V o z R W F s V W h u T m Z P T E Q w T z l z b H k 1 Z G p Q N y t a T W N u W T Z K T m 1 6 Y k 1 J c V F s U z V i R T J M R m p j Z W J N R 2 N U R n h l S F F v V U 1 Z U D M 0 O E t s Z X V i T m J 2 R 3 A 5 N k 4 0 W U 1 I V H F V M T N a O S s v W m w x c H N 4 W k 5 x M G F i e m V Y M l F 5 V 1 o 1 a 0 h M S U t u a W 9 V Q 3 J p N X V h R j M 3 O T V H W D Z 1 Z E 8 z Z k c y Y k 5 u V W F S S U V R U U Z C Z k g r L 2 c 4 Z l B w e D N 5 K 0 N D c G t C a 2 l H a l R r c E Z 5 Y U I z a 0 4 w O U I v U z Z T V 2 Y r Q U Z C d 0 N p V E 5 F M 3 Y 2 U T F H b 0 p X Y 2 R o R U R q W l o 0 c 2 9 Q c F J Q U X B G M m N S L 2 t W N D l B a y 9 5 U j g 3 e k F V U X h 4 e l J Z W n J Y S 3 J O N l Z X d V J a S V N l S 2 1 I S 3 F z W E R 0 c 2 p G c W x S T 0 5 X W G Z G U D J E V z h p L z Q z R m R 5 O W t C Y 2 F 0 K z Z L d E 5 S a 0 p N W j l R U G d q Y n F I T X J N c F h x N D B P d m I r R 1 Q v R k F Y d W N W a W t S b z J M S X p x d F J 1 a l A x Y l Z 1 U H V q W X V j N X d l T y 9 Z N j Z 6 O W p B L 3 Y z N 2 t a Y k d Y d G 8 w Z H V 4 W S 9 Q a m p q e m x 5 M 2 k r K y t F T F h 4 U 0 s 3 c 2 1 Y T F l 0 U 2 9 V V F k 1 a n p V Q k V T R G p n b 1 R W R 2 p G V H J W c T E w S 3 R Y T D Z 2 T z h T b E x U Z V Y r Q m p M M G V z c k 5 Z M l d x V 2 J N b X J s K y 9 q a k Z q e G 1 E R G h n M T Z 6 e F V 1 W E J o Y n Q y N D F l Y m V h c F Y r L 2 Z p a G N 1 R E F X T D E 2 T V c 3 Z H V N Y k 9 k c 2 l w U m 9 n U m F 0 M j Z O N m R P b j h 5 N 1 l P b m p 3 W U 5 5 N 2 Q w L 1 g z c m h F a V J L W U 1 X T U d C Z z h l e k F 3 b U Z p M W F G S 0 5 I a j h i Q 2 h R c 0 5 I c k 5 Q b n o 1 R 3 o r b m g 0 W U g 1 O C t k a j N M a H h t R F Z y R m p a d T N B a U 5 S b 0 1 w V T Z i Q T F k W F Y 1 S n o 3 O W V 1 S H M y Z l B v b X p a c 2 h n d 1 l B R D Y 5 Z X R u T X Z p V D E x e G R Y U 0 d S U 1 B T Q 2 V 3 S 0 J 3 R 2 l Y b U N w V n F 1 R F N w V X R v M j d Z d H M 5 U E t z R 0 h E c 0 d 6 W k 1 q Z z V P V E g z T D F t e U p N N m N P W U 4 y N 2 R v W k R F W k x w V k t U O V d 3 Q T Y 5 L 2 p B T 0 8 v W j J Q R 2 p E R l p w Q m N B W n M y Y W h l N 2 R 1 N X Z j V G l B U V l O a X d Z W m c 4 Z V R J Q 0 F 3 U F J 1 M 2 R 2 O U 8 3 Z D I 2 c E F S b G F 6 W j g v R z B h T k h P Y 1 Z y V F N s V n F o U 3 Z U a 0 t a a k x Y b n p j N 1 B 6 d z l k d W 5 S a D F s e k p 5 d F R T c 0 p 6 Q 3 F n T 1 Y r W n B v M W F v V l F r T k Q w Y T l m U D c z M n p 5 S 1 J D R C 8 r K 0 N P b V R w M n F D M W d K Q k F K T W 1 q U 0 o r W G M 5 a z R P R E E 4 Y U 5 H M m N 5 U z Y 0 Z 0 U y Z 3 R Y V m l h V H l q d V h V Y m l i M U 9 n L 2 1 C W m 1 p V D V 0 S W 0 4 a X N G d C t F S 0 l x N W p Y W W F F Z 1 U z K 0 l R d n F G d j V C M m N S L 1 V i M T V 3 T n h B S T R G a T Z l a 1 l R c E g 2 S F Q 2 c F Y 3 c n Z l L z M 2 S T g 5 N 0 Y r T n J 5 d 1 B Y e n g 3 R j d n L z V k d X N K Z T N w a X h k R 3 V P b n p z N j h q a 3 V u d m d M d H k 2 Z F F 0 Z W d i M U M v Z W N Z N l c 1 V k t p Y T B y Z j h T R F V Q M z E w d 0 t C Q U J X c T E w S F R k a j N 4 V 1 h u K 2 Q 1 a F l I d H k 2 Z 2 o y L 0 w w V n l V c 1 p G U i t k K 0 k 5 Q z R q Z W s 3 W i t i S 2 p 6 L 3 p u S 2 J S Y U R C e T V F a E 8 3 W V F S S T B i W X R Q V 2 9 J Y k 5 u e j l Z T H V u V H Y z a D B i T j I 3 a 2 R m S E Z o N E 9 E Q S t m d X F U b H R k e j k r L 0 1 o T V d a Z E l K T 2 p Y c n g 4 V 0 x s d 0 l U M D l Q b T h 6 M V V 4 U W V I c z Y 1 d 3 k 4 V U N p M j Z Z e T J W U 2 p r W k o v Z n Y z M G V s U 3 B X c 2 1 t T 2 1 u M z c 2 Q 1 R O b X p J Q k F J T U R n d 1 l P e F l N R U N l S G 1 4 a T B M b k Y y b H B h V 2 p Y c m g z N j l 1 M k x v S 0 F n Z z F s V m 1 h S 2 p v e E V Z R 0 1 o W n R s U 3 p a a z F N b k R n U m Z m d j J O Z X Y 4 b 2 F H a C t Q S E h I N 0 Y 5 K z N h R E Y v Z F p K U 1 l t N H V I R G g 2 a F h y e D d 2 Y 3 d 3 Z E 9 o U m J 0 M j Z G c T Z 1 c k x q a m g 2 T 2 d J Q n d j S F h r d V l z c 3 V z M G F C U 3 F h Q l V L c E d V b E l T a 3 B D V D Q r Z m t a T F B v Y U V 4 T 0 R o U X N Y W X Z u e T V W Q 3 B W Q m c x Y W h S V 3 I x N X Q 4 b H p o N G V G b z B L Q U J Z b U p p Q U d U V V N W c T d k a T N 2 W l N a e G N Y R 1 l N R 0 V D d G 0 3 Z H l s b H F O S G Z 1 W E 1 5 Z V B k d m t N V 0 p q W X p s M U 8 2 U l N L V E 5 R Q X d E e D h m R 2 N y R D l u W j J k b X E x a 2 d v e U 9 N a j Q 4 U D g z Z G F J c E d n V m F 0 V 2 1 E c D F x b G 5 k e C t M a j Q v S G 8 w U 1 B V c j E r Z j l 6 N 2 1 p S X F L d 2 k r L y 9 J S l R w M D d o e F l z W F N F M U 5 a Z F k y a 3 N s a z h Q Z j N S N n R X c l R C d D J q U 0 R H V l M y O E 5 k Z m Z 4 b k 4 r Q 2 x a c 2 l S T 2 5 6 N X R k b 2 N y V z l p d 1 l R T 2 5 Y Y m U v d n o 5 Z X Z u e X B l N n h V S 3 R H b l R 4 L 3 M z Y n N Y b j M z M k d U W n Y z b 3 p H a l J 0 e m p w V 2 F t Z 2 9 Q R H c r O T l 5 Q 1 p U S V l H R F J x Z 1 R a c z I 2 T j I 3 d D E w d E 0 y W D V w Q U 1 p a W 5 1 W E V U K 1 A z d 2 N v V X J B V m 1 y V U 4 0 c 3 I y R 3 h U U n B x V W c v Z H J S a k Z h N S 8 x d z M w Q 3 J Y T D Z N d V N P T n V F U G 5 t N z d 0 R G h 1 V E h p K 1 B q d 1 p 0 e C t z Q U 9 2 V E V u b V F 0 K y t O W D R X b k 5 i Z W h m M U V s N C t m a E J s e W Z C U n l O T 3 h a T 1 l J Z k h n W E R i Z E N u c W h S d n h u c U 4 r L 0 F h Y 0 Z y a m N U N F d H e G Z 1 d 0 F T c V J T R E o v e G d z K 0 5 t b F I 5 L z V y b G x 5 c F F w V 0 x S b 0 V R Q m d 5 S k F o V 0 w 5 K 2 Z h N n N a Z F p x d G V q Y 3 V U T 0 9 I R G 1 D Z W Z Q b V l k c T B h V F k 3 d G x x d F J 1 Z k 9 u V G 5 q a 3 l a T k 1 1 d E 9 Y S j A 2 Z F N B U U N G Q 2 l S Q W x V c k Z n U k 5 X d l d S S X N X T F d 3 V 3 R Q b V U z Y m x 6 Q j l X c l Y r Z U 1 w N l N r d 0 5 t W m Y y R n N s V X J G d k 9 N Y U V o T E N x O H N H W D Z 0 W H I w Y n Q y c l Z S c D A 0 Z G 1 4 M H p 2 e G t 5 W k F o Z X Z I a U J H a l Z x b 0 Y 2 O W V t a l N w Q W 0 4 d m I z e m V s c W Z o R H Q z N 3 V E S E g z L 0 V w a z J i N E 9 M Q 0 x 5 U D Q 4 d V h M Y U 5 L a 0 N Y c j E 2 b 1 d W S z F k Y U Z D Q U 5 E d z l I Y 0 h B d 0 h q N T h D R 2 R u W j d S c j E 4 N W t G N k x j V k t G Q 0 J U e i t I M 3 Y z S G Q 1 V T J m N E I v S H V 5 a z I 0 S 2 x D V j d 5 W l F w b z Y y Q U F y T G J p d n F D R E 9 Y M V J V U k J Y a F V V Q m V j U F J a R D F 1 b E Z C R V J B U j J V c 1 F H V 1 V V M l N C V F F B c V V V Z W h P b X A z O C 9 n a U 5 o S F B h S m 0 z Y W x Q T D l Y S m V Y O U 1 s e l R 1 N j J h W n R 6 b i t l N T c 5 T 2 5 V Y T F h T l R S d D J o U 3 R X c l Z D V E V 3 T V l t T m o r W H Z R U 3 d h R E F X R m h Z Z T d F a 2 l B S X F G d T N M a n A z N 2 9 4 Z X Z Y b 2 h M a T V P V l A r a 3 R F e V p N Z 1 d U S m s z e U d L d F l z Y U t v R G 9 q U m F N V D A 2 Z F B 4 O H N z d k Y v a n o 4 Y 1 l i Y j B D a j B h Q m h 3 N F p v M G F J R k d q V n F W S 1 R r W m 5 s M T F 5 W k V u R V k 5 M H N i M z V N b 1 F B d U J h S 1 J J N S 9 k Z D d h L 3 V N d 3 c 3 T H N W M H c 3 b G d P O C 8 1 T m N K c k Z 5 e X N G Y l R B M E Q 5 N X F s W H Y v Z z N k O X E 5 e X l l S E Z z e k 5 Y R G N 1 Z n l X T U c x a F N Y U X p w M D h B c W Z U a V h y M 3 R 5 e X h D M m 1 u M H d t e k 1 S Y 2 F Y Y 0 g 3 N U l 1 c U x I N 1 B T O V B r e V p O e D h l S k Z 6 S j g v W D F S O H N T U m x a b V p p M z c 1 O T k z U X R q c n R W Z G 5 h M l p G d l p M b D I 2 Z U Y y V E E z R F Z J b m 5 s b F Z k R T R 5 K z k 5 S k p r d l F H a X N 1 V E V p U l B s b 3 Y x c W Z x N W R 1 N G F J a U l o N 3 B x T l d T Z m 4 w M D A 4 U k d o c U t C Z z B h b 0 Z t e l p t V W 1 t W F R 4 N G t W U m t X a T V Y S T U y N 2 R v R k t L T H k 3 Y T V O a U 9 p W H p v U m g r U 2 V C R G 9 Q S 2 t L Q 0 V N U W g r N H V W Q W g x S G l i S m Z P d 0 x U a k Y x Z X I z S X p y N G d r e U 9 W V E 5 P c m 0 y e E x U c k N V R m Q r S k x h d T h X O W Z u R j h M K 0 w z b k l p S W l J a E t 5 b D F i U W R H O G Y z T 2 d R N k F 5 e G 5 6 Z 3 Q z S 2 J F S E Z r c D h H M D Y x Y X I z Q X Z I c F Z 2 b D N 0 Y 1 F t d G p I b 0 k w Z U F G a 0 V s K 0 l T R V J F U k V S R V Y 1 S z V O a U 5 p d l h 5 e D h F d D F U N 0 5 l V E M 1 O T B G M 0 Z h T F R B Z i t B M m 1 I Y i 9 B Z k d R S F l C Z T N P c F N G U m t M V H V U O D B z U W x R M W l t N F R 6 c 1 J F U k V S R V J I O T Q 2 N U 5 p T E M x T H Q z S m F T b 2 Z y d 2 5 y b V F P d X V p Q j c x c 0 Z o R U x j T k Z K U n F x R n Q z Z 3 l i M n N W d X R j b G t V a V l p S W l J a U l 5 R m Q z Y l V L R X F E e X h w M T Z D Y W V k S 0 d I Y 3 N o L z N h Q m Z F R V F Z Q 3 l R Z X R i c l h M N 1 F C W V V W d W 9 4 R W h F U k V S R V J s U 2 R N a U J B R m l O T 2 9 o e W x w b m F 0 V j d x b j k w c T F 5 S z k 4 S F R Y U W N 0 T E V K a 0 Z l c F h m c E J F a E V S R V J F U m x W T k 1 p Q k N W S m 9 j Z G x t T T d i N 1 h L M 1 p 4 L 3 E 5 d 0 9 2 Y U d K U 1 l E c S 9 2 W j N m Y X R j S W l J a U l p S 2 l z b 2 d K R W F K U 1 l M d D R H c 1 l k d j h D M G N 4 V W N t Y W 5 p Q 1 h J N V Z N M m l i N 1 h L N 1 F G Q n B T b j l J S W 1 J a U l p S W l P N G h U S W d R b F J C S D F r M l l k c T J D Y 2 N k e T J K S l B T c m Z L c m R r S T J 0 a k h v S W t l Q U Z s N D V R Q k V T V V J F U k V S R W R H O W l R b 1 R J a j V 4 V 0 0 4 e j d m N E 5 w e D N L W W o r Y l R L a m V z S W p T Z C s w T W J t d 0 J G N 2 F Z Q m l K S 0 l p S W l J a U l p W U V D S H l B K 3 Z w L 1 R E d V d B N V Q w a m 8 0 R G R t a X h 3 V 2 x H d X E y a j B B V G 1 3 Q j F p N G Z Z S 3 B l S W l J a U l p Q 2 p B b U J B a E t p S j c 2 a 1 d Z Z H F 5 Q U 1 Y R U Y 3 T m V U e F J N R U F j c U d i Y U N O V F l D b V F 4 O E l R Y U d s S H l R U k V S R V J F U k Z K W W t L R X l B Z k 8 z Q n l Z a 3 R i R H V P T V h X R S 9 2 b D Z 3 T E l x O W N F N X F Z V z Y x e W 8 y b 0 Z J R W 9 p S W l J a U l p S X F E Q k 1 p U k l W e D J H R S t t d W l x Q z d K L 0 0 1 d 1 d r M m l L b 0 F 0 e H R j c U 5 m U X l x U m 0 z W k t w Z U l p S W l J a U t p T V k w S 0 V L Q i s y N U p P d X V p Q z d W c 0 d S Z V V N O F F T N k h 1 b m 1 N c X k 1 S T I r N X N s V X R F U k V S R V J I U V h Z V U t F N k R h T 3 p C d W V y W E l s S 0 d y Z E Q y M U 1 Q R F R S Y 1 p D R l Z 5 c m x D S W 1 J a U l p S W l N Z 2 Z t Q k N o Z T U 2 c l Z l N 2 0 y M X J s M m t W e l p P R 1 Z v T 2 s 4 d 0 5 V c X Q 5 Y j l B W W l T a U l p S W l J a U k v S W t K R W J v M 0 9 a M n d u T j R Q M D Q 1 Z l l F c G F E M m R 1 a m 1 p S 2 9 O S k E z U 2 F 2 V l c 0 c 1 c r V V N F U k V S R V J H V k k w e U k w R D N G Z m o w W n h z U V Z N T z F Z Q V h 2 c V J m R U V R W U N 5 V V Z 0 b 1 l 4 S 2 c 2 Z G d I Z 2 k 2 a z l J T W t J a U l p S W l L a U V z Z U V D S l Y 3 V G t P M n E x V n U 0 a S t 3 b m o 0 Z z N T b z N x c G F y T G t o c 1 B P U 1 Z h d 1 l n U 2 l J a U l p S W l J a X B O V E l o U S t X U z N 3 M 3 g w d T Z z d X l J R X Q w c T F 5 Z z B L a D Z k Q W I y c G p I b 0 d 6 Y 0 5 n Q k J F a E V S R V J F U l V h Q X d J V U x s a X U z Q 2 l Y O W E 1 V 2 J k R k U r U X k 2 R n U 4 U k E w c 2 Z H d V Z y b E t k Z W t I U 1 V V b X F I V n d t b k 1 C Q U k 3 T V Z N a k N L d 2 M 0 S W l w S m p v e n I 3 b j h M R 2 w w Q U l 5 R W l J a U t p O G 9 n S k V T c F g w b D d 2 S X p t d X F O M E U y d G d F Y U R v U G d D e X N Z a W x I U m Y 0 a W o 2 b 0 o y O F Z U Q U F E T G l i M 1 F k T 2 9 Y N E l p b 0 p G b E 8 v d U g r d H p 5 c V Z n Q W p J U 0 l p S X F M e W l B a 1 J L c m R r N F p X a G l i N 1 Z L c m R t N D B D S F E z N m d i d H Z k b l J E U k w v d 0 F x a F l 4 a 0 F X S E J 6 Z 3 F L Z 2 t P Z l N i M E N 6 O X d m N n h 1 O D B n Q W 9 5 R W l J a U t p O G t o d 0 9 p V X F U T j R G c n Y r c l R x Q k R v R E p J V U d t Z 2 J 0 Y 0 R t c G g 0 c U Z 2 R U F E S z J 5 a T F Q b k V Z O T B z Y j N o U D N t R l F D Q X Z F S V Z C Q T k 1 Q T Z y N z I w T V d F U l h n N k 1 n Z k h C b l h Z V G 4 1 Q i 9 R T F A 0 Q T k v U m 9 B U U Y 2 e E 9 p S 2 4 v d 3 B C R 3 h U Z z Z J a U l p S W l v U E d G Q 2 h N c V Z 5 d k 9 Q U W R B R 0 J 6 b 0 1 L a 0 d X W T d 1 U U 1 X V k l v T U 9 n V W h R e G F T R l V 6 V G 9 I T 2 d 3 a U l p S W l L b W R r Z 1 E 2 Q X l K K 1 l E Q 2 4 v V k 0 w N 0 k r T E 5 o W k J Y c k J i b 1 V L a U V 5 U 3 R X W X p L R W l J a U l p R W 9 N V j R o U X V S S z E 1 T z l B a D B D b H h H b l V 3 N 0 J t T H N 3 S G Z v U D l l a k t j c H R 4 Q W g w U i t J R 2 g w a 0 V m V m d y c k 5 J d 2 p x T j V K S l R p S W l J a U l x T V V 5 S W t K c z h x a F p D U j d 3 b k d z L z Y z M W c 0 R E Z r Q m l N a D N U S W d R R V J F U k V S R 1 J O O W h s a G p 5 b 1 d z Y U t 4 a H d t U X d B a U l T S W l J a U l p S W l v N X J D R k N i a z U 5 c G 5 n c 0 5 3 Z X c y d 0 l R R F J F U k V S R V J F V k h K N F F v U k g x U 2 V k e F N P M 0 d 3 N G p R W T R 6 Y m x 3 V 2 k y Q W 4 z W W N D U W 9 s Q k p V Y W d s b 0 h R Y U 9 E K 2 V o T 1 p I L 3 h h c E h Q c D R s T m d P N l J 3 W E F h O V h D Y W N 1 R z B t T 0 c w b W d H S H Z Z Q W d C U E d Z W E k 3 U V o 2 Y 1 U v R 1 F 5 T 1 F T R k V s Q W 9 J V 2 l D S U d p R D R U V H B r Z m 5 S d j R z Y 1 B 4 R V J F U k V S R V Z G S l l r T E V C N E l 1 Q k h K Z F N L a z h s M H l q S z k 3 e G 9 a R l F O b X h U N 0 R n R X R R N 2 F S d 2 I 3 Z k p 6 O V p r c X h u N X V J a U l p S W l J a W 9 w S E R M R E J F U k V S R V J F U k h k Y z V n U U l T S W l J a U l p S X F K N 0 R y Z k 0 r T U p 1 Z 3 l P d k p v Y z V G N 0 J h N E N 5 b 0 p v Z T N C Q U d D U E s r R 2 l C Y U N K a G h P a D Z Q N D U z V T Y 0 Y l N Z M 1 A v Q l p n R W N E a F R V Y V Z s U n J h N 2 5 n T j B H M i 9 X T E J Z Y 3 Z r N 2 5 x a U N o V n J o b 2 l h b T N 4 W X l j a U l p S W l J a U l x U V l L e m 9 L d m p N d X o 2 d i t v R U 9 v U 3 l U U z R I S E E 0 S U N x V X J 1 Z U p s c D V p b 0 p Y O T d m R 3 k v b V l L Y k w w W j c 5 N X l D Q U V H a G d 0 T n F o c U J V d T R x N G x y S T c 0 e W N p S W l J a U l p S 1 N 3 a F V p N V p Y Z H R Y S k Y x M j h r Z 3 A 5 N E J V N n J 4 Y l d x e F d L Q z A r W j l k e H g 1 U k J R c X p 0 a 2 0 v Y U F n Q U F v V k J L W G F 0 Y n B G c F l Y b D V C L 0 l l T z l m Q V V t R 0 V C R V J F U k V S R V h t T E N a R j d o S 0 J V U V Z D c W Z E O V F y b 0 E 4 c X B i L 0 F 5 S W l J a U l p S W l J S 0 l C W l Z K U 0 l p S W l J a U l x S j d E a E 1 p U k V S R V J F U k V S S F R Q N F p h W k F v U T g v U T Q w S F h x N X V z c F l U S E J h e k l E T j Z w L 0 9 N Z 1 V R N U h K Q W V h d m p q R m 9 I Q 0 F K d X Z 0 Q 3 B T T 2 V 5 S E 5 x R 3 J K d F g 0 T X p O Y 1 g 4 Z X N P W G Z I U 2 R 5 N m p x U G p 4 M l p x Y 2 l Z K 2 9 4 M G 5 E S T V v R k M 2 Y W 9 p b 3 R S Q z B J W E N h O U V X S 2 s 0 a U l p S W l J a U t n M E 1 T R l N B R U d 0 Z 1 N 5 O G N x R E R j Q l Z E O V V M d 2 9 B b l F Q d l R Z c m J i Q V J q a X R a a m h 0 V n F B W U x Y e U Z v S E N F R E h 2 T C t 3 T m t N Z 1 R G d n d o Q n B Z R 2 c w a 0 x R N k p D N 1 l U N E 1 x N z R v Y 2 d 4 R V J F U k V S R V J F L 3 N h R V N E a 2 l x U H l m d 0 J H V U t x a W F Q R m p N Y z Z q O U Z B M F J F U k V S R V J H U m Y 3 Q 0 d D Q k V S R V J F U k V S S G R j N W d R S V N J a U l p S W l J c U o 3 R H J m T U Z D R D M x e D l n U 2 x y d n F 1 R m h N Y n N L c T l v c 3 J w b 2 N U c W Q 3 W H R n T H M 2 Q n M z T m J q V 0 1 P Y X V U Q n U r c 0 g 5 c 2 F y S m d 3 a D k v b U 9 Q T 2 R h e m g 1 R T F a N H p u a 3 d v Q 0 l K T k R V S 2 9 n c U h X d S 8 x V G V i V G 1 4 W F R n T z Q v W m Y 0 R F F i N E R R W l h j V l R K Z U l G Q U V F W E F 1 M U R B e U V M c n l S N U x z d X h u Y k Q 4 d W R 0 a l R G N n R M c l F Q R F J U T n p k M z B B e H h w V j I 5 T m t r T l F x Q U N G Q 2 9 K R 0 M w R W R C T n V s M D E 3 R l Q w U k V S R V J F U k Z S Y W 1 C Q X B n T z N D Y 2 E v b U 9 a M 2 l v c V d P c k p 1 d z M 3 a n M v d G l l V 1 U 5 O G 5 N W H N N Y W U 0 a k 5 0 L 2 d Y S D d M N k p 4 W m Y y V 0 V O U T Z 5 S U x E S W F 0 V U E 4 c D Z M Y U J 1 M V E y Q 1 J p Z W F h N 3 Q 0 R 2 9 Z V m 4 4 Q j h h Q 3 R r W V p V Z 0 M z Z j l w M j R l R F c x M G 5 P V H p h c V B q a 1 B Q R C 8 4 R z R k Y W 5 m U G h j a U l p S W l J a U t p a 3 N T R W l C O E l D c V Y 0 c 0 l S Y j g v c E M x L 0 5 w Y U d L a 2 t 4 a 0 F B S 2 N U a n F 3 Y n N G M D V E N m Z a a U p E a G J 5 U H N w V S s 5 U H I r Z 0 M w S F F n T k d 3 c D E 2 Q z V m Z 2 V Q M F J N U k V S R V J F U k V W T E t Z R V B F R F d V a U V h T X h w d F F R Z 0 V t b U d O V j h X b k J B U k J N a k N L M F B s W T R j Y X A 5 a 0 k 4 L z d O a 0 Z l c G p k e U 4 4 N W t N S V N J a U l p S W l v c n N H a T Z v V 2 s 2 R F N R Q j V W V X p S d V Q 3 M F V n R 2 l r M l M 2 Z W h 2 W H N Z Y i t k e j M 3 e k N 2 U 0 x Q a 1 R t e H l P a H F G N G Z 5 b m 9 0 R U R a N l J z R k p G e U l p S W l J a U l x S X l o Q 3 R F a W t s U m 9 3 R W d p U E 5 L O X F 2 b k F 4 Q k 4 v a X g v N 2 9 h e S 9 n T 1 N q e m x 6 Y z J E U F R J V X N P Q n l D S n N p M U J V Z 2 1 G O D J 6 S l o 5 R T d v Y j V N Q i 8 4 S F N I R E p p R j Q 4 T 3 V 1 S X J B Q U l N Z 1 F O b m 9 H S U 1 o Z z J y R z h K R D h W S W l J a U l p S W l v b U p q U X F T W V Z D M G Z F b z A 1 c l J i W W I 2 U U V J S n I 4 b W Z k d m h y e F N E Z G h 2 c H N C K 0 1 3 V 0 8 5 R 3 N R V k J v b z Z q U 0 h x b U V i S 0 J 1 M W x r N 3 M z T G d N M D Y 3 V k 1 P M W N C Z H Z s T S s 1 e H k 3 R m R V T G Q 1 Q k l J M i t K L 0 p n Z 3 h o e j A 4 S G 5 B N l l F b G V X e H F k R l J F U k V S R V J F V k N S T W l C U 1 R K a V p l T k d Z O X Z R K 1 E 2 R H d U U 0 x i a 2 t 6 Q 3 M v Q X l L M m s y Z 2 F 0 U U 9 5 b D R q b 0 t o V 1 Y z S 3 V J e W N E N X I w Y l l E b H p B T T d j S E N o c U 5 J Q 3 U x e k 9 R V l l p Q 1 B D S U t z Z 3 B S a 0 l W V S t H Z D F 5 T z N 5 V m 9 v N E h E R H R X b D N D b n h V U k V S R V J F U k Z S M F R B a F V n e k t 4 b T B s a 3 d y b S 9 a c 0 R F S T B u V 1 l V c U N I d C t P b V F o R V p C R l J F R V d H a W 1 k d 0 x p R E l 5 Y 0 R q c l N y M E 1 U R V F m d k k 0 S 0 k 5 K 2 E y a 2 l O T n F n Z m 1 Q a l V V N 0 J 4 R V J F U k V S R V Z F S l l s S F Z v a E l F a E F 5 W k p Q b F F X V W l J T 0 5 L d l F R Z 0 t n N k o y V T h q Q 0 t u c V Z E Q U Z j S F h N V X R a d E F V T 3 V L R j R C Y 2 d i Q 3 g v N E 9 x W l d 6 e H p r T k V S R V J F U k V S V U F w Z 1 F L U 0 p 0 b H l l Z 3 J O O V N O R z Q r d E J Y M m 0 x Z j g 4 a H l h R H I y a G J 0 V z F 5 T W N i T i 8 z Z 2 x 6 a n k 1 Y k M 3 Q 3 J L b V g 1 U D h u Q V d G R X F w b W 5 V c z J C a U l p S W l J a U l x S W k 0 S m F a S W x E V 2 J Z N l F w O S t T Z k 1 5 d y 9 C T y 9 Q W S 9 x Z 1 M 3 U W R u a 2 M x d F A 3 W V Z n L 0 Q 1 Y U R X K 0 M w V 3 J 3 K z N u e m d O M W N 0 R T R s a X F S N 3 N O a m h 5 M H V I S X Z B b U h V U S 9 W L 2 U w O U h y W m R P U W Y 5 N G 8 v Z 3 l N b U E w N U F G O V l P O W 9 L a F d G N F k x W D h O M j R i a H J r b H l P Q 3 U r d m d M S n V j d 0 N B S X p N V l d W O U 1 n T 1 h J Z H A 4 K 1 p 5 S W l J a U l p S X F M U 3 d J U 0 l q K 1 N W Y W l C O H d y Z V N X M G 9 z U n h O a C 9 l d V E z N T V M V W V 0 K 0 F J Q 3 l V V n V F T j J v T H A x R V A w O D Z W e V A 1 M n N s Z k h P M 0 l 5 W U Q z L 0 o r U V J s V 0 c 3 Z W g 2 T z l G U m 9 P d m Z 6 Y U t t c l h 6 b 0 R o a F d m Q V U 0 b k F F Q m V v U W 9 x Z n I 3 S D h 6 e V p O L y 9 a Q m l T V E k 3 e k w 0 N U J Y c W d G T j V 3 R 3 d u a m 1 J M 0 0 w T F l V N W F o K 3 k 1 c n l Q e W c 5 V 3 d I R T l D M W l j d n d a R 2 Q 1 b 2 V 2 Q W h F U k V S R V J F W k g v T V N I a U E y W D l s Z 2 g v N V N 2 S X d p d U p I b k 1 h R G N q K 1 J y c W 1 T R k V J M m l B b 2 F 6 Y S t Z e X p Z c z g y d E Z 6 T G V I Z 2 l u M 1 E 1 d G J E e U N u b n p W S X h r Q 0 F N R 1 A v e G V P c k p z d 2 J s b m k x Z m w w M 1 o r Q 3 Z G S U 4 5 O G Z L a H E w U j F y Q T F I T U 1 t d z d q M U o y U i 8 5 U n F N T z F h V X V T N D d S R V J F U k V S R V J M Z G p R c 1 J M M n E 1 U E l H V E U r e E N V S 3 N u S G M 3 N T d H L 2 J V a X o 2 Z F U x N z V Q Z 2 d L S l p 3 M n E r Z 3 h k Z H N l Z 0 Z 6 O D d i R 2 M z d S 8 x K 1 F X M U R w c m 8 v d E Q x Z V J h S 2 F 2 W H l t U 1 J E N k g 4 K 0 J D R E F 1 T 1 h I Q X M r b n F O R U F 3 V T l O b E h 4 T U Z o S 0 J v U D Z q Q U x z T n F t Y W R Z V m o 3 T l d 6 S k o 3 M k 9 s W W l J a U l p S W l L Z z B N U 0 Z T Q 0 V Y T l J n a D U r b D J v b W p 5 W T d 4 e m o x c V V 3 Y n Y r b D R C U F p i Y U l o Z W N W c W l K e T l E Z l l y N T l 4 Y l Z 0 e l B L M U d 3 R l E 0 N 3 p B Z T J G U H c 4 Y 2 d W V X p U c E Q w N 0 V Q T k I z N l F O Q V U z Q z N H Z X Y 0 W W p M O H V n R 2 4 z R 3 R k Q U F k M W 9 C T F V X b G o 5 M 1 E 5 M n F T L z U x U 2 V R S 2 F H T G l v W W 1 K a C t Y U F h U Q 3 M r W n A x U k l p S W l J a U l p S 2 p N W V V J a 0 g 0 c m F U Y U I 3 O U d s b 1 l 4 T k U y M H h 1 W j l x e k R 0 b G Z 2 M U h v K 1 J 5 W k 5 5 V E g 1 U l d y U V Y 2 e G 1 s Y 3 h t Z j c 0 R l k 3 M G E v a y t I d m J m e j Z G d U V l U F Z 0 a H J M O F Q z U S 9 6 d 1 R p c W h h c m l S R 2 w 0 R V F G Q 2 9 v R z d l V G 1 P M U s x b G p Q S F V Y b X R I O U R Y c W t H Z E w y Z W h 2 Y m h R U V c y N T F V M T Z 3 e F Z z O D d J Z U c 4 U U x D Z V N D b z J K a U l p S W l J a U l x T F F 3 S V N J a F l 2 S m l x S n A y T E h T Z S t Z K 0 5 5 U H I w S m N C a E w z U 3 V M Z V V z S E J u W E l Z d U l L b E p N V G 5 N d T l J d W 5 G a m p I Y 2 1 R N 0 5 P M T d G a m p I Z X Y 0 W T l E O S t C T X V 4 W F F B Q V R h Z i s w U F V Z V 3 N p V G U 5 W U R z Z C s 0 a k p 3 R i 9 3 Z k Q 4 a y t o Z l h R N G R M M m V n U 3 d v V F B K U T Q r O C 9 N U m x D U k V S R V J F U k V a V T R o L 1 Z q d l R m c U Z I O E I y O F h U K 0 U 1 e E 9 H S m J O U W V h c z B Z Q z k 4 R 1 N J N n h n S G N o W k 5 G V z J O O G V w U W N 5 N H l a N H l D U G Z W U 2 d m T 0 1 2 L y t F N 0 x u U 0 5 U N 3 N x W m V R O W R s L 2 t m N 2 1 B S G N 5 Q k F B T X k r Y k F h Y z R 0 O E x 6 N X J X N X g 2 R E 5 o V 0 R Z S E 4 4 Z k d 3 c k R 5 Y z l G N U h K b X B 5 U G 5 o L 1 F M U F R V U k V S R V J F U k J R S V R J a E l z U D c 5 S j l M Z k h B R G o 3 e i t K S G 5 Q b 0 0 1 R T U 3 Z C 9 R T D V 2 d G M z T E R 0 S E 1 s T W o 4 Y U F j d n g z W E R t N W h R N j M 1 N T J G Y 2 J m Z j B M Y S t G N n d I R T M w N m p t T V c 1 Y 2 l k L z A 4 a j N O a 2 Z 6 c 0 p h U z g v R E Z Q a V N s S E 1 q d X c w N V A 3 N l E 4 R n g 3 M X B k N E 9 O T 1 F 6 Y j B T N m J q N X R p S F h G K 3 p X e X R L R E t 1 L 2 d 0 T m 8 4 Q 3 B 1 S W l J a U l p S W l v d E l r T 0 o x R l d M S l F C b H o v V j U x U 2 V a N m d 1 T k V J L 3 R k N H d P b U V j Z H R T N k J k L 0 J F Z E 9 S c W s 4 Z D F F S k t n M 0 N Y N T h Q M D Y 1 V k 1 H M y 9 S Y k t M e m U x a 0 V W R 2 8 5 T 2 x P V V Z j Y j Y 5 O S 9 J b m Z 0 T n p E d F d 1 W F Q 4 e X Z y T k V O U X d v d k k r b V F j b k J h V H o v R V h S O V N T d j B 2 M S t T a H d u R V k 5 R E d 2 b X d y e C 9 N K 3 p Y T H h h N j B v b W 9 K Q W x x S G V S U k 5 h R n U y e D F C L 1 V i N j N D S 2 R p S W l J a U V v Z k V 5 S m U w U F V Z Q n V 2 N U k 3 Q 2 V Q V k p x e j F u Y V F w L z d D U E x L O T h G M j R U a X N m e D J D N W V R Z m N H V G R E S F J Z U G 1 O Q z V O N W d P Y l l M M l Y 5 T m d Q M 2 1 s V U N I U W l R a X I x Z 0 5 v Y z l O Z z Z w N T U w Q 0 h R a 1 J F U k V R R l l F S 0 V 5 a F V t U k 1 v L 3 k 3 R m R 5 S m d 5 S k 5 C a E V C V X F Z d E p D c U p v e E t V S k V S R V J V V n J I T E R C S G R O W n h H U G J L L 2 1 1 R C t X Q j V a R m N G U F R Z U 3 F 5 W U 9 R a F Z j T 1 l H U j B y M 0 5 r c H N K e V l p L z B D e i t B L 1 Z a N z l P d 3 Z K e U J 5 K 3 E v Y 1 B r T k V S R V J V U n J H b 0 t w V X J 4 c T F M N F R U c U F 4 M E d s U k R E b X J u d W J U T H l D b F Z R N G F Q M T B I V H F 4 M l F J Q l p 3 c 3 Z E S T B u Z n F o d 3 J R T m t G Z W 9 B Z 0 N 3 M z d 3 Q 3 c 1 c T V B W T Z N a U l p S W l Q T E R o Q W l W S z l r S y 9 M Z n Z B Q U F n Q U V s R V F W U m Z 2 W V l i e j d W R D F w d 3 h N Q i 8 4 M 2 Z 1 M n l I U l h N T y 9 m N 1 A 1 M z h K Q T N J Q X N P R D J B M F J H S 3 k 0 S E F F R D N u R C 9 i S D V 3 R z h C a k l h S W l J a U l D c 0 l 0 T T F U d U 9 D M G 1 t U G F z a F d u U F d z a E N J N k h w M U J l Y W 1 B U W 8 2 N 1 V J Z E d o V V R Q Y n J G O T M v V m p W N U 1 J Q 1 J F T 1 Z Q Z F g 5 N z k 3 L 3 Q x N U 1 E R 0 F r U k V S R V J G W V F K R V N w W E Z M V 2 J 3 c F o 4 Q X J o V k s 5 a V J u W W J j a m Q 4 a m Q r U D N V R l N y Q j A x T U h E V F J j W k J Y c W h I Z 1 N L a 2 9 i b S t 0 e T I w e V Z G Y k p J c U x j L z N h Y T J B N m F p S W l J c U t 4 a V F v V E t s Y 2 l w Y T J H N 2 Z B Y W 1 I U 3 R n M n J V S z l y U 3 I 3 c 2 R z V j g 1 Q i 8 5 T U 0 2 S m Z P Z 3 F w e F c y a W k 0 N k h w M E J 0 Q 1 V H Z 0 F J e V l p S W l J a U l x S k F Z T n R k S 2 x j O D J 1 N D Z I Y k N j U 0 l J c G N T V k 1 l e m R J R m x z V m x H c W 9 X M 2 V E S m p Z Q j Z n Z T Z B S E x t Q 0 1 1 e T I z L 3 U y V 0 t a e W p L K 1 Z v b U l p S W p L U G w 3 O V V m a 2 x 5 S 0 J x M m d t c X B w M F F N d U k 5 b V B k d m h p b H h C Y 3 h I R X d H N 0 R R R G d 0 S n B o M n J z Q n B y M G J J Q X V K Z 0 t a a l A y a G k 0 c U J z M E N y Q X d S T V J F U k V S R V Z G S l l r S 0 U 3 Z 2 1 D U 2 d O T n A z N 1 F k T 2 9 I U j N Z Y V R M d F d 3 N V M 0 Q X R h L y 8 v e W 4 z a 2 h P Q m 5 J M 0 x V R H V w Z 1 d R V j Z r T m J V d z h O R E Z 4 a 0 Z l d U d l R G 9 p W W l J a U l p S X l O K z R a W W J L R l Y r W H B 0 d F N 6 c n E y M U 9 4 Y 0 N m d k 5 G U E V F U V l D e V l S d G 9 Z K 0 t o N 3 R n S H N x Q X d Q M F Z L U m N G d E N I U z M 0 R 3 V W a U l p S X F P e G p R b 1 R L b F N K Z m V E a W R z S n o 4 Q T Z i R U Z U R H R Y U T l u Y m 8 1 b 2 l x Q l V R Z F d x R z d R e G N W Q z E 2 Z 1 p C b 1 N 4 b X R P U X J Y b V R T M 1 l L d l Z T S W l J c U t 5 a j F 0 b W l B Q k F F S 0 J x O G l C V V R S N U V 5 S W g z W W Q 3 L 0 c w e U p 5 M k U r c 3 V P M m V p T V d t U C 9 Z Q 1 B N Z k d 5 R U x p W U M 2 U T I 5 b 1 k r S 2 h i T m d t d 0 1 F V E V S R V J F U k d S c j V n U U l i c U R v R l J E M D d F U E 5 C M z d 3 S k d k R H R Q d U 5 U R H R Y Q U h y d W F N Z T l V Y U 1 t e G Z C d U h r U j V G R z F v S W 1 K Z 3 p Z N k h 2 S X F 0 U U l j U F J F U k V S R V J F W G 1 E Q 1 J H a U F z a E N L M E Q z N k h E b 0 h o M E 8 y N V h 6 T U 8 x Y 0 F k U E 9 W Y k N u W G 5 M U H N W O V B o b U h a S E J o K y t S K 1 V E V n E 1 N m 8 x M D Z B T l p T R V F B S X l j a U l p S W l J c U t D c 0 l Z S W x T d W x z b G Z m N l l U b D l I N 1 h s c H F r R F h B W X N r U l R C S V V T c W x a Z G 9 Z M k 9 n N n I x d 3 h D V X F w S 1 A 2 e D d B d W d 4 M H Q r Q n J s W W l J a U t q c z R 3 b 1 J J b D h K Q W x T T j I w S F Z 1 Q j J j V D c 4 T D g 4 R X R N Q 1 d 1 Z 0 9 Y d 0 5 q a H R W Z 0 N B M D J h R m V k O G 1 t U G R 0 Z 2 l 3 b z d G Y T l r U V F v R z d V Q k J D S E F u d 0 F S R V J F U k V S R X h J V U p V R E l K U 0 J j M k R 2 Y U I 1 c 0 J j Y 0 9 S a 3 c 3 V m t M V S t J S 1 d N O G U v c W Z l a U N F T H h p M C 9 3 c m p s U j h n c j N 3 Z E 5 k Q n k w T W Z H U V Y r V X F K e U l p S W l J a W 9 r Q m h R b 1 R J V D J R a E V k R D F H Q X B k a j Z H d 1 g 3 c 0 F Z K 0 t 0 Z W l Q W G s 5 M X o 3 S 2 1 Y W U Z q K 0 N R d 3 J Q b 1 d 5 W G t 0 b 1 l 1 S 2 g 2 Z F N Q O V V h S W l J a U l p S W h L R 1 d 1 S V V M b F N G d m Z x V z A v d m g z S G 5 T c G o z c k l O R G 5 5 b D Z Y R k F v b 1 d v W k M w M U 1 B d F J 0 S G 9 h Z 1 Z B Y 2 d 5 c n N E N n p M U T N Z S 3 Z W U 0 l p S X F L e W p 5 d E V p R X F Z c 2 x G Y k t C d T F o W F A 0 M j d B Y y t o M 0 d I U 3 R n T 2 J 3 V l R x c 0 Z 3 S z E 2 S X d l M n d I e G d D N F N n V U 5 j V 2 5 P a D R x T z V 2 e j N v a l J F U k V S R V J F S l l R S k V h S l N J a W l V V U x m c k N Y V z d u b k R v T T J I Z X N 3 N 0 d u U 3 R o U F h Q Q V h X L 0 V h Y 2 l H O G Z l Z l l Q e j l K O G d y V m 9 j b U 9 n N m E y S G d v c X R V T G N Q U k V S R V J F U k V U b E N 4 T W l S Q U V n Q 3 c 2 S H R 2 d F Q w S F o v Q 3 Z i c n l U R H R Y Q V Z q N G d y W X I x M X d 6 N 0 h m V E l G a D V X Y 3 d y U G 9 j e W p y T m 9 J b E 5 j T l V i Q 1 k w T V h P Q k V S R V J F U k V U b E J C T W l S Q U V t a j Z x R m 9 N Z k d J d W l 4 c 2 J E K 2 R R a W 1 4 Q l V 3 N 1 Z r T F I w N k d h N E x U Q 2 V 2 N V k 3 Q 2 V Q N G F j S D Z a Q T N T S V d t c G c 0 c U 5 0 M m g 2 R F N C R F o 0 S W l J a U l p S 2 l 1 e F F U S W t S b G l M S k J L e W d i d E V M S T h M Z G d Q c l F W c H N R V k 1 C L z h I V T Z y M l R Y Q m J v U D U w T z h 3 S C 9 v Z G d q Y l l W V z h r S m g 2 c U p n O E N n a X l 3 d 1 J N U k V S R V J F Z D F G N 3 R x R W l L R F d 3 V 2 5 P R F h R W V Z J W U l H b D J n U S 9 B Z n V R T H F 0 d D J o Y n R z Z F R r T T J U R W 5 y W V V 4 Y 0 R 1 d n B B N E R U Q V F C d 0 d 2 V X d i d n N a e G 0 w L 1 F 4 N V o x V l Z 2 S k N Z T 2 l o b 0 5 B e H c 4 R V J F U k V W S F o 1 b k E 0 S U p Q e G h 1 S z k 3 c T U 5 Q m N p a m F n W T Z C Q 3 B q N U Z H M U F o M U N p U k N D U X F G O S t G K 2 8 4 T T V T V k p 5 e k R j R l B 2 Q U p G d G J v Z W M r e H B W M k Z Z O V F Y U 3 h q K 0 s 5 S W 4 5 a 0 x 2 K 1 d 6 Z 3 l i d 1 F v W W l L a W U 4 T 0 t G U 3 R 3 O W V y V l F J Z F J J a H d P Q n k 1 Y 3 V D R D Z 6 M l F 5 Q l R v M G 9 o S m h 0 V n B M L 0 R s d T N y e F o 1 R 1 A v K 3 V z d k h E c D B 5 S S 9 S M E h 2 d n Z Z Z U 9 I V H Z p b T I r K 1 F V N U 9 U c U R E S 1 J h c j F Z c H Q y N 2 J C Z W F 0 U k E z b F B j T j Z s W H p Y O T B w a 3 d M U D h r M E d G U U d S S 1 V N Q W J C V D d 3 Y z Z E Q k t q Z l h z R V p o M n J v Q n A 5 e G 8 0 c 3 R Q R k U r U n l x S n B G U X h z Y k Q z W G J I a E R V M n R J U D B z K 3 U v N n V P K z k 5 U l M v N E 9 Z Q 1 I z d j F 4 O U R u W n Z X W U 9 I Z W o w R 3 B V b 2 Q 2 S E N L e k c 2 M z R j S 1 o 0 N m p i d U F X R U 1 0 U 2 1 t c S 9 W b 3 Z u N z c 3 O H h a Y 2 9 V a j d I d z h I Q j g v U E h I Q V l v b 2 Y 5 Z X V Y V V B E a G c y a D B X a n c v Z m Z m b z F l d l h v R U 9 x V k J X c X h W R 2 9 4 R 2 h v Y U d G e m p V Y W p k R H B 4 Q 3 N 2 R X h N V E V S M G R Y U k x o b F d 2 b n p w M 0 R D e S s 4 S U J y L z h j Y 2 Z F U k V S V W F x e G Z Q W F Z W N m h i d H k 2 N m Q r O W V x c z h i U 0 V 1 V 0 x N S D A 2 Z E 5 S c F V v V j k z L z E 2 d F h E a U J F a k F B Q 3 B x Y W 5 v M H F V T H h v d 1 p n K 2 V m Z j c 3 R T R t a m N 1 R E Z V S 2 h Y a T R 1 T F F 2 M z k v d E c 3 Z D J 1 c 1 Z D c D k 4 O G d u R 2 p o M k x q a D A 3 N H Z u b m 4 4 Z k F n U U 9 o M V p i c 2 U 3 c 2 J O M j Z n V X F W S 1 J U N 2 U 2 W F R p M 0 x s e m 9 2 R T Z k Z X B B T H B j W E o 3 U m l j e n F k c U Z 1 M 0 x p N W N 1 Q U F B M E 9 s M E d E Q m d B S V l N R 1 l J Z V B Y c E F v U W p j U m 9 x b F M 1 Z m k 5 O T k v O X h o V H F W V D Q z L y 8 r b C s 4 e C s v Z n Z S N 3 Q y N 1 Z D c l Z p M E 1 H e l l N Z 3 d j U F J 1 U E d q V X M 2 M U h M a H J r M k l P S T E 2 c E k z d k N m d k 5 L N E V P a G N v Q W V j W H F p S n o r S 3 d S d F V L Q k R L W D E y R z h 4 S G R z Q 1 V 1 Q n p t Q T F 2 Z 3 R J a n Y z Z 2 5 h S U d q Y V B 3 c E 5 k R H h V e l R y Z X R m V k d B b l d S b V h M a E x L c l Z x b G V t T H J p T G E 5 M l N i N 0 I x M 1 Z K R V Z J e E N 2 M E V q M G F K O V R L Q k R 3 c E c 5 M j N I M n h H R 1 B N Y m x D a W J p a G 8 v T T k 1 d E x m W n p E b n J S Y 1 J V V E V L Y m F N Z l F h d U 8 z V k M 1 M m 4 w b E h X c W h t Q k F w b X B N b l Q 2 S k p r e V l l W X c w Y U 5 N Q 1 p N M m N D R k p F M H A 5 T 0 o z c j E 3 W S t Q R 2 p R Q U F R U k F 3 Z X Z S b 1 R K c z J U V E t K R U d o N n Z S N X o 1 O D d G c k Z t e j B L a F J J M n p h d E 1 t c m l 6 Q 0 5 S Z 0 9 6 M m V 3 e D l 1 Z W Z m N k p w M D Z Z b E Z X c T V k Z T d j T 2 R T d l g x O D B i c k Z Z b 0 Z R c V N 6 V 1 c r d l h y N D l 5 N W M r a l F v U U 5 l Z S s w M T l P M 2 J O N k F Y Z j Z W a D B h S k Z H R E p r a U 1 k W X p a b z F r W n l j a l B U M G R E e j g 4 T U 0 0 Z k 5 q M T k r Z m x s M S 9 H O U 9 u V C 9 i N l Z 3 d W w w U X F m V G V h e X l D Z z h Q U j J 4 c 0 x C W X V Y S W l R a 0 p B Q 2 p 4 O D d k a X c r K 2 V T Z m 0 4 S E J 3 Y 0 V Z T U d B Q V h u e n h S W F R v M E 1 H d n N l Y U p q W T J G U n F Q Q j F L b F Q w Y n A x Y T U r U H Q x c X R V S 2 x V b 3 Z H c 3 J D e X Z F c k 1 s Y W M y Y U 5 l a m Z 2 N y 9 r W X o v O D h J U G 8 5 V k t h c G s 2 Z G l v a 1 R K M 3 F N V m F w V U N h b X B x Z m t l T T J Q R 0 R M e j Y 2 c X N l W S 9 Y c j E w Z m Z 2 b j N 4 M U Z O U G 9 X M 2 J 0 a V V T Y T N s d z E v N z J F N 1 R C Q 0 g x d U d q S 2 1 C T z d G U 2 1 W S D Z L a V A 3 c z F r Q 0 9 D c U 4 5 S z Z H O V N 0 d T h H W m 1 3 U F Q z d l V 3 S m E 2 Q T V l U y s y K 3 F O R 0 d E Y y 9 n d U 0 y M y t C d k V J V m F E c j N o e V l t Q V l x Y W p R S W N m T m 5 u Z E R y e C 9 m L 2 V R M m h F S l B v U E h v V 2 E 5 Y V M v W m p s W j Z m a n p 3 R z d S Z V A w b U Q 2 Q l N s U m 9 s S G F a U H N q U F N z S F B 6 S 2 d C Q X h z M 3 J X U E R K K z Z o V 3 F 4 N G V H V E F Z e m R 0 R 0 J 5 e n h r N V o 2 R l h 0 K 1 g r Y 3 h G a H d T V m 1 C Q z V Q e k p v d 0 J j b j h m b W x Z d X d l Z V V p V k l 5 c W h 2 d G J k V U R y V H Q x d 1 h 4 M 1 c x T G 1 i a E l X R m V U V V d h R k 9 t V E h F b l F 3 R F g 3 N G 5 Q U H Z z T U 8 z Y n N 3 T j Y 5 Z T B 2 O H J x M D N u R T R u O X U 3 Z G k 1 O S s r Z 2 5 m Z i 8 4 O U 1 q S m N u Y 3 N 1 W D c 2 T V N a T W 0 0 W U 1 Q U G l q M E h E c W R U c F F R Q 1 F x N l I v L 1 d G b E 9 G Q 2 h W R V k y R m h Z Y V d l R E R s N z l x e j d q b j F T V W h M a T Q r T V J G U l d G b 1 V P S F l 1 T E V p W k p 4 b G d k U 3 l R W k J F S k N T a 2 9 J Z V B Y c m d 4 S W t U N 3 Z H W k 0 y Z m k v U G 5 6 V 0 x S b 2 t W O F R u R m V 1 W E J G d E 9 j d k 1 6 S V R G W W l r M E d R S U F w M C t m O X Z o W X I 5 Z G o w Y U p G Z V B i W l o v M F c 0 K z B 5 T W p L d 2 U v Z H U y T z E y L 1 B i Y m I r a l h y e C 9 H a k J t R F J 4 N T V 4 T 3 R 6 S 0 p W S 0 t K V k t q K z F J Z 2 l C N D l m b j Z 3 b X c y S X p F e D B h Z l k 4 d n N k K 0 4 v L y 9 q Z W d 5 U k F B c U Z 1 M 3 J t a X N z S l Z r d C 8 5 T n l u U D I 3 R m 5 z M 3 I w Y j Q 4 Z V A 5 M X R z N W R G Z G 1 4 Q U J B R l h 6 e m 9 o N G N 5 R 3 l 2 N X J B b F N M M 0 t I b k Z h Z 2 d k T l E y c V p w M E R I V X F a S U 9 o Q 2 9 P M z Z K T F J k b j R U O V p n c E 1 P M W Z D b E x n U 3 R w U 3 o 3 a m 4 y O U d z d 3 J K a 0 x 3 N X E 1 V U 5 T N k g 5 c V l l R 2 l p Q j B B V 1 h q b U F r W m R k N T A 0 Z V J m c U 5 h M G k v Y 1 E z L 2 U y Y 0 0 2 a l Z 1 Z 1 E 1 Z G U 2 T k o 2 N D V R Y S 8 2 N T Z O R m 5 a K 0 d Y K 2 V L b G p L T W 1 U a X R 6 Q 1 p I V m k 3 K 0 M x Z U o 1 a 1 h N b C t S e D J i R n l P S n E w N l F L R W 8 z V G Z v Z V N J c l Z 4 V 0 5 h W U 1 L Z n R O M D Z 1 a C s w Z G p O N j F l U S 9 O Z H h k T z M 5 d U 4 5 a W 8 5 S W g 5 U 2 E 1 c k Y y Q W Y v Z m R k N W c 4 Z W J K b 3 Z I c j E 2 c G c z Y j E 1 Q W t 5 R 1 h M M S 9 H d m 4 z N 3 N H U E h E a X h m d m h 3 W E w x N l V u R G Q x N m x T M G E 5 Y 0 8 4 Z k h 4 Q l o 1 U H A 5 T z V F e W w 1 U 3 V y e k N 3 O F B S M 2 g 0 T 0 V K Q 1 F o Q V V G Q V M x V 3 U y M z V L e k Z Z b 0 h K W k l M Q l l J Q m V y M G Y z N 3 Q z e D N Y Z m Z G Z m w 4 Q 3 h Z c 3 d G Z G Z m W V h R M E Z B R U J R V k J x O V Z D b z l F V X V B V k F h a 0 c y e l d i R H F G R 2 p D b n d 1 d T k w T 2 k 4 V U N p O F V D d l Y 2 U D d P e H N o S V N F W U 8 z Y X R V V 0 t m Z V h L b G F L e D Y 5 Z X Y 0 N D g v L 3 B C T V B o N D l l a F F I R H g 0 c z B u U G R T U k F F R E J z M k x D Q k p k N m 5 m T F E 2 S E E x d T N i c 1 d w V T Z k R W o 2 M W N 1 U k x k d T N m S G h n M G I v T G F T N G E r L y 9 w S W M v K z k v L z F 2 b 3 N R N k h B M G x K U 2 F M e C t Q a D R k T 2 5 T c G J p a F N k c T R j U 1 B z Z G p z Q T E r d D M 5 Z X J W V 0 w x N k 5 l N i 8 v M z c 4 O X R 0 d n F G Y X R t b G Z u M G V s M H l N c k s 4 d m p Z b j Y r Q k d 6 Z H V J Q z R 1 R G t s S l N W a T Z k Q 2 t l Z S t 5 e F F v O V p 2 M z Y 5 N U 5 l e l F v V U t h T n E w c W R l L 0 g w S k N R c n g 2 U G w 5 S m Z X M k R n N F B 6 b l o r Z W 5 v N X Q y N 2 F K e G 1 O a V l y Q n g 0 O F l 5 d V h L e E x M b X J F e U t B S 3 l r U 0 9 m M V h H T m J N a G Z u Q W I 3 Q m Z U N G J U e E 8 0 e j V a b W c w V U V l V l F 2 c U 5 v O G d x T j l J Q 0 5 y O G Y w S G N 5 K 1 F W c X l N b z d n V U V 4 Y j B B N i 9 s a k 1 D W G V x a m V T O V U 5 Q k w x d n l T Z V F r b j B U T z R v K 2 d h d F l K M n B n R X F O d j N n S 0 R t T D g 0 O G Y y e m Y 0 U E h 4 d V Z O S G N l N 1 V V Y l I 4 O E N F T W Z m R k 4 5 M 2 h 3 c V B S Z D d M Q U t G V X M w U G w r Z F B Y R U V o N U 8 y U 1 Q 0 V z B 6 T S t Z T W t R Q U F p T m l C U 0 5 x V F N h Z k 9 m b j Z u T n c 3 d F F S M F h p Z F J z M H d j c 0 t I Z D N W d G x I d V Y x T V c y M U h M c l F K a y 9 m e j c r O D U v L 1 N E N F d H a G 9 x V 3 E 3 c 2 k 0 R U R C K 0 x G R j E v M G F 1 N 1 d y V n V 4 Y 2 V O R 1 p H W m 0 0 d X J W c T B o S l N j S F p z M m V S b l o z d D F m R k 9 w e F B E a G c x R F V s S l N n Z H R m c E w 3 M k p m W D l 5 T X J L O H J o b 0 t r b D Z 2 Y j V Z e D Z l b X B t T D N i d k d L U U Y 4 W k R B W j g 5 Z F Z Y U G g 5 W H E x Y l J p O G d 2 W D c 1 Y 0 5 G Y X h Z a 1 V z W H J 4 W U 1 x R n o 4 T 0 J C U F B Q T U 0 w V i t 2 d H V G a E l S Z y t Q R G h m a m 1 Y c j Z R d U p o M E 9 C N F l N R 1 l M Z z R H Q U 1 I a n d Z U n F Q U j Q v S G R 1 M 2 V q U j Q 4 Z S t Q W F h Y L z J 5 V W s x c T Y x L 3 Q y c l c 5 c X V W e S t Q Q m h 5 W i 9 2 T j k 5 O F U y S z J m L 3 o w M D A r U z R 3 a 0 p D V j R u U X d E c G h J a S 8 3 T i s v S H d N S E R r U n l j a k l B W V B E Z 3 d W a S 9 m a j B l Z n Z q a G Z J K 3 h X c T E 0 K 1 d Y c G 1 v U H A 2 Z W s r c m J p W k 4 y K 2 V i d 0 h m d 1 d B d 1 F L R l F R S z M y Z k w 4 a W x j Q X I 2 S G Z 2 O H V Y T F l i U F p Q T V l x V k t p Q V p j d V d N U m 5 p a G J z K 0 l R S z R 0 c z h F U C 9 I e V B W V l F r O G d Y e X J y T m 9 h e m J I Q 0 Z E M 2 9 U N T Z B N l l F b G Z B Z k 9 B M 0 9 N M j M v d m c 3 N 0 x B Y 1 R Z V G x h Q 0 t F Y j N W U X Q r c 0 p i V X c 4 V k 0 w N k F i T E F G c j B L S k Z P d U F j Z j I 3 e E t O Q j R l R 0 k z N j Q 1 N F d M S 3 A r a X R Z V 3 R j Q 2 h O W n B N U l M 3 K 1 p r Z S 9 q e T c 2 Z G p T b z F h a U 9 x V 3 N s M j h i S 1 l U W k R K N W F M a 2 k x c W l k W F p C Q 1 p w a i s z Z k N j Z X Z 1 V l I 1 Z G N B a U d q M z J M e V p D N 2 x G U W R n N 0 t T R U p r N m R T c m V l T 0 9 O Z k N 2 N G 5 6 e D V F a W R Q b m l 6 U 3 V X d l d y T 2 5 U R X U z N z d y c 1 B N M m Z P R k w w Q j l r V n d j R E N t V E p t Q 2 h R c 1 g 1 b H N y U V d v N 1 I y b H Y 4 U 0 Q v d V h q e G 9 1 U m Q 4 V y s r K 1 F i V n E x Z V h Q R V p x N l g 1 U l J V Y U t r O T Z s U m V x a U 1 H L z F R M X h j S E 5 h d V h Z d C s v Z m 9 o T j l m e n B 1 c m V 2 W H Z S d l h 0 M 2 J O c T B D Z U h o N G N X S z R m a n g 0 N k t 4 U V l N R 2 V i V m F Z d n Y y N 2 F L e H p w M D d v M D J i T n N X S 0 t U O V p X V m 1 T V 3 p D Z W V P S U p 2 U C 8 r K 3 o 2 Z D Y 4 N 2 Y 0 W m 9 D Y m 5 U N F l 2 M z Y 5 V W h J U 1 B E W T F t Z X h X S k N R a 0 l D Z E 8 z Z W l l Z l B t a 3 N m T m 5 E b F R 0 U D J v S 0 9 M a T R v c W R M R n k x Y W h X R 0 R 4 K 0 9 w a z J i b 2 x X c l Z x a G R 1 e m F x V j Y 4 d T J m R 2 9 v T C t G V W l 0 Y V h u d n R O V l N 1 e k 5 Y Z j N p Z 1 h D U k V p O H B K Y 0 R u V 3 J y b E M z N m d x b j B Y Q 3 I z c 2 h L V 0 U 0 a y 9 W T n Z 4 S l R y V 2 s y U 3 V B S 3 l p Q 2 h v T 3 Z l S E 5 p W W V p b H I z Q n p q N D B u Z G c x M i t p c l N V Q W t Q R D B H Q V N I Z U 4 0 d H l 1 O E N Y S 2 t z K 0 d M T 2 F q R 1 g y c 1 g 3 a X U 4 L 1 J m c U 5 h L 2 s r Y n N 6 V j Q 5 d n B i M k x N T z N N U U V s W n k r O G l Q S D l p T k g r Z E 9 S N V h x d F Z D O V Z u M U V W S X B D V 0 V S R j J P M 2 l p e n Q 1 Q V l Y K z l p V n V F b z E x N 2 Z z a 2 d r T 0 w 5 N m F W N k h Z N U 9 U b D Q 1 c G x u O E 1 z d n Y 1 V E k r Z V Z 5 T 1 J Z d V h P a l R 4 V m I 5 K 3 Z Y e D d M U F A 0 c 3 N 2 d i 9 S c X Z s S 3 B S T G R 1 M 2 Z E d 3 d 3 O G p K a V l H e l p z M z k y b 3 J r b F N p e E 4 r R k p x b j A v U E R E R D Z L R V h 1 L 2 V 2 V E Z n d 0 l C O G o v R m x K V U J o L 0 Y w M 3 d o Z F N x O D l 1 d i t q c z F x M G J O b X p Z Z 0 Y 2 O W V v b V N J d n Y y N 2 N P c 1 d i U H c 3 c n Z 2 R m l z R 3 F Z V E l F M D g 4 N G R X e H E x Z X Z G b z J W N U d x Y k p V d V d p T 2 9 I M W E 1 Z E c v U G 1 6 Z k 4 1 d T h 1 Z E Y v T C t T c X A y N n R R S m R l d l d G U 1 d p c z d P e j B h d F h M e V F s S m F G R 0 R j O H R 5 O G V Q S D h m Y m I 3 O W Q 3 T 2 V P a U l q Q U Y x O T h V Z X p 6 M 0 x o e E F 6 Y W J E V W V P S E 1 H U k k v K 3 N l T z N Y c j U 5 b 2 J u N W Y 5 M U 9 u V G 1 I W E x 2 S E 5 1 M l B I a m h X N k p V O U t h R 2 d v c G s y Y j V 2 T n h k e k 1 t U k l q d V V Z S T J D T m 9 1 a j B Q Y j V Y S F k w N j d D d E d z V l R E d F d 3 S G I 1 b n l X Z G p v e n J 5 R j M 3 T l h M W G Z n M U Z 6 V W J R e E N S Q T I 3 a y 9 a Q l d x Q k R E e T B 1 R j B P c k Z 6 M H l y U i t Q M H Q y N k 5 G T z N G S G x 2 d 3 V F Z 3 B y S z d k a z d z Y 0 l D Z z V G M 0 x B W F N 2 U k N Z L 2 V X T m R p L 2 M z T 2 g 4 O U p 2 W H N m Y 2 o 5 N 0 E 2 R G M v a G p h b 1 p M Y W o 2 W E 9 5 N E x E Y m N l W G l l V n k 1 Z U 4 0 O T N x U 1 Z 1 R X E r Q U 9 r M 0 F L b F h M d U h D R 2 Z H Y n k y d V g v c 1 l 2 O C t m N E h K T m F x M F B m Z j B s d m h h Q j c x N l p O b X p C e T V F a j N j d X l T O F A 3 N z d 5 T W 1 4 d m N 1 V D V N b V R j S z h l Z k 5 n c 1 Z n S 2 5 W d X p a a z N K d T c y R k t j M k V p R U t o U U d o b 0 t J S 0 R n O T A x U l B 6 U m x 0 U H B k T U p x d G J w c m l P V G s 1 U G p s d k l J Z 1 F L d l Z R c W Z U U W F 2 V l F x V l N R U z Z Y R j N p e G V P Z G R h W V Z D Z 1 h y M T Z o W D R Q Q T Z I Q X p h Y k R X Y X p H W H E 5 S G d h R G 9 V a n h P c D F P e k o 4 L z M y T k 1 w V k p o O X V 6 W k F J R F B Q L z h j O G Z I e H F G c l Z z N V p U Y 1 Z k R j N D N l E 5 W F d r V m 9 q Y 2 V j R W Z H e H V M c F V 1 W E l p N H V 6 c j M 2 U 2 h B R X Z Q M z I y M 2 p y c m J l S 0 h j T 2 h R N G M 4 U H E 1 U m 9 3 W W V l T 0 N C U W 8 5 T F R V M U Z Z b U t p Y U h 6 e D R z V l l 0 V X I 4 U G t Y S z U 1 O S 9 q c G 8 x d l Y v O U t Y V 3 g v K 1 d Y W D N v a 1 V t Z k 9 u S W t Q U H Z n Q X d j S E J D Q T R P a G x h c m h V S 2 h n R U t o O F B n W n U z e j V z c 2 Q 1 c m x 5 N U l x c D c 0 b l E 2 W W J Q W l l M R l l Z R F F h M 2 Z W K 2 R 1 e l l n Z n Z 2 b D c 0 a E Z 4 N G V q Z z B i T n F C R G h 3 N j R k c z N 6 W m s 5 S 1 N n c j Y 5 K y t Q b l R 0 M 3 V y L z N a c k 1 a U T R j T 0 Z Y M 2 Z p M k x h d E d t b 1 V x W D Q 3 N F Z 2 M 0 x n a E d n c 1 B E O G Q 3 N z c y S E 5 X d l d l S F d P R 1 R P a 1 Y v N H V Y T G l 3 U 0 R F M W F O Q 0 F D U k V p d X Z m S U k 2 c 2 l x U D h v Q l B V Z k J k d U Y 0 e k R 1 V 0 F I V D d 0 V n d a U D d 6 a T l w M j h U V D B p e j Z F L 3 N k c F V E W H R B R T E w U E R U d E h 5 M j M z W D J P S D l 5 R E c 5 Y 3 V p O F o 3 U F R I Q 2 I 4 O X g 1 c y t E T 0 x M W H R R d z J J e T B W V D Q y Z U N J M 1 c v M 3 M 5 e j U w O G d s V S 9 p T i 9 j V k s 1 M k g v b y 9 O U X J 6 W j c w T i s y M U w 3 N j l l T 2 8 r d n A 3 K 0 J r Y T l O T F p G N E R E b m l P Z 0 Z h W F R B Z W Z X d z R U a H d T T C t l V 3 N u M 0 R N c 2 5 4 Q T d 1 M k Z D b W 1 p b F d x T X l G Q 2 J s Z X V Y T U h F a V J P e F l N R U N 5 Y 2 N i T j I 2 T V U 2 Z E 9 J U 1 l t S n Q r M m p i Z E x U a z d H c D U 5 K 0 t o c n Y x N j h m W G 4 v O T l T T E Z X T D E 2 Z F F 3 Z l B o e G Z m L z A x d 3 N Q R D B h N W R P N 1 J 2 M 3 g 0 Z E 8 z W k U z N z U 5 Q 3 o z K z F L b F R o Z D Q 5 d k h E a G d t a X N S N D h l Q l N a R k 5 C c E 5 r W k l 2 V W t 2 R X k 2 c H g 0 O G J o b F Z k Z W d j V m l n V X d t O C 9 x T z k 1 M 0 p r d X J W c T B z V z l K V G l k R H B o T n B 1 a D B X a E V u V X E 4 c 1 g 3 O W V u Z D N t V H l q U j Q 5 R 2 d 3 W U 5 B Q U R U c D A v S H U r K y t p M D g v L 1 J T U F A v N V B R V 3 F w M m h 1 M W F 0 V 1 N m R z N j N 3 Z M b H k 3 a n Z Q c z h X N k V Y Z C 9 w Y W F t d X I x U 2 9 y O F N H M H Z 5 O D N O e m Z m Q y 9 Q Y V B G e T V j a U x s e j U 4 S m 9 O T 0 x H a l J 1 R k p 0 U n U z T G p o O F R V R V h O d H o w d F B U Q z M z K 1 B H c T F H c i 8 r K 2 l z Q V Y 0 R l g r e D N i U X d G S U Z 0 S E 1 q e S 9 i N n h J V E V 6 M V d L d 0 R B V T A 4 O W h a N D l l M 3 F N V 1 N 3 V 3 B L V 2 x J U z B 0 e m V 0 e k E 0 R E p a S k x j Q W l S R j Z 2 T y t Y Y T F h d G J C N j l X c k V 4 c 2 F L Z m k 0 T 0 h U c U U 0 Y 0 9 I W S t u U 3 B S Q U V B Y S s 4 O G 9 v b 0 t R V z R m Z z Q r K y t 3 e j B Y a F d W a F p x M T Y 2 T n p N e E 1 q L 0 V P S F R y Z z M v L y t 0 M W Z 4 R j B h c W p l N m 9 V Y U 8 4 V G t S Z X V Y S 2 x 5 S W 1 Q L 0 F S e W E x d W d N Q 0 Z D U k I 0 V X R a c 2 l w S F p U a E F 5 W k N N d X h u V E F t c m 9 S N T N 5 W T R 6 Y m V X a 0 R y c 3 N C e m J C Y 3 V 4 W G N p W j l 4 Y l V i Y n R E R 3 h z U F Z m U G 9 j b E 5 2 e E 9 s M D R 0 Z G Z 4 Q m R D O V p z O G d H b z E v Y k 9 m M m 1 h e l l z W D M v M X d n b l R 5 O E Z 4 O V A v Q T h H a m h p S H h p M 2 E r Z V U 1 Q U N E b H d s b F h 3 d U 9 P N 1 N o c W p S Y k R Y M 2 9 i V W R W c T R 2 R V I v O F d T d W R N O U h y O T Q 3 a F M r K 2 5 B Q y 9 q U G h B K 2 l D L 1 Z O a F A w O U 9 k c V p v c k 9 Q R G Z h S H h j a 1 Z L Z G t a Y W t S T W Y r U W 5 5 O C t k N E w w d E 1 U S l R z d 2 x K V W U v Y n N L V k l Y Q l l W Q 2 d k O S s r O D J u W T d L e n M v S H h 4 e D l q e G 9 3 W m 9 t W H p l U k l T R X F E W D Y z S H E x Q 2 t r S l N W a D d O a X h H R G h 3 W U w 3 b i 9 Q d n Z 2 e V V M L 0 R W d T N C Z 0 x G e T R z V n J l R k R 6 N z R B S y s r K 2 l v Y U 5 H a m c 4 M 2 1 j V H F m W E Z 5 V z N r N 3 B U Z l R 0 L z N E V X Q 2 L 0 p x M 1 V 5 Z l B o M l R K M C t H V 3 E x M m Q 1 d n h w V H R P U 2 t v S z Z 0 Z X Z M L 2 1 Z M C t s M G Q 4 Y 3 h H b z N J e m M x R m J H d 3 N 0 b T N i V n F R Y U R I Z m V S Z G J w Z E 8 1 a z N K a 3 p a O X d K a m l l Z W V B S m R 1 b l R C b E N s V D B L b F R K N y 9 X a k N u c T Z p S z c z V j Z r M T J w a E h B N k h W K 2 M 5 Z S 9 h Z l R u M z U x U k M 2 b l Z 3 d T k r c T g 2 Z W 5 w K 2 M 2 N 3 Z m M X h j V G 9 p N W Z H b F c 5 Z W R O V U o w T 3 A z S G l v R X Z 2 L 3 d T U T R j T 0 x Y W k 0 v d E t 1 W F R 2 T W 1 6 Y 1 B n d 2 N Q R m o y M m J O a 3 l U S j A 2 R m J W c j E 1 W k 1 l d H g z M z M y W U 9 u V 3 E 1 S G x u e j U 0 d F N v W U l n b 0 J Q U C 8 z V W I x M X l 6 c D g v T H h v Y k 5 H a F F v Y 2 R s W k d U Q V l y R m c w c V J K U l V x U U Z v U U p F U 0 t p U E R J N V Z D M G Z n c X J s U T N D Y W N t S C t Z e U 9 N a W N 0 a E 9 a N E V P R z Y x W V R Q b n V y Y m E 3 R m 9 G V 1 h n b G F E c j F o e V l t R H N v N n p R S W N m U E V j M 3 J N V l Z 5 K 0 o v M G p G O U l q e j I z T n N Y U G F k Y U F W S 1 p 0 b 0 5 m R F A 5 V F R 3 M W V p S m F k Z X h h N 0 9 l N G V 1 b H Z m R D F 0 S W t 4 R z h Z W G R F L z k 1 e F Y w O H R X M U 1 k M X h Q U 2 N i V 2 R V c z k 1 b H o 2 K 3 d 3 K y s 3 O V h N T 0 x s Z H h G W j J Y L z d 5 T k 5 U c j R y R 1 d u W H N V d W h 4 U m 9 N Z U 5 w c 1 Z H N V o 5 Q j V 1 M T h H M E N 2 d k I z M H V k Z V p q U W E v W H J 4 V X R C R l E w R j g 2 U X B 4 O C t a T n p K N D l H N T k 5 O X B u b 0 R Y Q W V w V k t K U 1 p N b V l j Z U 9 I Z G l 5 e F p X U X M x c X R H R F J v R U J 3 T 2 g r U W Q 3 S U 1 I R D Z K U G 5 6 N m k 1 Z H l W S 2 x Y Q 3 V u W H J p d D N P c z J M R m l x a F l z V 2 l k c l B 5 N U Z h S T B 6 b H V X b W M z b U l p M 0 R 0 O W x z b 2 x V Y k p X S F h y b D N Z d W 5 X c n g 5 a n p 6 e i t Q c U t n b 0 F C Q n R 1 O W k y Y l J z N m Q r N k 1 a N T U 1 c H R o Z E 5 H N V g x S X Z J c 2 x K W T J W c 0 Z 0 V W Y x O V J 4 S G p o e k J u a j E 3 a W 4 w K 2 I 1 T m 8 y N 2 R 2 e C t i T m 5 0 d H J Y M z M x V l h j d G 1 k V F V W S X d a T X d h e l p z M H F k T H R Y Y V J v M G F C Q 0 9 I a j B x b W R 4 N D Q 0 M D M 4 a j F 1 N 3 R 5 N W t y V n Q w d E x T T U h Q b V R O S D R r Q 0 Z E L 0 Z y S T l 2 W m t X N T R 4 W T h a S S 9 q N D V m U G d 3 V 3 J k d W p l V G t a S 1 N u c D Z O d j M 3 N V l 2 M z Y 5 M z J M S m M z c 3 k 3 b D d C a E F n U k Z V c l E 2 S 0 N K V F l B b U 5 n R 0 8 5 R 3 N 3 N 2 x v T l U r S U s y Q z c r c z l U W G t Y a 0 R 1 Z X U v U m U 3 N m I 2 R 2 8 w U k N h b U R o b 2 9 1 T W d q N n h h d 0 p u T E h v d l p o T F Z M d m h H T m g w Z F d 3 d j B T T l M 2 S z R 0 Q 2 V y Z G k y N 2 1 m S n g 1 c T A 2 b 0 N X R H o 1 V T d P Z E l T V D Z M c j Z h K 2 p s e T l 1 R T N m S X d N R 2 8 y W D d X S S t 4 M 2 s v K 0 d 4 b H A x M 0 U 0 e W Z Q Q z g z c E t N b W E v O V N L Z S 9 N K 3 J h T m F t V T d I a k F v Q 2 I x N i t J e G x Z c y t B d z J p U 1 h 6 S 1 J m U F l k Y W s w Y 2 h J d T Q 1 Y 2 Z R N m F 0 S G 9 R S n c v L z R a Y z R i c W N y U T k y Q T d u Y k Z 2 Y 2 o z R j E 4 d V N 2 Y n Y z N D h G Q 3 h i a 2 1 3 e X B W N j h l R m k 5 Z W p O M j d k N 3 V U S V h s c 0 5 o c 0 d E e D R N d V Z 5 T 3 h 4 N T d 6 R D I r W k 1 r U y 9 Q d m Y v e G F 0 T k F r S 0 N z T H E x Y X Y 5 M n I y a k t Q e H g w U 2 J G b H p 2 U l Z E c G V l K z A x a j Q r R G d v S T h 4 a F l 2 W G l 3 N l J p Y V R Z Z V R J a 1 N V Z W 1 6 Z n V 0 b 1 N J U 3 F X Q 1 V x a 3 M x a m F 3 d k o 5 U G Z 4 V H V C T H h M a U Z p d F Z v d 2 V Q Z H B q c k d y V n F o Z y 9 m c n o 3 N D I r L y 9 S W T J t d z F u e n B 4 e H R 4 R i s 2 S 0 d I M E t a T k c 0 O G F J c m Q z R E p z N W M 2 W k h y W X p J e U V o U m k z S z c z U T Z y M V F x c j F l c X V I N k x Y N j M z N m U v S i 8 v L 2 Q v U 0 V w S z h u b 3 J V V m h Z R 0 J Z d V h J a W x T N W R D b 1 Z C N H J H Q T Z k Z X F V W k p 2 a j d P e n N m T G N h e X V W e X l W V W 8 r Y k Z Z T E x o M D Z a S m 9 m T W V P S F p M e n M 3 S 3 l Q T G I 4 c k Y y N 1 Z q V G 4 3 Y m Z m a G t L a E V L M 1 M z T E J o Q S t i U G 4 0 K 2 x T e j F 2 Z k E w Z l B o e m Z m L y s 5 e H h o W G l C Q V J G V U p X b 1 F x Q y t v M U V V T C t S c 0 N X Z m h E R n h C V X k 3 V n N P U m N k M D l 4 M 2 I 1 R F B R L 1 R v T i t 5 Y 2 R R T l h r U W 1 w a D R h Q j d z Q l V G Y k 1 t L 0 E v V 2 5 6 e W t Y S X l y Z 3 B H b y t z V k 5 V d n h R U l R M c H p G M G 0 v R W R 4 M E F v R z d q N W h q N j R w d k Z m c D R 6 Z n g 3 R T k z U G V o Z G x r R k Q z V 3 V m c 0 F Q R H J 3 Y W R H N E l B Z 1 l Q T 3 A x M k c x M k h O d S 8 w K 0 1 4 b z B H U D c y Y S 9 n M W F k d W l G K z Z P a G l y Y W F 3 M j J 6 S V R C U H Z t V D E v N n B q a 2 Z G T 3 V B U 2 5 K L z l 4 Q k 9 Y R m 9 y M m h P a i 9 p a G t N b m w y T G p z T z Q v e F o 4 Z F B 3 Y j R k b T l 4 M V d 2 S z B q Z W 1 P L 1 l t Z W Q 4 Q j B J V 1 h q S X I 0 O E t L a 0 x i V i 8 1 V X N E e D B V Y 2 Z 4 Z E d q U n p G M D Z G R F J t O H d S S T B a Z 3 p w d z V D Q T R P U n Z 2 M j d h S F Z h d k h D Q 3 k 5 N D d H M j M y K z B Z U E h n d 1 Z x O W V q Z W p v Y U x 6 M j J t d V N i N H c x R 2 c x V 3 J W c U Z E a D M 4 a z F 3 d E R x a 1 d 4 M E Z C U V I 3 Y m Y x Y X R X a V Z L R W c w W k 1 z U m R R M E d 2 M T R 1 N j c 3 Q X R i O W 5 5 N D Q 4 L 2 l q c F F q Q j A 3 R n B V c V Z R T G d X c 1 Y w K 1 B C a D B Y R m p 4 N D R 0 R T Y 5 V F F Q b z F K W m Z M M G J a d F c 1 L 0 9 z M i 9 m U G p n Y 0 R v L 3 p 0 b T d k M m 1 P T 3 c r R 0 E x V 3 A x L z k 5 a 0 1 z R n N O c 0 5 v T k 1 K b 0 5 I c T l 5 a 1 d y M V h v a 1 J B U k J R T U 9 H R F N Y b l N x M F U w b W c w U 0 V s S k V W M n N B c 0 R S b z B m e m J T a 0 x B R j I 3 Z G h V b E J i e j V 1 U n c z Y m h 4 T 2 5 E a m h N Z m J S U n g r N W Y 2 Z G J y V l o 4 L 3 Z u b m 9 1 T V N F e E 1 S S G g 2 T 3 V Y U G 5 T c l o 1 L 2 U 2 N z d 6 d 1 N J d U h o N F V X d W 5 W U V F 1 V n l P S l V 1 V 2 9 H W E x s c m g r L 1 h x a D g 3 T 3 l z c k J v M F N L Z m 5 x T 2 d J c m J o N G V F K 0 p V U 0 9 I e i 9 1 O F h v c 3 J y Q 3 d N S X d i T j A 2 e X Z r b k R o Z z J S a 3 B J a U d w Z j Z P O G 1 F Q 0 J H U k R 4 U z E 3 a 2 R J c m Z z U j h 0 V H J z U H k 1 R z h Z Z H k y S G U 5 e X V j c G x 0 M 1 J K M E 9 X S T d 2 Z 2 V Y N E h 1 V E 1 m e H Z x T m 8 5 Q U V 4 T U h k W X V I Q U Q 5 V S t m Z T N s T 1 N 6 K 1 J i c j l J Z U 1 t O W N 4 Y j l a Y m t x M T h h O V J w Z 0 J F d n Y x L 3 N G b 2 o 2 e W p J Q U F D Q U F T V V J C V k x 3 N 0 4 2 M 0 U 2 c 1 Z m d 1 N G U m l L e G R i R S 9 F R F I w d G N a U 0 x U Q z d I a 0 J m Z n d Q Z H o z c F Z N U E J 6 Y S 9 U d k 9 I a i t F W G 8 r U F F O d V k 3 a 1 Z L M 0 Z 4 T H V l R F Z I b X h 2 Y V h S Q m l I a z B I a 3 U v R m l l W k t s V 3 B J W m 5 j V W l y R l g y U F d F U E V m c V R k W V V W R l J l U F R S U j c w N i 9 z N E x n Q m 8 x Y W t q V z R M a G R h b W 9 x T m 1 6 W T R E S G 1 h N T J G O F B C d 3 J G e T V F c 0 9 H R G N Q a X h Z d F J y V m 8 x Z l B u b G w 2 T D J o O D g 5 O X h 5 c V Z x M k t K N T k 4 M G 1 Q d n R z V m l 3 V 0 9 Q U F l h b 3 F D a k p m Z U Y 1 S z B P N m R l d m 1 V M X h T c 3 J L e V V L d F d M U V F I Q n l N a 0 p B U k J R V U d T Z D J i e n B L U 2 t 1 S X N P N X V i b X d t Q X d J Q 0 1 q U X p T d l l z V 0 t I d l V L b W p W c k p r c U l m U D M x M S s 2 d j d Z V U x G N H F j R U J r N 2 R p e V d M V n Z t N 2 s 2 a D B X a m N u V n B L a 3 M x b T g v Z z Z P S j F P W E x 4 N H N V a m 4 2 d D I 3 T j J y V 3 J J b X d z R E Q z N T F G U W Q 1 e F d y V n A 1 Z k Z 5 M W F 0 V j h s N 3 p i N 1 h a M 0 R S R 0 R 3 W U R z N 0 d 5 Z j I 5 Y W 1 w c W J p c F p k Z T h o Z 0 x E U T E x M z U y M z J X e V l Q b j I 2 N k x q Y X R X d G p 5 c F F w K 1 o 1 W H I 5 Y 1 h X d G R D N n Z W V l Z H c T E r S G Q y Y 0 h B d 2 t w S z h L O E t k S n l v c X l x T 0 l a W D d u Z V A 3 N T V 4 R V p H Z W 1 1 R D F N V W Q 3 N E d W Q 3 B W d m d W M H B R c l F L a F F L d l A v K y s 2 T D Z F R j I 3 Z G k w d 0 d R S 0 l D e F F M Z 2 x E Z z M y d U h 3 N E U z M z N 4 V G x P e m 8 x S 2 t U a G d 3 W j R 1 N y t N b m Z 1 W E Z I S E d N R D F P a D Q x Y X B S a 0 1 x U z B S V V Z G W W Q 2 O G V V a E l T U E J M T n h s Z i t M S k 5 F N E R Q c j k v Q 3 Z Q V F N T d 2 d Q R H h l Z E 5 6 Z z R H T F Z y M T h h V k s r T F Z 1 V k o v S j V r U U l T S X F D a 0 V H V m Z O b 3 F K c E h 3 M m 5 P a G Z t U F R U R H V Y Q U h M b j d z Q W U x N j l F U 0 5 N d T l m Q X R I c 0 5 a S 0 d S M E h U c U I w M X N B c F I x Q y 8 3 R F h s b 2 N k a n Q r K 2 5 x R 1 p D T E J I N 0 l 5 Y n V M T E Q x O U R W c n I 0 Q X I x S 2 p k b 1 l P Z U h E W W 5 W M E 1 S c j B X R F o v a m 1 n M V J K N 1 d u Y n J o a V d k Z k x 2 V H V s b H l 1 d 1 B D e G I y U E o x e C 9 q M E 8 3 Z l J Z L 2 5 a R 1 Z n N l R j e n N H U E R N a n c 2 O E d r M G J k U E p w M z N o e V d k U G V q M 1 h H e k U 5 N D Z I V k J T U D V u T 2 Q 1 M V J v d E t s U 3 F n d X d N Y 2 Z W N 2 h j V H l h M T B 3 d D h 6 N G k 5 U U Z j Z V B H a m I w d U R I a G 5 R c V J s e T V h R k h y d H o 1 M D V S U X F R b 0 t 4 W G t j a m 5 t e j U r U E J n M G F Z T n k 0 Y 2 Z u V 3 c r a m Z 2 e i t X T D E r T 0 F R T U d l R n g 4 R 0 F 3 R 3 l X U k k x Y X B W c 1 d i T k d y L 3 R Q W G M 2 b m N q S 3 l r S l d s c m h q a 3 h T V H l W U m 9 N V l I v O F R a U m 1 w d W J p N n R Y e G Z X R V N w d T N X M 3 d t V H B 5 S T c 3 L y 9 I c 0 h C d 2 R E c G R P N E V U b k Z X O U t X b n A y U G N 1 S E Z l e j N j N E h K Z 3 l a W X E 3 e U t w Z X I 4 Z E x M N z J V N z k z M l F Z T U d p Z H A 2 b X M x b U 5 H e l l F S H E 5 U H Q 4 T H h r O C 8 v V l N 5 V F c y Z X R M U T B Q U F B N T T E 3 S F h W e i t L b U J a d V h K b G o 0 U k l U a z Z P Y U k 3 R D R j R H k 1 Y 3 V S b X B x S 1 p j d V c 0 W C 8 v K 3 g 5 N j l P a m g 4 M 0 1 W T j d G M z R j S U Z 5 W T R v R X l k T 0 x Q V F l P e E 1 p a G N Y U 3 N t V k w v U G 5 u b j Z M e H Z Y d j N R a T Z Y R j N n V E l 6 S X l F a U V o S V p n N m R h c E g v W T Y x Y T l k N n Z W c n c r U E h q Z U 9 H R k Y w V G p D e F l z O E t s V m N K N 2 V 2 W H Z q M k x G a m l J e U 1 4 Q 3 V 2 d k 9 L W G 9 y V G U 4 S F c 3 N k t a T m 0 w U m p D U W t K Q 0 F r S m t W e D l G e F V W a G M 2 Z E 8 y U D U 4 d V d T e n o x d T N E a W N Q S G x T b F B q b z F N b j F Q d T N P O G F D Z 0 l N b n V R M H l J R U J F V m s 2 R F d 1 Z X F I e E 1 U Q m t a a 0 s w N j d W T U N h d W d D M z V K S E R y a j Z v a k 9 3 M j V H N z l E N 3 N i d m 9 L a G U v N T k 2 S X h X c k J 5 e n U 5 V X Z u N F V w e X l S U z N 5 M H k 3 Z 1 M 4 L 0 h J K z B W S E Y y d m x M V k d u a n U 5 W S t L d F E z b C t J S G Q r T 1 g 3 V H l R d i 9 n R 2 d Z N 2 U r U 0 h o N m p O Z H Z L d V V L Q l o 1 N i 9 u V k V W c X F D M z F h S j k 1 W U R 3 T F d V W k h 3 M 3 g x V n N 0 Z j F E U G R H N l V 6 Z E V W S X d x O U 5 4 b m p o M F F q V F Z 2 R 3 c y M V Z n d U x 5 W V N q K 3 p 3 d j J r T E N J b E M 3 U V Z Q U k 5 o N E E w R 2 g x a U 8 y W m d P d F h M b 2 8 r O T F v T m 1 n Q 0 F h R n l s M W t n b X Z i a E N 4 S C 8 4 c 2 J Y T U g 0 b 2 F o M H F s d 2 p 2 d n Z G U G 9 2 R j Y 5 Z W 1 I Q 2 h B a 0 Y z a 2 5 Q T T N 2 M m J M O F c 0 c V B T W n p R Y S 9 a N 0 F N W n Z O e F M 1 Q V h G Q 0 h D Y W 1 X c F l V V m d J M k x p M E 9 m U G 4 y S 0 Z a T y 8 r V 3 R W N F o w c k d H d z J H N 0 t 5 c 2 p 6 d T d D Y 2 1 K c n F U S n F k U G 4 w Y l B u a j N S b 1 V N S F R K N D h H Y j E 3 O S 9 i N n V h U l d h d m x D c W g x c i s v Y n Q w Y j E 3 O T B L U H Z U T W h V b G d O b H Z 4 Z U Q 0 V z F 2 S T J K a W N H c 1 d i U F F 0 b T F i a j l V d m d p R D R 0 R 1 Z S S n B P S m Z n N E V R U 2 p X a X B P O G R 0 T H o 1 O D l I U W t J Q 2 h n d 1 p B c j F l a j E 2 O W V t S G R 1 b l V J Q 2 d y e V d K M l d s e l E 2 Z n Z 5 N D Z G e E 5 t a l F S d l g v U z Y v V k l U a z c y R 1 B P b D F v M 1 p i Q m J W b z l K b 0 5 G a X l a Q W 1 V U 3 F Y a z Z y d k d q U n V q V 2 J O b W t n b V J O O T k 4 R X h F U k V m a j I y M j l G a j h Y R 3 h 1 T F N w V X V p N z N O V V Z K U m t u U l J m V j Z L V k I w e U l F R k d K a 1 l W W G h x N 1 B z O U Q x Z V J h M l M y Z G d T b H d P M D g 1 V n N L Z i 8 w M 0 h C b G 5 J V y t p V W Z R L y 9 U V E t q d W J 3 Z E 5 k R H c w S F h w R D B K W G V M K 1 R E U 2 R 0 S 2 J L d E 0 2 d F h M b U R m e k x j b T Z H U l d y V k 1 m e k U 2 Y 2 p K Q 3 l p U 0 9 l K 2 V T M E Z x e G Q v a F J P S E N s N T J h V E l h c 1 B T Y m 1 a R E w 1 V j R u U m V 4 M k c r d 1 N k d z d 1 b E p a N k J S d C t u b z h O U D g 5 S H p Y c U 4 w Y l I x U j d U c C 9 B a k N J e X V K N X R w c 1 Z 2 e D E z U E 9 P b D B L c H d w Q V g z N E J j c m t E N n p l d W l o R W p s c X Z l a H l u M j F K U k 1 p R H c 4 W U R H M V F N U F p 1 M 3 l C N n J H N m o 1 c 2 h L d n d H Y n p m T 0 5 Z V W h Z Q k 1 3 U 1 h Y Z l V t c U t 2 e n F G N 1 M x c G F H d G F z V 1 l O R m l 4 Y U o z d E R t W j l D Z 1 F W a T N i a D N l Z X V 1 d E 1 0 V 1 p n Y 3 E z N T U 1 N 3 p x Z U V T M U J R R U 9 i T W 1 W T 0 N F U l d O V k V M R V l E Q 2 d i O S s r W G g z L z Z L T 1 A 0 c 1 V Y W D B U V n F 1 S W k 3 O G 5 K e V d q U m 9 v W D c 0 N T k r K 2 t r M E p 5 a 3 B D Y U 5 I a j h i Q m d 3 Z T k 3 c 0 J S R W x 1 L z N u M z N Y U U R B b G k x Y j B M W n Q y M 3 k z Y U 5 5 W k V D b H M r K 0 J y c j c y R 1 o 1 O T k x c W R Z N n R h d G k x V 3 J W c 0 Z v R k 5 j c U N 3 b 0 s 4 d W 5 6 b D F x U k V C a 1 p X Y V Q y M G x M N j l l d U h m Z n Y y W W M r Z V B S Z z h l R E J r T W x t K z h V b T l S e n B 3 N E l B b 2 x v M G J O N k p Y c j E 0 Z V k 3 N n N T d H l 3 W V l O b 2 h W T D c 5 d T B M U G N m N D h l T l J 0 V 3 B W Z l B I R k Z 6 a D Y 5 Q 2 d B d U Z j M E F x N m F R W G N h T U d B Q S 9 2 c n J M O U Y 0 b l R w M U p G Z E o z W X V G c 1 p r U U l h S l N v Y m l 2 S V l J S H Y 0 N 2 d R U k 5 n T 2 I 0 S H B z U 1 Z N U D J 4 Q V U 2 a n d U W E I 2 W U R s e E Y 1 W V R 1 e E Z 6 b m Z 2 U U 4 y N k d 6 U X h D V k E v O E J B Z 0 w 3 b G Z W Z W R P S H N H U 3 V S L z d 0 Y T d G N 1 Q 2 Z j h n c E 1 1 U W J S Z U 1 V c T F m S D h H O U 1 S R 3 V I N z B z U 2 N y S F J z V 2 I w R W U 3 Y X N o Z D F l Z U 5 M a T B K N n R o Y z d 4 a D R 2 b l R z R 1 F r N F d P M 2 F U Z n B K N D Z z a z l V N k x W b X Z V Y V F G L 0 w 5 N 2 R M N 2 N Z U 0 d W O E R 1 M z l h N j J 5 R l h y R k l k c 1 Q w V E F F a C 9 m c z N h Z E 1 L T m E r S U N Z a F V x V l l I S k p F N k l x T l Q r Z W V O R j V V O T J k a l l P S F R x R U h U d D J Z T k 9 t V G R p e l o w K 2 h k M D d 2 N U h B N H N H R E J B a X h l d k J o Y n R t e E J i R 3 h z N F F j V l F C Q U V W S 2 x T Q l Z G U l V l N E x C N D F H Q T Z 2 V m l q V n I x b 2 p t Q n d V R m 9 Y d j M 3 a k N a V E V o S l N Z R m N M a 2 R P V G s 2 c H R I e W x 3 S W 1 Q a j B k b 2 F L a m t Y V 0 F w a 3 l a T k t 0 S V d o V U N 3 M l d 4 W X Q y N m R W M 0 1 m Z U 9 B Q k F K Q X N h b n J o d 2 d W M 1 F z U n F 0 W X E 2 Y 0 F D d U 8 v L 0 x s e T h Q Y U R 2 U 1 R w M D Z v V m F 0 V 3 V q Y n R 5 L 1 d y V n V I Z D k 1 N U I y K y 8 v Y m J r W E l 2 R n N 5 M T l Z W F Z R a G c 0 Z G l n a 1 R K a U E 5 U G Q y c l d O U n F O W l l 2 W D Q 2 S W l B a k p 4 S U t 2 a G J X b H R t Z j V 1 e D V K d z R Z T j h 5 M X E 2 e S s r c k F w Y X N t U 0 p h T X l i d n d 2 Q n d j R V l O V 2 9 V U m 8 0 Y 2 l Z O C 8 v a G l U S j A v R 3 J G b X p v R k t w Y 1 B U b 1 V S d z h l T k J q Z n N P R 0 R k R 3 N X V F B K T F p N T k d q U 1 F i U H R i V m d x a m x 5 W W 1 S S W l v Z E F r e X F K c D F o c X B a W j R T T W V B L 2 0 v W n R o U 2 x 3 Q j g 3 S E V m K 3 F O V 0 V 3 d 0 p h M k h L V 2 s 5 W k t F V m 9 P b l l G N X F Z Z U w r S G t u e j J C T 2 J O Z k F z M n E 2 W H d 5 V V V r b F F 5 S n F s W V R 6 M D J j a H R C d z M 5 O W N y Z n Z w V y t 6 Y 3 R G S 3 l N R 3 N l d V V M a D F l b 0 9 Y K 2 l D U T l D N S t 3 Q n N Y Z k 9 U Y U 5 X R i s z b m x D Z 3 d i T 3 p u Z m V o e U h r O F N K a T d x T k N x O G h v O V p v M G J G Y l g z V G 8 y Z 2 Z i M X Y r T W p j d S t 3 N E N u U m t H d V V P R H F w Z k 5 J d W V E N U I 3 M V N s U n F v V X F N M n p w O F d k N j Z w R 0 Z W Z H N 1 M n Z X d V A 5 O G w 0 c W Z 6 S X p N M 0 h 0 M m p W Y 3 U z W U 5 W N j l l e G V Y T G w z S D Q 4 R 0 V j T 0 h B Q V o 4 N m M 4 V H B o M n F o U k k 1 d y t m V n J 5 T W J W Y W p S O S s r S 0 h Z e V J E Q V Z i e F B h d n Z H O X U z Y k p S T W l W Y X B V d 2 V l Z m Y 0 N 1 h Y b n N O N T g r Z n g 0 a 1 R K M 3 h h T V Z Z U 1 h u a m h C V H o r K 0 9 N S U N n c U N W c X V G V n F 0 M U Y x V z l Q Y T Z o U T R k a T U w N 1 B G V 0 x q e D Q v M 2 F B K z Z m Z n Q y U F A z M D B 4 N X p I b n p 3 U W R G R m g 5 U H B o T T F t Z z l s c 2 h z R m d n T U Z n S 0 h E T H l l M W F 0 V 3 F G N G N P S E l 6 Z z R H R U Z C U V Z D c j F a T H h B c T Z p d D k 5 O T l 4 M n V Y Y n N t Z W E 3 d T N i d U x p d X V l U G 4 x Y X N 0 Y k I 2 T k d q M 1 F V M z g 0 c G I 1 c 1 d 2 M S t 2 U n J G b X p m R 1 B X Y U R T S W k 0 d k R n Z 1 V M V U t G Q 0 J U e i s r T 1 B v M X E w Y k 5 C b 0 4 0 d V B q U F R w Y 0 5 H c l V D Q y s v L 0 x K W F g 0 d G F 0 V 3 J o d 2 9 V T E J j N l J L a F J h V k 1 X O V l a R z N N c V J K a 3 l h a X g w N m N P S U g r L 2 Z z R E F G Y X Z Y b z I w T l B I V z A z Z m V l V W Z V a m F h a z Z Y U T Z 0 R 2 p S d 2 w w Z 1 U 2 L 1 h v M F d M R n U 2 Y U Q 3 T m 5 6 O G E 0 Y 2 V N a 1 Y 0 b m N 1 V F d p c 0 p V V 0 t w V U t U e j c 1 S k w 3 K y t t d D A 3 O T R k W G J w M F F h d F d y V k N 2 W G o y T U d U T k d W U G g z M X F 4 W m F O b X l K U U R w S k l D d m h X a W w 1 a G V u Z l h 0 Z X N q Y 3 Z F W l p Y O U R q d m Q w M U J Q N 3 R T Z X Z U b 0 l k c U N L W l U 4 T 2 5 i c 0 d L S 2 p v N U d U a z R P T W p B e W t w Y V V o T 3 p 0 Y m x E U k t U M C 9 I e X B V c l J j Z j d V b k J i S n B O a H d v U U p l U H p 4 e D F H b l R o M E F r R n p k O W R S V F R 3 R 0 F x S H N R N E V x S T N K b E F B Y m h D a E l p b 1 Z B b H F M V F N k K z B Q V H V U O G N X V G R o M n J V Y X B w M H J Z Z j M 3 e j l 2 c W p h U W o 5 O W N G e V A x M W d W K 2 Y r O X l w b z V n M 1 k 3 S m t h O X E 2 a l p 2 b j J 3 Y T J 1 T z Z y M H h E U G p w K 0 N v Q k R m c X B I b n F k Z T R C U k o v W F p I L y t l c z J 3 a F B Q d m 9 3 W m J 6 e F g x Q k F s e W V V S z l F d 1 l o c m J S a j J E Z F Q 5 L 2 k 2 Q i 9 p d X c x Z C t q e U 8 2 c l h x U 3 g 2 Z n E 4 L 0 J u L 3 Q z a T h i c k 4 y a 2 x N V n V h S U F q b z J 1 Y 0 p 0 R 3 d m a X d x V n F n Q 0 E 1 T m V p Z F N m W G 0 0 c n J L Z U x P R V J X c l Z F Z E t z b m p w S 0 Z l S T N O d W l v N k 1 s O T Q 1 N 3 E y d l h y b m o 2 N m F j b E 8 z Y m t p W W l J d 0 d l Z m Z l W j F X O F p L b F N w a D Z k S 2 x Q a V V 0 N 2 1 3 W m 5 P Z m N 1 W E 5 v M U t p U m U z b j B v a 1 d M T U d 6 W U 1 L L 1 B X e E x 1 N 0 x p U 0 g 2 b G F N S l V y V j B i d D J y W G R I M H Q x N z l C b 0 5 C N X p p b X Y 0 O E 9 F W V B u e T R h U H l Q U C 8 2 Q X d X Q k F X b G 9 h a 3 B P V H N X L 2 Z Q c X h i d H c 1 N n Z W N D B 0 M 2 5 6 N X B n M G F S S j Y 5 K z Z O N j l l d n U 1 T n d t e m R 2 e n J m O T U 2 S k Z p e k J 6 N W t 5 T U d E R 2 l T S E d Q S E R r U 2 5 U d D N 4 c k J o d z l 3 W H h u Y 2 1 R d 0 R n a z A 4 K z h h a 0 d R b W 5 5 Z F V Y V 2 5 h c F Z x d 1 p B T 2 l G e T V N Z 1 I 5 N y s v K 0 9 J T D B l T k 5 t e m J G K 1 B I a m k v W D h n R 3 Z W U n B j d V h T U W Z r N n J o M G E 1 Z E 8 y e m F 0 Q W 1 q U j Q v R 2 t p V k w z T n N q O G 1 S b V p t T E 9 u R G w 0 N j Y y M 0 p K L 3 J k d D R r S 0 N a U G 5 v e j M z M y 9 m W S 9 2 S 1 c y K z l K V X F H R E J z M k R N O C 8 v N 3 o 3 W T M r M D J a W T Z S M 0 V 1 e W 4 v K y t X Z U 1 I a j B h T T J m T 3 h P a l J v N U d k b m U z M U t p a 3 A z a G F r e n N y S 0 V y V z R s a 3 J t c l Y y N 0 Z o c U 5 4 d V A 3 c n R W c T B h b F R K N S 9 p T 2 5 6 N H N Q d H J k K z d j T 1 N 4 Y 3 V O R G p j Y m x j N 3 Y 2 O X N Y d T M r U D F Y Z 3 d Z T n V H W G 1 G a V p F a U t o T W t J V l Z o S z c z Q 0 9 o N m o 0 R H Q 4 b D h 3 S m E 2 Q W F k Y 3 E y R y t L N y t i N 2 d 5 N G 9 C S 0 h o a 2 J o e H p i T 0 Y z S D E x R z J I Z 0 0 r T X c 3 V F Z 4 S C 9 m a W F 0 c T Z F N T R h L 1 h x e E x y N G J 0 M n l I R W Y 5 O U Y 5 L 0 9 u T 3 l 4 Q 2 t R U U J I V H A v V G d l S G Z o M H Z p c z Q v Q 0 d 5 Y 2 p V T U d 6 T V p s L z Q r Z z E 5 L y t S N m 5 q d X d E N E Z w Q j B y W H Z r L 2 t l Z C t K d 0 V o U X F s V W R z U 3 B V Y X R S d U s z N k F X N U V y e U 9 j a H U z W k Z L U z c y Q 0 E 3 c z h h e m p J W k R L M G Y 4 a l Y z d l h D W C t J T D N F c F Z x c 0 1 z c 2 V j N U V B b V J t e T l H d z M 1 V H Z L M m 5 X R 1 J 5 Q 0 h J N U l G T U F j a m t F d V F L U X l R R z V B b 0 p N S m h v W D V L N l B J V k 5 B a 0 1 z U k 5 I Q W N W R T A 3 K 2 p j b U F O Z X V Y U 3 R 5 c G Y v T G x 5 O F h l c X p V L 2 1 o Z m J O c T B D Z T N h d F p O c 1 M 1 a W Z 5 c F V y W S 9 E Z 3 d S Z z V j a V J 1 M 0 x p Q k o 1 O T h N d D h W Q V F E Y 0 Y 3 L 2 V t a l J w a 2 s v S k V K d k 5 K c m w v U E 0 v d G I z d 2 5 U S m d n Y W l k Y 1 Z 0 M T V j U W N V d j J D b F A z M 3 l 5 U 2 V p Q z V I Y j V X M X Z h d F N v R V h R N k h W N T Y 2 U 1 U 4 K 1 d U K 3 Z 5 d n Z s S l d W a F E 4 L y 9 C Q j E 2 d F J C M T Y 1 Z G Z Z N n Z j K 2 Z P N k 5 5 N X M v d m p w V X V Y a X U 1 T 1 A v b m t r M T R W N n d 5 V T R y W l B 6 Z H Q r M G F C Q k F 5 a V Z T b z h h R 3 d j T 3 V B c D l I e j E 2 V k x J b T B J d 1 p N L 3 p 5 Z W 5 N N m 5 U N F g w R l d w V l B q b W 0 y O H d Z O F l N a k J r e k J q L z g 4 S V B I N D d O b n o 4 W k x M N z B r V 2 l W e T U 4 K 0 1 O N 1 U 0 N 3 F 5 d j h 1 M j M z K 0 w 5 O T k v M 0 d H d l h y a D I r K 3 V v c m o 3 R 1 M r b G t z e m 5 t L y 8 v N T d t T T F t d l B E Q 0 M v b T J 0 U T Z r W W N P R 1 l k a X d Z V W h M U z B O U 1 V o S 1 d M M S t P d E x R M H J 4 S l h X V m x a V 0 x G a U J i N z k 5 b H Z z M 0 x r V E N 4 W X N R T k 9 t V G Z I c X E 2 K 0 t 2 d T k 5 K 3 Z S Q m p S b z F r S n V i S z B x b 0 F h N n R a R k t K S W 0 2 W k l T S X F B e F E x R 2 l C N D B B U U U v M n M 4 T E N l U 1 l O c T V F c W E 5 R y t E T U Z X Z X l p N n J x Z l h V d z d 2 M 1 A 4 T 0 9 Y S C t I U E E 2 N 0 1 l V 2 g 0 Q l R 3 O T d 1 M G k z W T M 2 Y y 8 r d U F o O S 9 1 U D h n U E R y d 2 F i O H N V V y 9 Z d k E z K 0 5 Y S T h G b j M r S V F C W G t 1 S m Z 6 N z J L T 2 c x Z F M 2 Y 0 Z t U X d 2 V H A 0 R l R W Q X d 0 T G 9 n c U 5 W Y X l C V U t 5 T 1 R 5 U X V 0 M T V M S G J i T E R a c k R D Y m p N Z z E 1 T U J 5 e D d M e S s r b z B 4 T E 9 2 V H N H b D g 2 Z X h a Y z B T V k t n W V Z X R G I 0 T G J S M 2 R F M n V q d H k 5 Z G x J U G 5 z U 3 g v Y n Z o Q 0 V u Q n d w R j R Y Z V h U T G t H S E R 1 d 0 M z O X M y N G k v e i 9 5 S l F h T W 1 v R X I x V 2 x p e m V L N W 9 h O U Q 5 R H p 5 S X N B b 1 Z Z Y l d Z Y 2 Z Y U z M 2 S n p W Y X R a R H l h S m 9 x b 3 F Q e F Z 2 O D B Y U V k y T m h U L 0 5 q d 3 M 5 a E I 1 d 0 E 3 R F k 0 S F h i Q W J n U H N k a m d k c n Y v R F l Z U F R i b m Z O d T I y T z g 5 W m p 1 T 0 9 P c 1 Q r Z F B u M j Z 5 R z A 2 a n h 3 N V V 1 S X R Q c X R W c T R i b H k 1 Y 2 p P a n B h c 2 c x a G 5 p c F Z x c U I v L y 8 0 W U 9 I Q 2 d l M 2 5 6 a k J r e j h P Y W J i e F o 0 b k s 5 V U t w V m t H O H F D L 1 B 6 e n o w a E o 4 U z d C Z H Y z N m R i L 2 M 5 U z R O V W x z W W Z G M l N Y N U l t V E p o U V l F T E U 2 W F R p N n R X c l B u Z W 8 w Z W w w R 0 R C Z 0 F N N m V Q W X V 4 W T h j V 0 t S b H l w M H V Y T G 5 u Y z N R Z G M y d 2 x t e j U 1 Z D d I T 1 h K S 2 1 F U 0 d S a 0 p H N 2 V G T G V 4 N z l h d E c 3 W n U z U 3 F h Q z d o V 0 l y U m 8 w Y 0 t k Q k F G Y 3 l k U 3 J W N i t L T H Y 0 Q l Z 4 Z V Z u a j E 3 R m p m O F l n c 0 x D O E 8 w Y W R P d 2 J O a 3 l q e U t t R 1 J r W i t Q V C 8 y N 3 Z 6 c 0 t q c S 9 R L 2 c 3 N W x o M z F 4 Q U V W R k F j Y 0 Z R V k F S U m N j Y 1 V K W E V K R X h V M W x E Q X p 5 e T F G c W V 6 Y T R w S l h y M H J s M V Z L N 0 x p M W F t a 3 V M Y W F p N W x B d V J t b G U 4 Q 1 l v Y k l D N E l p b X p E N 3 c 5 K 1 R B e m 5 P e k 5 u Q m h C d D N x L 2 4 4 W G 5 r e k p t W k l 3 N 0 R u U G Y 1 Z k Q r Z m h B V E V 4 O G R y N 1 Y r N T B h b X h Q e T g 3 Z H V 6 Q X B F b m F W Y W F O R 3 p m R 2 p o M D d K T 0 Z L V m F 0 M 2 R E R T F F R W x O V G R X c T Z K R G J a N l k y T 0 R z N 0 l 5 d 3 N E R 0 Z o W W J L V 2 h m M z Y 2 N j l v M E t D Q l Z x Q l h X R m l J V F p z M k N a Z m d s S T l v U G 5 I a W h P V D N V N 0 5 t e m R D M G F W T l d p U H c v Q m l K R T l Q a F N L R 0 R s M n h W V 3 Z s M 2 h H U D B Q W k k x c l U 2 M F B i M j F q a T N H d n Z J b k 5 I e T d F S D B u S D h Q e T B 0 M U N u b m d 0 d V o y Z k t m b 3 p p N G l M c y t l S V Q v U H k 5 Z E F 3 Y V V G W U Z N Z k t G b W V q U X B Y Y z F I W F d a a m w z N 0 l Q W D h H V m h a V 3 l N M D R u b F l X d j M x Z 1 V l c F Z N S 3 J s V y t W S G w 5 b F l R R 1 Z o U V d z Y l d 6 M T l q c H A y c n c x b m 4 5 M X Z 1 d z E z b l l P V G 1 q V E l R a H R P Z 1 R K d X M v b G k r Y 3 g v N l V S V 3 M x a l M 0 c U x j Z X J J Z m s y U V Z W S G Z 3 W k V B Z 1 B U V U Z N b D Q z Z m 9 O R 3 F H d W N 3 T V V Q Q 1 p O V l c z N 1 B Q Z k l u N U 4 w Q 3 d v S 3 d t d X Z 2 W W F G Q 3 h k c W J X L 2 Z 2 a j B H R F J x R X d Z T U h J e W d v U 0 x P R T Q v V H A w N W c 0 Y 1 N K T 2 5 q e F o 3 Y 2 N 5 Y n R 3 N E 5 H c l V T U G I r Y X J V Y T c 3 M z N u b E h Q c 1 c 3 Z E 9 z b T J q S X d N c m J M K 3 R E U n B x R m h 4 U G I z Y y 9 o d W 1 5 c y 9 Q R n p a K 0 x W O H o v e m h v M T Y 0 Z G d v S 0 M 4 T 3 V 2 d j F i T D Q z b D R l T 0 R s b D E 5 R 2 h 3 N G R N S H Y y Y k N R b k o y d V c 2 a 1 J G U l p u O H V K b V p t U m c w Y U p D a z k 4 S E N o U X U x W G 1 1 N X V i b T R j d V V L c m x 5 N U F s O W Z Y e l J w M H N U a z U 2 d 3 V v c E 0 y W G N 0 N 1 J Q d F d i S V l h R k J T a 0 Z Z Z 0 F 3 R H Z 2 d k l O d D I 2 U 1 Q 1 b 3 o 5 b W F w S m p S b z F 3 b 3 N 2 d m 9 q b H k 1 Z H J i Z i 9 Y d i 8 2 R k d U T m 1 h S T I 1 c l J 3 Z 0 d S T 0 l y R j Y 5 R 2 x P b l R 0 V U t P a H d j S E x C N z k y N j R 1 Y m 5 o e n A w N 3 l N e k 1 4 T 1 h M b D N I N T h t V m h v O U s 4 d k R 5 d H F y N m N u Q n l 0 M j N O e m M w M n V H R F R r Z 3 c 4 K 0 V I N j I 4 U F Q w U k t 0 V 3 J R e j J F U G 4 w M D A 4 b D k 0 M k t p c E w w Q W J s M j d S c j I 3 Z H V u d G M z V j F S V W h J U 0 h J e T h 2 R G 5 U d D N r S j J k T G Z z a V d N W D l i d H k 0 Z 1 I 5 K y t F R 3 l q K 2 o 5 O X N T S k U 4 S k E 5 d W 1 u b j B h W E x s M E F R Q m l X b E w v U F Y x N 2 F a M l Z s V l M z T G 9 K N D B E R V N J N k l t Z 3 N L c V p F M W F s V W 9 r e E w 4 M U Y r c 1 h 6 O F B E M k 1 l c S s 2 U m Z Q N D R 1 M S 8 w V G 1 0 Y 3 M 2 O T N s e D d o S j R 0 c W p l S U t m Y 3 M 5 R 3 Z h U D V l V W x L T X B L T S 8 x Y 2 p 6 V k t a V U t 0 R X B 1 S i 9 X T m x N c V h 5 c m U 1 O T d k M j B n N U x U M n h G R F c 4 d l p L Y U l s a 3 F B d 0 N 0 M n Z w c n Z 0 Z W l z T V M 3 V F Z r V H V N c D l Z M V F X R n J J c l o r a n Z i Z T d j d W R p N W N 5 Y z Z k d X l J Z n Y z N m 9 Y L y 8 v c E p T O G h z M 2 J 1 R G R k O S 9 G b W p W c k p P T X R 5 N 1 Z 2 M 3 g 2 U m t a R U d u M i 9 u e n A w N G R 1 e V k x a l l i R 3 h 1 Z D B 5 T j A y Y m h 4 S T g 2 Z V B h d j V 1 a z Z k T 2 x v b k l k N 2 U z b k J 6 Y z l O c V R p b z Z h U 2 d v S 0 R C W T F p O T N Q W D E x K 0 9 P U F B 5 U z l M b 0 N 5 Q n F D U G s 3 N T k r K 2 9 N U k 9 y V X F R T T N O e m Z j d m 4 w Y n V i b T V L Q 3 d z R k Y 1 V m I 5 K y t Q V j U 5 O V Z X R W h Z V m h 4 b 3 d a b U R O b m p 1 Y i 9 T S z F X W S 9 6 N D h W Q 3 I x U 2 I x Z n Z u K y s r L 3 h 3 Z 3 N 2 N E 9 w V j d T V 2 l 0 c m E y K 0 9 P U F B 6 Q m t 5 Q k J j d W 5 R S m x 5 O W Y x b n J k Y k 4 r K 1 h S a U l W Q T d P U k t x N n p L V W l V V D h X W F N m N W h n S 1 J I a j E 2 N E 1 N U F A 5 U z Z 2 Z k x Y U U 5 t b z F 1 N 2 R 1 e H Q 3 c U R v c E Z B c W R V M D Z L a T R 0 b F R Y e W F Q W H M y R W h J U 3 R O N T N z c k 9 6 c 1 d I R E J r M 2 x U M 0 Z 4 c 2 V U M U p X Z k p 6 T F p 0 M j d C e T V V c W R Q O T h E Q m d 6 Q T d k d T N K W T h 0 N m 1 G e T Y 5 W X R 2 V l Y 5 V 1 Z s W k J x d i t S R C 8 z a H V U b T V 1 T G p q e i t X Y k g v c H B a Z G s 5 M j R T Q l N K c j E 2 N F Z q d D J 0 S E l p M G F 0 V k t a e T h n W F c 3 Z X Z J b X p a O C 9 p d D k 5 K 3 c 4 b V R K M 0 g 4 K 0 h H a n B u O V Z Y c 0 l F b E g x R 2 U v Z m R k d 0 h v W G t y W n U z Z H Y 1 T 1 h s U 2 I 3 U G 9 v a y 8 1 b 0 N m Q U l u S T d D b V Z T b m k x b E 4 v T E l p O D N C O T l 0 W F k v a k I 3 N H p X T 1 h n N 3 V s Z D F j T 1 R S U U V G d m x p e j l K R T h s N T J E a 3 l R U U 1 V W m V i Z z R 5 c m x 6 Q 3 R j d C 8 0 b X J h Q m F S Z l R N R 3 R M U G x M U j Q 3 O U p D M k J W U 2 d V R 0 R p a T d B T 1 d 1 c V F F e V l K U n Z O N X Q v R k R 3 T U Y v e W Y y W l Z R M k V i U F h r Y 0 h S M j F n b 1 d L c m w y N 2 h o V X J W a U F o S V V G U 2 t s N 1 p w N T k r c X B u Q 2 9 F d D Z l c n F r R 2 d V b 2 0 3 N W l 6 R l g 1 c k t 3 c 3 p K b z F T M n R i b z B h T k p G Z G w 0 K 1 B q T V h E Z 1 F O b V A r e m d R W F N X M X R y Y U d w N m R u T F J 5 T m J 1 V 0 J n c W V u S n p 3 O V B l S H U 3 b z c 4 L 0 h 5 Y 0 9 u V U t S N D h l e G R H a l I 0 V W 5 l R j V l W G h n M W F o V E d q Q m t E W D k r L 3 F 2 c j Y 5 Z X V I W G J 0 M m F h M 3 Z W N n Z W a U k 2 T 2 h s S 3 B s R j B w V W x K U 2 d u N z k r d U h B Z 1 F Q Q z I v U H o 4 M l d m S 0 Z Z a 0 p 6 a X J U c U t s T W F M c E t v Q T B F S 2 x U c D Q 3 V z h n c z V T N C t V U 2 1 X M V Y 0 Z F l X V m t K b S 8 4 Q z h p Z n l O R 3 J V Q 0 N O R 2 p N Q 1 d M V n U w d H E 5 W X N R S X Z 2 d m d p R k F v R j d 0 K 1 h U c m F U R T R n c 1 d M Q U F a O D Z J b T h u b j V l V U p R e W x B d W p 5 b n V w a X l C U E d U V H o 2 U j l N U 3 d z c k p D W E Z 4 Y 2 R S M l d Y b k t Y R H g w K 2 Z C Z 3 p a O D d F e F l z W G h V c 0 N x e W 8 y T m h h Q m d Z R U F 5 d D V E T X p P M X E 1 N X R i R 3 d R R m h Z b U R B L 2 x 2 R m I r a m h p S U V C S E p W R l J Z Z 0 t Q N 2 R t S G Z O M X V R L z B E O D R h Q z J L R l V x V 0 Z w W j Z 4 M 0 h X M T F z N 1 l 4 Z l g 1 c D I 0 U 3 g y Y m Z r M 3 N q T n Y 0 R U d l N m Q z Z W R l b l N K d 3 h O b T V k Z E 5 V N D V j e E s 1 T 1 h l M G J y Z X d 0 T U p U S F l L R V U 0 V X N M Q i 9 Q e V F w L 0 o 3 M T Y 5 Z E o 1 V W x a W j V X c W p z T E F 3 b m R O V H l o M C t m Q m c 5 Z X Z R d z l m R D B P b m p 3 S U J J U 0 V y Q m p 4 d z d a S D l M R H d z S n c 4 T 0 J C Z U h 1 T E E 5 R 0 h E e D h p S W l K Q z h 1 S G Q z Z D F k Z U 1 W V m 5 5 b F R w a 2 h P R 0 Z 1 M m J D a 1 o v e H N h R 2 9 v T 0 h U b 2 d P V G t a U U 5 u V n p B c 1 h M a G o x W E k 5 Y T V T Y V N R T m x F S U 5 I a 2 1 k c l V 2 b j E 3 e k p z M 0 Q 4 b k p 5 V G g 4 K 0 R E K z l h O S 8 2 U n k v N 0 9 6 c 2 p J a U l D S F R y M W c x M T Z 0 V E J 1 W F B u c 0 d M R k N s e T d k Z z N Y c j E v S D l l d l h j Z l B t V F d I W V h s N H B v b E t w T U d y V U t J U E h w V k t w S H J 2 d 3 l C U l p X V m 1 T Y l J X b m 9 W U l U r U 1 N 2 O G 4 2 d X J x N 2 8 y T E V q Z n Z 2 d E 4 1 M 1 A 5 O E l M T C t n Z F o x e W J K a y t l T E F s R V V s S l M 4 T U 1 Q U H l B M E 5 C U V B I a 2 l Y a E R v N k 9 o c D g z T k d q U j J 0 N l R o a W p j d k J h W F V U T m x B M 3 R M K 3 F G T T J I Q 0 J E U n Q y a F F q U j Q 3 R W d R T U g 0 T 2 p v c U J t L 2 E y V m x K Z X U 5 U k 8 3 W V h i b F Z V W U d C Z 2 J o M j d a c l J Z W W l k b l I y R 0 R S d U d v S 0 F n T E Y r K 1 h M a W s w Y z N O V F N 2 T V c 3 M T Z 0 V 1 N m N T U 1 N 0 R z N 0 9 6 c 0 w z c U l w T H I 4 d 0 p B e E V p S W h r d W 5 q K 0 4 5 M m F N U j I 2 T z l K Z m c 0 O E x T e X V x U k J D S V Y r N V h J M W J S N W E r V G N 2 b V Y w R 0 d K c F p Z M T J B Y 0 h 3 O F B i Q m 9 l K y 9 4 d T J i M G l r Z F R u W H J Z O U J 6 Z j Q y a 1 B Q Y V Q 5 T 1 M 1 U T F B d j J E a z Q 0 Z W F O c T V M Y k x C L 1 R V W k 5 V Z T A 2 Z V B J a 3 Z 2 d m d D V z d k d X h l W E x 1 c G Z F Q V d V b m 5 X M 2 F 0 R U Z L U 2 9 x b W x Q M 2 F 0 V 3 Z v M D Z j U E R o N D h L T 2 w z b 1 Z h c k V S V V Z o U k 1 u V G t n Z T Y 4 T V B Q N F N U a z V Q c z Q 5 e T Z k Y X V r O T R G U 3 F V V D c 5 d T J G S V Z K Y 1 h C e W l v c U l 3 Y j k 0 O H p K a 3 p S O U k 4 e j k 3 Z U h o R V J F W n F 2 d i 9 u b U c 5 e T l l M W R y b j R y c j Z m U H k 4 d k R W V j E 5 c D N h N X J H W k d 4 R G g 4 K 0 x Q e k F Q b V R J a 0 d w N S 9 L c T R k d T B h b 3 F P a m t a M m R q Z X Z Y c n l N c k s w d F d U e V F Y R n h j M G F k S U V t e l p 0 R X B h N n k x R y t i T W J h M m h y R G h 3 O D N 1 U C 9 r e V p P R n l 3 Q 2 V K S 0 t m d 2 Z M S k 1 S V 1 Z s c F p L S 2 l R c U x w Y 3 B O M l R J R U o y Q m l M d T d P N V l z V 1 d M a W t k Y T g 3 d D I 3 b z A y Y k 5 2 a n Z m L y t y d F Q w a E l R R 2 h v Y U h D a W c w N T d 5 b V J r W k d Q V l N C a W J I K 2 l O V 3 Z X U 0 Y 0 b m x w Y V d t b j l U U V V F Q n N y S 3 l o T 0 d h S V h L W E N Z b 3 F M a 1 N z c m E w e G Q r N W N 2 U H p 5 e T B Z Z F I y Q m d J T j U r K z I y R W h J U U l 3 e E N s V W 9 s T m 1 6 Y W h Y c j E 2 Q U 1 w K 2 o 0 b C t E N 3 o w M G t z N m o 1 Z U J D Q k V S N m F V d k R Q S D E 3 N G 8 v a 2 8 3 c H Z Q M V J z T F M w Q m x C O W s z a D B z V E N o N F p h R m h T W D Z o a 2 R p K z Z j S l J 0 M 1 B v M 2 x y a E V Z O G o 5 V U x a d 3 Z E R U l W Q 2 d k R 1 Q 0 M k J y W H p Z b T d r c m F C W n o 3 V G J x V 3 Y x d S 9 z a E d q R H d V T l Z V M E p l T 2 p 2 c T Z T a 0 J K c z N i N V k x Z V N N a 0 p B U k x s a X h C V E V 5 T U p B a T R j d V V L U W t K Q z h Q U F B Q O F B k M 1 I x Q T J j b n N o Q W t U S k N F Q 0 F F U k h S e U 0 4 U E Z 6 M m N a N D V j d 1 l U S j B y S G c v Z n Q y M W Z T Q U x C Y 1 J F U U V m S H g 4 M E w 1 O W U y R U p 2 S X V M a T F h e n c 3 W n Q y M G 9 D a 1 l y c j Z T O W R 1 a V Q 1 d D R o S z l v M V Z X b H F L b V R O b k N t O T d I Q U l S Z D N k M z N M N T l X M i t W Z 1 V o M m R y W n c r W W V 4 a W 9 1 T E 1 X c l V L T 3 p j d W R Q Z 0 Z K U 2 d v Q 0 I 0 Z U h n Z 1 B U M W Q 1 e j R 1 T G k 3 d z h 2 S k N z M m J O N E 9 I a G d V Y U 5 H c U Z S b z B i b z J s V T h n d H Z D d 2 t K b j l W U E Z Z e l N t R j R J K 2 9 t V n N v c 2 E 2 O S s 3 Z G t 5 e E 5 F b F d T a k J v M U N t K z k 5 W m J 3 d V N x S G t x b X B x Y 2 p K e V V I S G p o M k 5 Q T 3 F h R X h N V G 8 v W H p N V 0 R B Q U 0 z V U t O S F B 0 Y T d s U l J W N W V Y a 0 p t d 1 B Y c l Z z W D N 0 N 2 V h T k d p a G F Z W F V j T 0 d E Z U h p N G d J b k p 5 Z D R l W G 5 o O D g 4 L z E v d l l Q a j Q r V 3 V H b X Q 3 Y z M v d n p 6 V D Y x O U t s Y 0 d H d k 0 r O H V E Q k E w M 1 B q S X J H a n g 4 U E R 3 O F A y W T l U V m F L c U V W M W l Z b U t 3 W U 1 F Q 1 N V Q l R 0 M j V k a E l l S E l 5 Z 2 9 T R G h w e k 1 Q R E F 4 O S s r Q 0 d X T F Z 1 R z Q w a k p s Z 0 F B S G Z k S l J F R l V I M y 8 4 V W V 1 M i t Q a D R 6 Z l N 6 M H R K U 3 Z Q T E t L N U w 3 Q n d V R k l T Z 2 9 D Q U F E a 1 l v W W l C Q V J 5 V k R Y d V N G S z F X c m s z T k g r T U d 0 a l o 0 K 2 h V U z h o b 0 1 m V G 1 E V z J m e T B k W F J u U l N k Q 2 l k Y n V y d E N U a y 9 P a 1 Q r U G g 5 N 1 p G K 0 t w V n B I Y 2 l E Z W c v R W o 5 c z N J Z S t l O W d t V 3 J a M E R m U D I 3 d 3 N Q Y k I x O S 9 1 a 3 B 5 d j d y T 0 R U S D g r Y W s 0 O U 4 x W H V I Q T J T Z X U y Z m t O R 2 8 4 V l R I U U N V Z l F E W T h S O X B j e n d Q Y n g 5 T n c 5 d 0 N 3 Z F V 6 V m 9 o U V J T c V Z D c 3 V Y T D B m R G h n M H h i O T Q 4 N F Q 1 Z H U z Y l Z Y S 2 t E Z 1 A z N z k y U F F v R U g 0 N V p k Z n R Q W k x T M H R E U 0 V n S U R o M D Z C Q W N I Q j R 3 Y k 4 w N F l o Z 1 F F Q k F n Y k 8 r c V N s W l d G d 1 l N S E N 6 L 1 F 6 c H c 1 R X p 0 M z d 0 V D V i e X Z 2 Y l N J c X J h O E 9 1 b m 9 O R 0 d Q Z H V u V T R m d n k 0 W l B 1 Z 1 F Z T 3 E 3 U V J u N j l h d H N M Z T N 4 N k J C Z z B 5 N i 8 1 U X B V e k J o d 2 d U R E 8 1 c E l w V k x C d 2 N F Q m p v N k 9 V Q 3 F W a 2 t D a n N M Q V E r L 2 Z 2 b H p V V 3 R r Z V B I d G k 4 Z V R N V U N n V j h m S H d R S E J 3 T V B 6 O C 9 0 R 3 Z Y R G 4 1 K 2 Z z S X F D b j N j M 2 Q x M T l z T W 9 K N 2 N 2 a G h 4 S l N V b V N i Y z J i T j V k c 0 U 0 M m R G Z 1 V p V z d k d U Z U N V B V R k N R S k p U O C 9 m Z m Z N V 3 J V S 0 x 6 N z d y d V l Q b j M 2 W T d G Y 0 t 5 b 3 F D b k Z 4 Y 1 F n T 0 R z Y m l 4 W X Z S d V h O b n p X M m k 5 d 1 M 1 V l d m U j B k R 2 9 V N m N P T 2 5 m d W p N R E F R S F R 1 M 0 5 t b 2 F W Z l Y 2 Y z Z k T z R a M y t u O H J W N j V F U m 9 i M k J S T U x D d 3 V k N z k 4 M U p U c z d H L 2 4 1 K 2 J K Q 0 J X d H J h N H d m U H g 3 d n Y v O C t n T E l n Z S 9 M a 3 l R Z 1 B E N G V W b F J V d V h i b 2 t 2 S j l L c F V K b 2 F D a E N R M E 9 4 W T h j T 2 p C O C 9 I d m Z 1 M 1 V O R V J J U l d 5 S m V R a 0 N C c D J L M V F L T F N t R k Z W Z X N n b X d x U 2 9 S R W V u a D N L Q V J 3 c 2 U 4 a U p W d n Z h S V p B Z H V t U X h B a U p y e U t P d l Z j c X Z U W X Z 5 U i t D M j h m U H p S d 3 E 5 c D R R N l h G b z N s T F Y 2 c E 0 r M E J v W V d H S m d C N V A 0 O E N l c 2 c r a k x a N 3 F n R z R o Z y t I c j N 4 V X F D N H V 5 Y 2 N l Q 3 l t N m x V Z 2 t m d j B E N C t B W G k 3 S 2 1 q K 1 B 6 Z l M v Q X c v d 0 g 4 T 3 Z k Q S 8 r R i 9 U V n c 0 O H V N M 3 V Q e m 5 P Y T M 3 S 2 h R S 0 R J b D Z V Z k 4 x U W I 3 M H F o T X J S R W h r N 3 R 5 N X V I c j F x b F p R M G F k U E g 4 V E h 4 M n V D a 0 h M M T Z 0 W E R 2 b j M 3 T U h U b 1 V N b m t n W l N V R k l T R W h F Q 3 R W d V B j T 2 U z W E o x Q j J a W G I 3 O X U x R 0 5 i T W J P W E t r Y 0 J s Q l N F Z 0 l R a 0 5 E a F N O M U t 6 U G 1 o T U 1 Z b F N 0 S 2 p I W H E x Q 2 0 4 K 3 V x c n d 0 d m V l T 0 9 O S 2 o x M l J k O T k 5 e D N X c j E r U D R P Q m d U S j g r S G M 4 O D g 0 e F I 0 M G 5 E d z h P a F Z D b 0 5 U c 0 9 3 c 0 x C Q W d 3 W U 4 0 T 3 J x Q 2 l j b k p 4 d z Z k R W p y Z G g 4 Z k h 5 e G F 0 Q W d 1 T G k 2 b 1 Y 2 O G V 0 b T N i a H B T V U Z N e W F O V X R U b F Z C Y 1 h J e X V Y Y n R x U m p 5 N 3 V i b G g z Y n A x Q 0 E w T m x Y V 3 N F e W R P e E x Q U F B v c 2 V Q W H J B e G F W c X Y 2 O G V 0 W n l j S E d I N D B x N W R P O G 0 y b j M 2 U 1 R s c X J I S W l z V z d k T z U r d m 8 1 T W 1 U T 0 g z N k 5 Q e j g v R F R i M H R M U 1 V G Q l F n R m 1 6 W m 1 I T G x p M T Q v L z M z T l Z m a G E w d k R o Z z F 4 N H N R S l l l T m 0 w U k l X d V l I S X B F b V R N R 2 5 T S k 5 u S G t a N m V q b j M 3 O X N I Q 3 d z S 2 s 2 V W N W M 2 J 4 N U V 3 Q n c 4 Z U p G W E x 4 N F V m W n I r L 3 I x N j h M b T F G R l J V V n B W U k o 2 Z W 5 n Z 0 t D b 0 t E Z 3 d Q c z d l M W h Z M k 9 q R 2 I x Y m t k e X h 1 N 3 B r W l d Y S j d 0 c 1 R F e E 9 E d E x R M H p K c z N 6 N l F L c F B M Z k 4 v S H g 4 Z G k w Y V p N b X J F d E t T d E p V R E Z V M G J 0 d z R y Y W 9 2 V V h q R 1 F J U 0 l p U F J 5 O T J x Q n A 0 Z E Y 0 Z W N m d G l O O H p J d m 9 G Q n h p K 0 U 0 e S 9 E Z j V P S F p 0 K 1 R l Z U h o c U Y 3 Z 0 9 H d 3 N M Q 3 R B c U 1 S M 1 h s e X B R U n U r V 0 N l Z y 9 F N 1 p z W k N B a 2 Z C W G Z Q R m t i Z n Y y M m 5 i c G d V d H h q Z m J W M l A w W l B q T k 1 k e T d k S 2 Y y U D N a V 3 N u K 2 5 i c j N n M m V M d n l Z S V B S U T B W Z V d V R 2 R K b D J i S m x T R X h N U l B 2 M j d U R n I x a X g w N n R S S j U 3 N z I 5 d m J Z d F d z W G 5 u M z J X W H o 3 N 2 J k Y X Q r b W F Y T k 9 r U 1 J Q O D l O T l B S a z J W Q W N w S y 9 p c z N x V l d w V k p w b F B 1 V W 5 G L 2 9 V R l J W c F R U W U J v R m 5 h S T V l N 3 U 3 d G t N a 1 Z W M 2 9 j d V h i c U V a N T U 1 U m x n d T M 3 O S 9 m M 1 R w M H N Y a 3 g 2 N 3 M 5 O T k v Q n d B Y 0 9 Y S U V S N D R j Z 1 p P V E U 4 Y U 1 H U 0 8 3 V X N m W j J S b W R P b l h D O W V 2 W D B i c D F h e l J 1 M 0 J p Z m Z m Y V o x c V N K d D k 5 K 0 c v S H g 4 W n I z S 1 Z I V m h L d X J x M l l a V U V s S k N k Y X Z Y N D l M b H k 1 a H k 1 W X Q 2 T n E x S 3 l a U G 5 v e m 5 u b n N P Y T l l d V J V Q k F B U H I w N l l Q T m 1 6 Y 0 x l M m p v S W 1 l e U N s Q j J n b l R t e k J t Y 1 B u M G F m L 3 p 4 Q j F h d G t s Y n N Q V 3 J m Z i 8 r O W N I c E h a R 1 F r Y 2 5 K e V l H R m h B Y l Z h a m Z 2 M z d 3 d j d U b F I 4 V F g v d 3 d R Z V l P b l d x e m 4 0 d k p T V W x t R H A x S 2 h J V E V 6 V 3 Y 0 N H B Y N n B P U 2 t o Q V N F b 0 l C Q X d i Z y s r K y 9 O K 3 J m V V Z 4 Y 2 p C Z G Z m R k Y 0 b X l u T H p I U k 5 z U k l 0 M n p D b U w 1 R S t k K y 9 l e F l F R E I 3 Q n Y z e j d z M j d k U H N 3 e G 0 0 c 1 N K V l E 1 R X l v T z Z 2 W H Y z W X N 5 W U 1 l a l d y U n Z p N H V J U U d o b 0 t T e j N M Z E t k T W 1 T S 3 B k R k N w V k p M c W t C V X J W c 2 c 2 R H J s a m Q 2 d E R x M W F 0 Z E Z Z c n l S V V l H S W k 5 Z S 9 k c X Z y N X k 1 U W 9 H R H g 0 c 2 F m Q m F 0 M j V k T E Y 2 O F d H d W J x R U x F d 2 N H a F N z Z n p w R 0 l n U W t S a 2 h M N k R J O U V 0 N U J u W U 9 W V F B C d 3 d B d U p W N U R R V V A 4 N 0 g 3 O D d W S T N Q T W x P b m J 0 Z z V a U G R Z Q n Z w M j V H U F k 0 Q 3 B n Y 1 Z q K 3 A 1 R 2 p S c W d u R l R x M 2 F W d D J u e j F v a W R z M G p 6 O W Q x Y k 4 v S E p z a m R R W E t 6 Z H c 4 S F d 6 Z 0 Z o S T J P M H R o W G t T N W N K V 0 5 1 W T U 1 c F p N c 3 p h M m h x b l Q 1 L 1 d H d H V w a j Q y T k R i W n Y z N D Z 3 c 0 R C S n B V a G x U e j M x R l B i c z J R T X Z M e S t q a n l z M k 5 o Y S 8 v d n F y V m l Y S X l 5 K y 9 y S m 1 N S V N j U W F k d T J y Y z Z n U m k 1 T F M 4 d H F t O F p 4 L 1 B o e E R C c z J U R k w 2 R H B S T n l m a m 9 v N C t x N V h t Q X N o U C 8 w N m R Q Y T I y N 2 Q r K 2 U 4 Q V J C b j h P S E Q 4 U E N 3 Z 0 l i T j I 3 R T Y 2 K y 9 M a m x 4 b n o 5 L 1 B s e G R Y Z k h D Q 3 k v S W V y e V B Q d n B J N n d U O D J M R m p P S G J z R 0 d i T W 1 J R 0 p F e W Z p a z A 4 K 3 d k a X h Z N n N s L 0 U 1 U F Q w Z F N V a E o r L y 8 x M 3 p a K z B 0 R F J O V 0 t C U 3 F S N k x R R V M w L 0 N z b 0 t B a l I w Z E U 2 Q T R h S 1 d y V n F C Y l Z h a l R s e j V t R H B V c 0 9 q N l E 4 Z E 9 v V D Q r S G h O M V V G c W F x c G t I M U 8 r L 3 l V b E p V W T E w c F h U c E Z k R T l Q T m p h a U J 5 N j l Z d C 9 Q T E x M e m g w N k J B U 0 V 4 T n g 2 d F F w Z 3 h W U l Z W V S s r Z X J v M G F N S U R 3 O U g v Z n I x T V d i T U d L e G N 1 V k t 5 N z F k Z m Z Z V W R P M 1 p J d G 8 4 Y 0 9 S S X R X N 2 F z M G V O O E h G M j R j Q U d o b 2 F H N G Z 2 M j Y 1 T G I x N j l m R D F k V l Z h M X R W b G x m O T N U Q V F J U 0 l 5 Z 2 x L c H J O W X d S S z F X S X p 2 e n I x O W U 5 M 0 5 6 Y 0 h q d k R x U 2 x u R F U r R U t s Q z V j Y V Q 2 b W J H V m F 4 Z E 1 n L z M 3 a 2 p I M T Q y T W 5 R W E h P d l c w d G h V S W 1 x c G E y N X B u a W V p a m x K R 1 J v Z F d z M H h o W H I x N D F l T i 8 v L 2 U 5 L 0 p q M j J I S E x E a 0 l j U E g y T H Y z c j F Z d j M 0 O U V o T V Q 5 Z T Q 3 Y 0 9 C Q W Z Q Y l p a N 0 t h S G V y e X d R Y 2 Z h R X I 4 M 2 R 6 Y 3 N H R E J B c z F 0 Y 2 d L U n g 4 b T Z k Z X Z 3 M G t z d j Z S e G J 1 V 3 J W S 2 1 I U E N I M 1 M w d E p R V 0 Z n S U s w R 1 B J R j B q b E x 0 M z d 5 N z c 4 Z S 9 m d j Q 4 d F c 3 W m c y Y k p s T 3 Z 0 c H F O V n F 4 T W J H b 3 J T M E Z M R 3 h z W G 9 m N z l 5 N W M 1 Z z l l N 2 J 3 d H V 6 c 2 J D e G V 2 Q m l X b H B i W X Y z O C 9 a c z Z j c W J O Q 2 9 L T H o 1 O C 9 q N n R X c l N F O V B 4 K 1 h M b D V H V 2 x v Y U x G e S 9 p L 1 B u e l J q V 0 F y Q z F a V 1 Z u Q 2 5 q d G h Z V 0 V Z T z N Z c z V z N m R x M 2 Z w b D Q y T k R k c T F h N G Z R M E Z C S k E 4 c H l M a T R 1 a 2 t h M 2 l 4 W X R n c m U z T j J K a V l v V H Z M Z j c r L 2 d h U F h l N k k 3 d X E r Z i t W b X B Z Q z h w c X J a M m R u N D d i Z m Z r S l N V a E t T a 0 p K d z h l V k l Z Q n R X M H l z c 0 t i O S s r T F Z 4 c U N F R F l T R l d o V U N B K 1 B s N n c 5 O S 9 i V j E 5 O W h V b V R K Z 2 x I K 1 U 2 Z l B o M U R o d z Z W Y k J j R k o x W D V u Z l F r W X l C Q 1 J G U k p x Z U F L a U t s W F J R e m R M K 3 Z H R l V s b E F 3 Q T B h M j M 4 V l Z m U j l h U i 9 M N D Z E V W 1 I N j F j U U g 5 N l Z Y R U V x R n o v V G 9 u V D d 4 T T d h d F d 5 R W M 1 Z H N 6 Z E R q Y U N n S 2 x I R U Z 3 W W 1 O b k w 5 b E d w a E 9 W d D Z l a 3 B D Q T Z P d H F r e C 9 2 O T k 5 O U 5 1 b T l O W D h r c 0 t T b k J 1 W F B u Y 0 9 E Q U F T U W 1 K d U x I S D M 4 M D J G R F U x d F l X a X h j d n h 0 U 3 B V N n Y 4 L 0 R Z M k 5 0 a T Z k U 3 M 2 Z G V x R U Z T d F d h R j N a c T Y 2 V F h k S C 9 a W F Y r W D g r Y 0 9 Z T 3 B V N m Z p N E 1 H R E 9 2 Z V p N R 0 V D e G 8 4 Z n I v Z H h S Q 1 g x N m V u c G F O b X l K W H g 4 Z k N S a H N h a G h x M H F s d 3 V E Q m c v V S t U M U Z S R W Z i d j M 0 O H Z 2 L 3 d T V z d k d U 5 m a i 9 I U k F R Z 0 N s V H B p Q X l N a E t B L 3 F 2 K z k r L 2 Z S M G h J Q 0 w 3 O T l s d W Q z K 0 9 p b 2 l K c z N M Z 1 J H e m R 1 U k V o S U N H Y k 5 t c V c z M T B K N G V I a U 5 o b 1 U x Y m Y 3 O C t j S 1 F M Q 0 l p Q W 5 a M m R v a U l p T U R h d G R L b G t 1 V T Z k d X l J N 3 Q y N 0 l 6 T X p V M 2 o 3 c W x X c j R P M 3 R M V 3 l z R 3 h z Y m l 4 c z N i Z 2 d u N V p S U D Z k Q 2 5 z T E R R N E Q 3 N m 1 E S y t P a m s 1 V 1 R L R 0 d 6 Q j g x Y j l w M D Z h N G V s V T Z r c j Z t a U 4 1 W H l v a 2 1 O L 1 h y M T A r N D d 3 O C 8 v S U F K R X l a b 2 p a W W R O b X d Z b m 5 y c U t l S C t U e E x S O T B q M C 9 w R 2 V u b z Q 1 Y y t i b 2 5 Q V G o 3 K z h 2 V 1 N v R G x E W F Y z c k 5 u a j J T N 3 N R M l c v e T R Z a U J B U l Z T T D Z w V 1 B x U 2 N D M X k z K 2 l X U 3 Z k N G N i d n Z 4 d 1 F i b S 9 w Y T N 5 R H J k S l M 2 V E d t c F Z T d E p G N z h Q R F V U a U p T c U J S O E F C T 0 h M M 1 Z 0 W j J Q M z V 4 M G p X O G I x e j k y c U J z T W d Z e W Z h a X d n T D h O M W w 2 S W 1 S b j c y a j h 3 W k p P c G 5 5 U X J 3 b l Z j U n h x d F J x M 2 J 0 M U N a b V l t T G w r K 2 p B c 1 h M d U R D a F F 1 Y U p R W n l K N 1 V v R k F x T U d q V U t p e F l 0 c X J i S k c w R F p j b 0 R F e E V R R U J B U m 9 0 c F d V b E V p d U x w d j Z N e X U 2 U 2 w z V k s 5 O U E y W W 5 i e X B V c j h a L y 8 v R W Z 2 e W R G e n p 6 M k h O V 3 Z X R 0 h 3 O F h a T X c w d F B U O V k 2 Y n J X a j Q 4 T 0 Y 2 Z T Z p T U d E R U N l L 2 Z 1 b G J X c 3 B r K 2 Z Q b G l 3 W U F F d V h y e U l v c U l p Y k 5 p d 0 F R V U Z C V G g 4 K 0 x C a z M v S 3 d K a k F 3 R U x 0 M j d j S 2 x T N W V 3 Y 3 V W S 3 J G b X p S b T l 2 a W Y z N z k y U C 8 v d j F J V E V 4 R T c 5 N j l o Z n M 4 L y 9 6 e k p s O H R M e W t w U W J 0 M j d Z U l h q R E 1 5 T W 5 R K 1 p 6 b F J r S k d j b k l 6 d T N i c 2 p M e T h Q Z C s v Z V J k M j Z k W k d j b k N 5 O C 8 3 R m p 4 N F J o U j U 4 K 2 Z k Q 2 1 U U n N B W l p W V 2 x m Z n g 5 U F N F c z d N e n p w N D l L N W 1 5 V V U 2 b F V 1 R 0 R E e j d R T k J D T m p v N 0 c r d l h y d G Z Z c E x T M 0 Z t M i s r S 2 J t d l V x b V V W V W 1 r c T l w S k x s M z N u e n A x S 3 E 1 Z n Z 3 N W J X M X V 0 L 2 l s L y 9 2 a 2 5 6 c H c 1 S S 9 s W l Z 5 Z 1 V C a 2 N r T j J u U 3 h P a E F w R T Z k T 3 Z E M z k w Z E F R S U N 3 K 2 t D Z j l Q U j B i T m l 3 Q V Q 0 K 1 B s c m J V M U p T a E J V d X p 6 e n p q U E J 4 R 2 p S b 2 d G M j d k d U g 5 O T k v S G 5 E b H p V R n B h S 2 5 1 e V R H N X V M a 3 B L U 3 F C V 3 E 2 R l d x M U Z V V k N U O C t h d 3 R v d m Z a a X A 5 R E 1 6 S X l z S F R w V W l R a 0 p P a D h y V G c 3 T 3 l N c E t R b U 9 q b z V 3 Y 2 5 L Q 3 Z i M D l y S 3 l z V U Z w Y W l z e k 1 U T 0 Y 3 b V N s T E 9 Q O E 9 H S W d R R V Z X a U Z p Y n p 1 a i s w b D d P d 3 R F S n h r Z l p W b 1 U r V 3 Z n N D N q K 2 J D S 2 8 y a W 9 r S m N T V T J S Y k x l M H N q W X R F R k U v b X N v T m R V b k 5 Y S G t Y U F c 3 R m Y x T n V 6 b T B j K 0 h Z Y m p 1 e j l S b G h W Q X d C M k R r N j R k d W x Q e E 1 j T W d Z M n R I Y X l z Y m F D e X N F U X B T c E d Y Y 3 d j U E J U M U U 2 a m R 3 R l R 3 U 2 1 l c H h D V V N N d V V L N 1 p j c 1 d 4 T V h G Y V N v T j h 2 U H o 4 Z U R C Q S t U b D V l a z l Z V G Z F M X R Z V 1 k 4 Y U 1 3 Y l J w M H l R T l R L d E x 4 V E F F R U g v L 1 R m M C 9 x W W x B c E c v Z n Z n Y V h G Q U Z s Q W N Y b X p a d G x U W G R v M D Z Z T k d q Z H V M Q 3 d C b D h Q Z T N s N T R G Y l d p Q V F N R z R P d X Z 2 O W E 3 V D B C Q U F C W X V Y S 2 k 1 b 3 Y z W l o 1 O F p i T k p h d V I r R m w 1 Y 1 h s a T F i a H R k Z m Z 4 M n J W c T N D a W h V c m R D N E x p W W 1 K M F J 0 T W p C c z N E b S s 4 O F l i Q l F O L 1 Q w e E 1 C Q V F I d z k v Z U h y N j h 2 b G k 5 Z m p v T U h E K 3 J z T V Z O U V V L Q z N x a 2 V Y b k p 3 Y 0 h E b H l S U E 8 x c n V W b 3 V i b T V H R H Q y c l B C b m I 5 c T B h W n E v Q n d j S F k r b l N w W E I z Z D R l W G x 4 Z V V T a V Z X c j E 2 d E 4 y a X J V N m N P d n Z q a U M 2 M X h 4 Y X R X c m N L S k V 5 Z G s 5 Z F F K Q 0 F o Q X Z Y c j F E T z V Y K 1 N U V j J 0 c G E y U F F W R U R m Y j F Y V 1 N H e E l T Z 2 1 I R G h o b D g v b k l k T 2 5 R d 3 V B e m l 6 V G Z m T k R o K z J 0 S F J F Y j E 2 O V V K S V N B a j Y 5 Z X N I W D E 5 Z j J j d D B L e m N r V m F 2 V n N x d i t X c m R 1 Y m J C U D B X d X Z 2 U V o z Z D N k O C 9 2 b m 5 l a H R m V n p S d j N q d 2 t K Q 1 R J M n J j M m x p T 0 x 3 d E R D d 2 t M Y 3 U z Y 1 A w N l p O d y t i T m 0 v W C t q d X Z j d V R O M j c 5 N k 5 Q W H Y y S U R v N k d q Z H Y z a l M 0 b E Z L b F V x R m 5 6 N T V W U H Z Z b l V l M F A w e V l p Z X N 5 b 0 J a V U t j a X B F W E Z 3 Y l M 3 W T l 6 S C t B d E p T e n V I a i t 0 T 1 J Q K 3 N Y e n d p d T N 2 d j V k W U d W d G Z F Z n o 4 b k h B T l U x Z F E 4 O V R X Q 0 Q 5 c 0 Z o U 1 V v U 0 g r U S 9 3 e G R w L z R w M X B V V G o 0 N 1 R h Z F l Z a U h k M n Z N W H Z J S l J z Y k 9 R b k Z 4 R W Z K e W M z Q T d P e E 0 z T T Y 0 a U 8 r T 2 F N Q X h S S 3 B W b z N s b z Z 2 c E Z N S j d k c W 9 x W V p j N F Y y O U 9 q U j Z O U 3 B F M U p U V T V H Y W 1 v b 2 J O M j R n S n l m S D V E Q 2 t T W k 1 t Z U 9 l Z G Q z R G x 5 a F d z W G J 1 M n h z S V F F Z E c v V z l l S m 1 D R 2 l m M z l W Q T V H b F M 1 Y 0 t S N m F X V X l n V W 1 E O S 9 Q c l p 0 M n l h N 2 Y 0 d F N x Y 1 N T S l V 0 T U 9 u R 3 h 0 N 2 Z I M T E 5 L 3 J U V 2 l V e V F t S m t i b j h v e G 1 6 W n B o N D h h T k 9 I N z h 1 R l o 1 L y 9 6 N T g y R n Z y M z l K b n E 3 c W x 2 c j E 2 M l A r L 1 B s S V R V M 0 Y z T G x 6 S l k v a j V 1 Y U d a Y 3 V X N l g z c 0 p r M m F v R m V 2 W H B M d E x W d T J 4 S l F w V S 9 E T k 4 5 L 2 c 1 c z J i d U h U c E V y W n Q y N F o 1 O C t a a H l K Q W h h T k h D K 0 F s Z z F l b j U 1 N T h Y T G x Y c D J y V X J 3 c 1 B E T l Y 4 M 2 J O Z 1 F N M m Z P U k d S a 0 p P e n Q 3 Z E c z Y j E r c 1 g 3 O W U 1 O D l 0 M j d a d D h j c 3 Z 2 M m l G S V V E W m E y R G 5 6 c D F 3 Y z N N e m V H e k R o d z g z d U U 5 e G N Y R 1 Z n b F J B O T g v c z B L R k Q 5 Z j c 4 V k N h b l l p S T B O R l R Z a E x S W n M y W j Q 1 W l Z Y c 0 g v L 2 Z 0 e S t m U n U 3 Z H U z Q 3 R H b l Q w T F p 0 V z Z O K z F 1 V D B 1 O U V s S m t a Y T d T a 3 l l d l J v W W I 4 W l h l T G k 0 b V M 5 d j l q Y j J 4 c z F q c n U 2 a U J x Z U Z o W V d 3 c 2 5 K Q 1 p H U m t Y c G Z x M E 9 H R E V G a V l p S W F O R 2 l B O G V Q S H k v N y t U N W 8 w U 2 Z i S T R M O G J C a U p F U k p V V U M 2 N m 1 p c l p W M X F h R D R Y W E Z j d l F Z S V A v c V Q w V W x n a E 9 W V H N F a E N P a n h 0 T W w v V 3 Z w S 2 0 4 Z F Z S O G 0 4 e U V O Q n c 5 U G k 0 b U x Z M k 5 x a F k 1 Z m V j S 3 J y c l B P K 3 Z 2 N 2 R N S G 5 l V W p n N D F r R k E 5 N m Z S M k V O Z U E 4 W X V m Y 0 5 R e j R V V k l 0 V X B Q M T g 2 M n J o W H I x N G 9 M U z J 0 c 1 Q r a U s x L 0 d o Z 0 N y V j Y r R 3 M 3 U H U x N W d o b n A 2 Z W 1 E N T l P b z R j T 1 l M M D l I V E V 4 O G R Y N m Z G T U p R c W t S U D h u a i 9 x e H l 2 b j c r K 1 A 0 O G V Q Q 0 U 1 M z Y 5 Z X R q O S s 3 Z G V P d X R 0 N H d P T j h h T U d Z T T l l L 2 F n Y j k r K 3 N o b 0 R O b T N h R k R F e E 1 U a D k r a l Q 2 O S s 4 d j Z 6 a 2 1 U S m l n V m F I U X R H b F R m U F R S U n p o L y 9 q e W l v c U l r e D l 5 d 1 l V T k 1 t V E p G N z J P T 0 d q V k s 3 K z E x N j l i R m U r K z l o N H N Y T H l J b U p r W l R V V E o 3 O W 1 3 N E 9 o c G U 3 a m R t e k J n Q V p j d X I z b j c 3 Y m F T b X B 1 T E N o U X R J U 0 V o Q W V I a T R a d H p w N D h U U j B W R n l F c X B R S 1 B S T 2 l X b l h y a D B P S H o 2 c 0 0 y Q 0 t q W T N G O G V Q S E p j c z B 5 a l Z y M W d 6 N z k r L 1 h 1 M l R B e H N i R 1 l E O G J 3 U F F B c 2 l K O V A y Z H l l e E M 5 L 3 Z y c m l J a U l N T G l m U X F I U U 5 Q M z E 4 d k p D W E Z 3 Y 2 t w T 1 R r W n F h a W h V c l Z x Q n Y z N z Z 5 d z B t U k 4 5 N T R 3 N l R Y b W J l M 3 Q 2 e E p R d V g w a m V l d H p O M 2 R Y Z F p T S D B O T H c y c U t x Q T l V K 1 d 1 a W Y v L y t T R X B L a 3 Z R U F V x b F V X T G h 3 S W J a d j N 3 N D d 1 N 0 p t O F F x R k F y T m 1 6 Z E w 3 W E J Z V 0 Z w Z z V j N l p 3 a 2 8 r N T R K S V p J c U p L a W 9 x a 1 Y x a U x D Z z F m Y m U 0 V E 5 n T E p 2 e H p B b l d 4 e E F 6 Y z V l b 1 l P a D J j T D B 4 c U N G U l p L U D R T T m 1 E Z 2 R G c G J T S 1 F 0 e W 5 U O T l B d i 8 3 S T B s c l c 1 S G d l Y X B E Z n A 3 M G l r a j U 5 N z F W d T A 2 W S 9 2 Y U g y U E x S S X B 3 L 2 Z V S n p 1 M U t w U k d q R T g r a n p 6 R W p O e V l o Q 2 9 V Q 3 Z R U 1 B 3 M l d y Z E p m Q k t s U W 8 5 Q m d 5 V G p P V 2 x x d F B Y O S t C U k 1 2 Y k U z Z F h W R l F z V 0 x E Q j R B b H Z P e n M 0 T 1 h i c D B R Y T l l d l R C d z R F Q U V C Z 2 F h Y 3 B q V l R o U m l t R n E x S T J v Y W F x a V J x Q n c y T m p a W X U z W X R t a m R 2 a m 5 u e j V r R 2 h V R 0 R D a E F s W X R H a F J s V T d R Q n c 0 Y 2 l J R U R C M W I 1 K 1 B S N T c 3 M z N r S n l j a k 5 H a l I y U D g r U E h D S 1 R Z V n Z m c n F x M W k r Z k x s a z J a S y 9 2 e j l t e n B 5 c H N 6 O U N a Y T Z 1 c m x p N 2 R p M G 1 U N T Z N Z D k 1 N V I 5 U C 9 3 c E F S S T B i Q T E 5 Y 1 h Y Y n A w a 2 J W L 0 9 T c 3 J L e m c 2 T 2 1 y Q 0 N V d E x T M W h Z V 0 1 o Y X d s U l p l W S t H N H V K a U Z C V V Z J V G M z R j d t N X V U c E R y d z B i T m 1 E S m t p V l l z b V F K V n F 4 W W d l T G l Z a 3 l l U E J u Z H V 1 b W Z 2 T m F o U X d j Y 1 B u d 1 k z Y n A x U T F a V 0 Z v Q 3 k 3 O X R I S D M w a 2 E 1 b E p t e l p 0 Y 0 9 y V U t j e V l N U U 1 i T j I 2 V V Z J Y k 9 t e m R Q W i t C U 1 V V R k J n U 1 N V c T d 4 c 3 B D S j d l M 3 R N b k R o U m E x d j V D Y T N J c 0 d I R E 1 I b n l a R 0 V W a X J X M U 5 m c j M 3 N D g 1 Y y t Z Z 0 9 E a l k 0 T E d X b X p o e E l v S 0 R n O U c x Y T F m W j k 1 R 3 J S W X N X U 0 U 1 T 3 h q L y 8 r V S 8 4 K 0 9 P U F N F d E x 3 N E 1 I R D R R V n N 2 Y j I 5 d k R 3 O E V E L y 9 2 M F J G e G N I Q n d l S G F q K 2 V j c U 5 I a n h Z M m 9 T M 1 h y R m 1 6 V 2 d z S l J O T m l L d j V P c T E r L 1 B u Y n U z S W x S b z B i a H E 2 K y t R d l B t e m J G a H d 3 Y j A 2 T k Z E Y 3 I v a H c 0 Z G p 3 b 1 F K V 3 U 5 Q j l 2 Y j I 2 T m F 0 R z B K R F F 4 R V p H W W 5 H a m F V V n p 1 Y U V n U W d S V V N W R m d w S n p P W U d J b l l N V F h u b H J C W D d j d m h r c F o w N 2 h m d T V k Z z B 0 d E Z B b 0 Z i R 3 p 0 M G R q V E c x M z Z E S U t 2 d i t r Z l J r V E h Y U k 1 L c X V I c W w 4 a D l 3 Y l N Z b 2 d w c l p P M G N I Q k U 5 N H g v W S 9 N R k N u R D d 4 T T V 3 Y n V p R X k 5 a l h o U k I 2 L 3 d P N z R j d T A v d F p Z U l d W b m J 3 S 3 Z s V T J q d E Y x a F d j V k x 2 M F Y r O U 5 3 Z E 9 U a z Z T a 2 5 R L 1 A 3 O G F m V T Q 3 T 3 p 2 T W 5 E b F R h N X N w V n p S a l k y T 3 h a T W t T W E w 1 O F d i U E 5 5 c 2 9 L e l p z M z E w d 3 M 4 Z l B 6 U T R j T 0 h l R G o 0 M U 9 s c T Z Z M V J S U l l x T l Z x U E h q d 1 F P O U p W b V h G e G N Y Q z V U Z l Z F W W l V b X p 0 M 0 x w e W N u Q k F Z R 0 l q T 2 5 U d F g y K 1 B X S k Z 0 Y l c x a z l V T W 8 x Y n R 3 W V k 4 Z U 9 S V n B h R 2 p w M j d J Z 3 V Y Y n F n W j g r Z W N I V T F y V E x O M z k v Z l l D K 1 R p c H l j b k l 3 T 1 F 6 N y s r R 0 4 4 L 1 B I S H h o N W F 0 V 3 J Z c 0 N H V 0 x s M k t z V 1 B I N H A x M z N q S F k 0 N l d j d D d j M 3 Z 2 N z Z h L 1 R z M l J N a l I 0 N 0 V x b F d y a k t y V X F s K y 9 Q a l p z M k l B M z N u Z 0 Q y N 1 p 0 d z d s e j U y Q m 5 a N G R C Z 3 d Z W m 5 F S l V 6 d G 5 a R 1 h m d j N w W D l u U F h x M V R Q c S s r M 2 k 0 b 0 t X T F Z z a U p T V U Z q U n M z a H E r d k x 6 c D I 3 S W d l U F h x Z 1 o 4 K 2 V z a X F I U k 1 k U U U y R k l P W G Q z Z D R O T H Z C N j E v d j M 3 U T Z W U 2 F Z S W x o V U t C N X M y Y k l 6 Z z R H Q U 1 I R H N U U W 9 V U D F C b G s x U 1 R R W n F Y S 3 d i V 2 x w a V k w Y k 4 4 T F B 6 d z h 6 W n N 6 U U d S N 1 o y Z G x o M X F 4 W n N M R 3 h R Y X R X c m V E b j U 0 Z l d y V n V i R k c 3 K 1 h T b E t h M n B j Q U J G U k 5 j d U 0 v R 3 V O d C t 2 b m F U W D J Q T 2 Q r K 3 d W Y k t s V V g y T m 8 1 S U g 3 N X h o c D d 6 c W 9 x S 2 l 6 Q T N J b l N E M n V M M X U y d V V v W E l q U 3 V w U 0 5 6 O X B k W T J D M H R M U E J j e l U 4 Y z l U T G Z 2 b X k z N G Z 0 c 0 d y V z M y a m 5 Y d 2 p 3 K z N h b T B y S 2 l 6 Q W d U M W I w W F B n c z d D M n N k W D V l T j k r d V E 2 V 2 x s W m 8 0 T l l F Y m s y Y m 9 Z R m J V M G t E d z V y e X F G N n J W U D E r L 3 Z s b l p H U m t v R 2 5 U c G 1 q U 3 B B a 2 F O M j c 4 e U Y 0 M z F l S G V 2 W H Z D c 2 J L O W U v Y z J L c 0 F w S 0 N p U W h F e E F X Y 1 d E c U 4 4 Q T B l U G s z T G x 6 Z j R 2 e H E 3 c G t a R 1 N n W H I x N n R k T G Y 0 d T h r S V N F Q l R r N U 9 h T m 1 5 S m R x M m J X d F N t R l F U M H R Q V E p V M m l W U 3 J W W T F P S i t I Z k R R S V N J b m h n O H l k U 3 R 0 T F F V Z D I 1 b F N i Y l h j M j V Z S 3 g z U 1 R Y S D N W a F p 5 N 2 1 p W G l T c V Z T a l J 0 M 3 J x V 2 p z a D B m S z B T R V J F U l B m N G V 2 M X B Q S W l J e W 1 r S 2 h R U D B u d k R s b 1 h l Z U d x T 3 Z j c 0 x Z U G c 0 a U l p S W p N e E p O V E E w c E V S R V J F U k V S R V Z F M F l p Q k F S R V J F U k V S R 1 I y V 0 V n U W t S R V J F U k V S R V J t a D R F S U V S R V J F U k V S R V p r Z E J p S k V S R V J F U k V S R V p I W V l p Q k F S R V J F U k V S R 1 I y V 0 V n U W t S R V J F U k V S R V J t a D R F S U V S R V J F U k V S R V p r Z E J p S k V S R V J F U k V S R V p I W V l p Q k F S R V J F U k V S R 1 I y V 0 V n U W t S R V J F U k V S R V J t a D R F S U V S R V J F U k V S R V p r Z E J p S k V S R V J F U k V S R V p I W V l p Q k F S R V J F U k V S R 1 I y V 0 V n U W t S R V J F U k V S R V J t a D R F S U V S R V J F U k V S R V p r Z E J p S k V S R V J F U k V S R V p I W V l p Q k F S R V J F U k V S R 1 I y V 0 V n U W t S R V J F U k V S R V J t a D R F S U V U M H h G T l o y b X I r c j c y Y l Y 0 c E V R N m F h K 2 s 2 b j V 1 O E x H V H M r Z V J F U k V S R l N i R 0 l n U T B S T k Q 1 Z X F o K 1 h 2 a H V W O X I 4 V W l J Z E N 2 O D c z S E 4 z M V d 1 b n J W N E p F U k V S R V N r R H d N U k l u c G l X Q W M 4 c m Z s N z N x Y j N v T T Y 3 V z R 0 S F F 5 U 2 x 6 c n V M d k U z d m F i N j I 3 d F N 2 R m 8 r R 2 l J a U l p U F J o S U V K R V R 3 e j d 3 Y k Z R d V R R R 0 F K V G N 6 c 0 R 0 M l F Q e D h P Z 3 V y U 1 V L U k x W Q m Z T Y 1 R E N C 9 1 d 3 U z W k E x R n l P d 0 1 B b 0 h K e G g v M 2 d T Y l Y 4 W k V S R V J F U 2 t p N k s w d E x T M H R n K 0 N p R W l 1 d 2 p O S G N P Z m R x T m 8 r R E N L R D Z y M i t D V l p 0 Z z J 2 N 0 1 J a U l p S W h J Q j F h S U V O R V R 4 Y X B k T U 9 y R m I 5 S l V p a E E 5 Y m x R d W p S b U d F Q k V S R V Q w Q l d D R k N S R S t r M H Z 3 O D N O K z F C Z 1 d u O X F F a z h 6 S k t I e j Z v N 1 V N a U 0 2 Y X d z W V B L M V J Q V 2 5 m c k J m b k F z R k x Z T 3 R Y M U l S R V J F U k d R Q U F 4 R W l J a U l p S W l J a U 1 q d G N N a 0 5 F U k V S R V J F U k V a b 2 V C Q 0 J F U k V S R V J F U k d a S F F Z a V J F U k V S R V J F U k d S M k d J Z 1 F F U k V S R V J F U m t k b G h J R U p F U k V S R V J F U k V a b 2 V C Q 0 J F U k V S R V J F U k d a S F F Z a V J F U k V S R V J F U k d S M k d J Z 1 F F U k V S R V J F U m t k b G h J R U p F U k V S R V J F U k V a b 2 V C Q 0 J F U k V S R V J F U k d a S F F Z a V J F U k V S R V J F U k d S M k d J Z 1 F F U k V S R V J F U m t k b G h J R U p F U k V S R V J F U k V a b 2 V C Q 0 J F U k V S R V J F U k d a S F F Z a V J F U k V S R V J F U k d S M k d J Z 1 F F U k V S R V J F U m t k b G h J R U p F U k V S R V J F U k V a b 2 V C Q 0 J F U k V S R V J F U k d a S F F Z a V J F U k V S R V J F U k d S M k d J Z 1 F F U k V S R V J F U m t k b G h J R U p F U k V S R V J F U k V a b 2 V C Q 0 J F U k V S R V J F U k d a S F F Z a V J F U k V S R V J F U k d S M k d J Z 1 F F U k V S R V J F U m t k b G h J R U p F U k V S R V J F U k V a b 2 V C Q 0 J F U k V S R V J F U k d a S F F Z a V J F U k V S R V J F U k d S M k d J Z 1 F F U k V S R V J F U m t k b G h J R U p F U k V S R V J F U k V a b 2 V C Q 0 J F U k V S R V J F U k d a S F F Z a V J F U k V S R V J F U k d S M k d J Z 1 F F U k V S R V J F U m t k b G h J R U p F U k V S R V J F U k V a b 2 V C Q 0 J F U k V S R V J F U k d a S F F Z a V J F U k V S R V J F U k d S M k d J Z 1 F F U k V S R V J F U m t k b G h J R U p F U k V S R V J F U k V a b 2 V C Q 0 J F U k V S R V J F U k d a S F F Z a V J F U k V S R V J F U k d S M k d J Z 1 F F U k V S R V J F U m t k b G h J R U p F U k V S R V J F U k V a b 2 V C Q 0 J F U k V S R V J F U k d a S F F Z a V J F U k V S R V J F U k d S M i 9 n O X g 3 U D V X O E l T d H Z R Q U F B Q U J K U l U 1 R X J r S m d n Z z 0 9 I i w K C S J U a G V t Z S I g O i A i I i w K C S J U e X B l I i A 6 I C J t a W 5 k I i w K C S J W Z X J z a W 9 u I i A 6 I C I x N y I K f Q o = " / > < / e x t o b j > < / e x t o b j s > < / s : c u s t o m D a t a > 
</file>

<file path=customXml/itemProps17.xml><?xml version="1.0" encoding="utf-8"?>
<ds:datastoreItem xmlns:ds="http://schemas.openxmlformats.org/officeDocument/2006/customXml" ds:itemID="{B0535000-4CEB-49D9-9C33-2E8F3F886DB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WPS 演示</Application>
  <PresentationFormat/>
  <Paragraphs>24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黑体</vt:lpstr>
      <vt:lpstr>OPPOSans L</vt:lpstr>
      <vt:lpstr>Segoe Print</vt:lpstr>
      <vt:lpstr>微软雅黑</vt:lpstr>
      <vt:lpstr>Arial Unicode MS</vt:lpstr>
      <vt:lpstr>Calibri</vt:lpstr>
      <vt:lpstr>OPPOSans 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20</cp:revision>
  <cp:lastPrinted>2024-01-05T16:57:00Z</cp:lastPrinted>
  <dcterms:created xsi:type="dcterms:W3CDTF">2024-01-05T16:57:00Z</dcterms:created>
  <dcterms:modified xsi:type="dcterms:W3CDTF">2024-01-22T09:34:57Z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78F606585A6B449AA4B484F0843A3C95_13</vt:lpwstr>
  </property>
  <property fmtid="{D5CDD505-2E9C-101B-9397-08002B2CF9AE}" pid="7" name="KSOProductBuildVer">
    <vt:lpwstr>2052-12.1.0.15712</vt:lpwstr>
  </property>
</Properties>
</file>