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36"/>
  </p:notesMasterIdLst>
  <p:sldIdLst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006.xml"/><Relationship Id="rId40" Type="http://schemas.openxmlformats.org/officeDocument/2006/relationships/commentAuthors" Target="commentAuthors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0.xm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4.xm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1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image" Target="../media/image3.png"/><Relationship Id="rId4" Type="http://schemas.openxmlformats.org/officeDocument/2006/relationships/tags" Target="../tags/tag29.xm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3.png"/><Relationship Id="rId5" Type="http://schemas.openxmlformats.org/officeDocument/2006/relationships/tags" Target="../tags/tag36.xml"/><Relationship Id="rId4" Type="http://schemas.openxmlformats.org/officeDocument/2006/relationships/image" Target="../media/image2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tags" Target="../tags/tag44.xml"/><Relationship Id="rId4" Type="http://schemas.openxmlformats.org/officeDocument/2006/relationships/image" Target="../media/image2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image" Target="../media/image3.png"/><Relationship Id="rId5" Type="http://schemas.openxmlformats.org/officeDocument/2006/relationships/tags" Target="../tags/tag53.xml"/><Relationship Id="rId4" Type="http://schemas.openxmlformats.org/officeDocument/2006/relationships/image" Target="../media/image2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image" Target="../media/image3.png"/><Relationship Id="rId5" Type="http://schemas.openxmlformats.org/officeDocument/2006/relationships/tags" Target="../tags/tag62.xml"/><Relationship Id="rId4" Type="http://schemas.openxmlformats.org/officeDocument/2006/relationships/image" Target="../media/image2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3.png"/><Relationship Id="rId5" Type="http://schemas.openxmlformats.org/officeDocument/2006/relationships/tags" Target="../tags/tag71.xml"/><Relationship Id="rId4" Type="http://schemas.openxmlformats.org/officeDocument/2006/relationships/image" Target="../media/image2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7.xm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tags" Target="../tags/tag9.xml"/><Relationship Id="rId3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4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6.xm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8.xm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zh-CN" altLang="en-US">
                <a:sym typeface="+mn-ea"/>
              </a:rPr>
              <a:t>中学微化学（</a:t>
            </a:r>
            <a:r>
              <a:rPr lang="en-US" altLang="zh-CN">
                <a:sym typeface="+mn-ea"/>
              </a:rPr>
              <a:t>ID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defu_2018)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5" y="0"/>
            <a:ext cx="1080453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762641" y="2463322"/>
            <a:ext cx="4825403" cy="64039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762006" y="3256115"/>
            <a:ext cx="4826038" cy="113855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5" y="0"/>
            <a:ext cx="1080453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2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258916" y="4060315"/>
            <a:ext cx="4786332" cy="470241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3"/>
          <p:cNvSpPr/>
          <p:nvPr>
            <p:ph type="ctrTitle" idx="2" hasCustomPrompt="1"/>
            <p:custDataLst>
              <p:tags r:id="rId5"/>
            </p:custDataLst>
          </p:nvPr>
        </p:nvSpPr>
        <p:spPr>
          <a:xfrm>
            <a:off x="1219210" y="3077419"/>
            <a:ext cx="4826038" cy="821055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335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1862676"/>
            <a:ext cx="3235350" cy="31326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" y="1304111"/>
            <a:ext cx="4389120" cy="42497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2" Type="http://schemas.openxmlformats.org/officeDocument/2006/relationships/theme" Target="../theme/theme2.xml"/><Relationship Id="rId21" Type="http://schemas.openxmlformats.org/officeDocument/2006/relationships/tags" Target="../tags/tag90.xml"/><Relationship Id="rId20" Type="http://schemas.openxmlformats.org/officeDocument/2006/relationships/tags" Target="../tags/tag89.xml"/><Relationship Id="rId2" Type="http://schemas.openxmlformats.org/officeDocument/2006/relationships/slideLayout" Target="../slideLayouts/slideLayout4.xml"/><Relationship Id="rId19" Type="http://schemas.openxmlformats.org/officeDocument/2006/relationships/tags" Target="../tags/tag88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147955" y="-5048885"/>
            <a:ext cx="11896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chemeClr val="bg1"/>
                </a:solidFill>
              </a:rPr>
              <a:t>公众号：金陵化学备课</a:t>
            </a:r>
            <a:endParaRPr lang="zh-CN" altLang="en-US" sz="80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4"/>
            </p:custDataLst>
          </p:nvPr>
        </p:nvSpPr>
        <p:spPr>
          <a:xfrm>
            <a:off x="147955" y="9555480"/>
            <a:ext cx="11896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chemeClr val="bg1"/>
                </a:solidFill>
              </a:rPr>
              <a:t>公众号：金陵化学备课</a:t>
            </a:r>
            <a:endParaRPr lang="zh-CN" altLang="en-US" sz="8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image" Target="../media/image3.png"/><Relationship Id="rId36" Type="http://schemas.openxmlformats.org/officeDocument/2006/relationships/vmlDrawing" Target="../drawings/vmlDrawing4.vml"/><Relationship Id="rId35" Type="http://schemas.openxmlformats.org/officeDocument/2006/relationships/slideLayout" Target="../slideLayouts/slideLayout9.xml"/><Relationship Id="rId34" Type="http://schemas.openxmlformats.org/officeDocument/2006/relationships/tags" Target="../tags/tag377.xml"/><Relationship Id="rId33" Type="http://schemas.openxmlformats.org/officeDocument/2006/relationships/tags" Target="../tags/tag376.xml"/><Relationship Id="rId32" Type="http://schemas.openxmlformats.org/officeDocument/2006/relationships/tags" Target="../tags/tag375.xml"/><Relationship Id="rId31" Type="http://schemas.openxmlformats.org/officeDocument/2006/relationships/tags" Target="../tags/tag374.xml"/><Relationship Id="rId30" Type="http://schemas.openxmlformats.org/officeDocument/2006/relationships/tags" Target="../tags/tag373.xml"/><Relationship Id="rId3" Type="http://schemas.openxmlformats.org/officeDocument/2006/relationships/tags" Target="../tags/tag351.xml"/><Relationship Id="rId29" Type="http://schemas.openxmlformats.org/officeDocument/2006/relationships/tags" Target="../tags/tag372.xml"/><Relationship Id="rId28" Type="http://schemas.openxmlformats.org/officeDocument/2006/relationships/tags" Target="../tags/tag371.xml"/><Relationship Id="rId27" Type="http://schemas.openxmlformats.org/officeDocument/2006/relationships/tags" Target="../tags/tag370.xml"/><Relationship Id="rId26" Type="http://schemas.openxmlformats.org/officeDocument/2006/relationships/tags" Target="../tags/tag369.xml"/><Relationship Id="rId25" Type="http://schemas.openxmlformats.org/officeDocument/2006/relationships/image" Target="../media/image6.wmf"/><Relationship Id="rId24" Type="http://schemas.openxmlformats.org/officeDocument/2006/relationships/oleObject" Target="../embeddings/oleObject4.bin"/><Relationship Id="rId23" Type="http://schemas.openxmlformats.org/officeDocument/2006/relationships/tags" Target="../tags/tag368.xml"/><Relationship Id="rId22" Type="http://schemas.openxmlformats.org/officeDocument/2006/relationships/tags" Target="../tags/tag367.xml"/><Relationship Id="rId21" Type="http://schemas.openxmlformats.org/officeDocument/2006/relationships/tags" Target="../tags/tag366.xml"/><Relationship Id="rId20" Type="http://schemas.openxmlformats.org/officeDocument/2006/relationships/image" Target="NULL" TargetMode="External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openxmlformats.org/officeDocument/2006/relationships/tags" Target="../tags/tag365.xml"/><Relationship Id="rId17" Type="http://schemas.openxmlformats.org/officeDocument/2006/relationships/tags" Target="../tags/tag364.xml"/><Relationship Id="rId16" Type="http://schemas.openxmlformats.org/officeDocument/2006/relationships/tags" Target="../tags/tag363.xml"/><Relationship Id="rId15" Type="http://schemas.openxmlformats.org/officeDocument/2006/relationships/tags" Target="../tags/tag362.xml"/><Relationship Id="rId14" Type="http://schemas.openxmlformats.org/officeDocument/2006/relationships/tags" Target="../tags/tag361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tags" Target="../tags/tag35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1" Type="http://schemas.openxmlformats.org/officeDocument/2006/relationships/vmlDrawing" Target="../drawings/vmlDrawing5.vml"/><Relationship Id="rId40" Type="http://schemas.openxmlformats.org/officeDocument/2006/relationships/slideLayout" Target="../slideLayouts/slideLayout9.xml"/><Relationship Id="rId4" Type="http://schemas.openxmlformats.org/officeDocument/2006/relationships/image" Target="../media/image3.png"/><Relationship Id="rId39" Type="http://schemas.openxmlformats.org/officeDocument/2006/relationships/tags" Target="../tags/tag410.xml"/><Relationship Id="rId38" Type="http://schemas.openxmlformats.org/officeDocument/2006/relationships/tags" Target="../tags/tag409.xml"/><Relationship Id="rId37" Type="http://schemas.openxmlformats.org/officeDocument/2006/relationships/tags" Target="../tags/tag408.xml"/><Relationship Id="rId36" Type="http://schemas.openxmlformats.org/officeDocument/2006/relationships/tags" Target="../tags/tag407.xml"/><Relationship Id="rId35" Type="http://schemas.openxmlformats.org/officeDocument/2006/relationships/tags" Target="../tags/tag406.xml"/><Relationship Id="rId34" Type="http://schemas.openxmlformats.org/officeDocument/2006/relationships/tags" Target="../tags/tag405.xml"/><Relationship Id="rId33" Type="http://schemas.openxmlformats.org/officeDocument/2006/relationships/tags" Target="../tags/tag404.xml"/><Relationship Id="rId32" Type="http://schemas.openxmlformats.org/officeDocument/2006/relationships/tags" Target="../tags/tag403.xml"/><Relationship Id="rId31" Type="http://schemas.openxmlformats.org/officeDocument/2006/relationships/tags" Target="../tags/tag402.xml"/><Relationship Id="rId30" Type="http://schemas.openxmlformats.org/officeDocument/2006/relationships/tags" Target="../tags/tag401.xml"/><Relationship Id="rId3" Type="http://schemas.openxmlformats.org/officeDocument/2006/relationships/tags" Target="../tags/tag379.xml"/><Relationship Id="rId29" Type="http://schemas.openxmlformats.org/officeDocument/2006/relationships/tags" Target="../tags/tag400.xml"/><Relationship Id="rId28" Type="http://schemas.openxmlformats.org/officeDocument/2006/relationships/tags" Target="../tags/tag399.xml"/><Relationship Id="rId27" Type="http://schemas.openxmlformats.org/officeDocument/2006/relationships/tags" Target="../tags/tag398.xml"/><Relationship Id="rId26" Type="http://schemas.openxmlformats.org/officeDocument/2006/relationships/tags" Target="../tags/tag397.xml"/><Relationship Id="rId25" Type="http://schemas.openxmlformats.org/officeDocument/2006/relationships/image" Target="../media/image6.wmf"/><Relationship Id="rId24" Type="http://schemas.openxmlformats.org/officeDocument/2006/relationships/oleObject" Target="../embeddings/oleObject5.bin"/><Relationship Id="rId23" Type="http://schemas.openxmlformats.org/officeDocument/2006/relationships/tags" Target="../tags/tag396.xml"/><Relationship Id="rId22" Type="http://schemas.openxmlformats.org/officeDocument/2006/relationships/tags" Target="../tags/tag395.xml"/><Relationship Id="rId21" Type="http://schemas.openxmlformats.org/officeDocument/2006/relationships/tags" Target="../tags/tag394.xml"/><Relationship Id="rId20" Type="http://schemas.openxmlformats.org/officeDocument/2006/relationships/tags" Target="../tags/tag393.xml"/><Relationship Id="rId2" Type="http://schemas.openxmlformats.org/officeDocument/2006/relationships/image" Target="../media/image2.png"/><Relationship Id="rId19" Type="http://schemas.openxmlformats.org/officeDocument/2006/relationships/image" Target="NULL" TargetMode="External"/><Relationship Id="rId18" Type="http://schemas.openxmlformats.org/officeDocument/2006/relationships/image" Target="../media/image17.png"/><Relationship Id="rId17" Type="http://schemas.openxmlformats.org/officeDocument/2006/relationships/tags" Target="../tags/tag392.xml"/><Relationship Id="rId16" Type="http://schemas.openxmlformats.org/officeDocument/2006/relationships/tags" Target="../tags/tag391.xml"/><Relationship Id="rId15" Type="http://schemas.openxmlformats.org/officeDocument/2006/relationships/tags" Target="../tags/tag390.xml"/><Relationship Id="rId14" Type="http://schemas.openxmlformats.org/officeDocument/2006/relationships/tags" Target="../tags/tag389.xml"/><Relationship Id="rId13" Type="http://schemas.openxmlformats.org/officeDocument/2006/relationships/tags" Target="../tags/tag388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tags" Target="../tags/tag385.xml"/><Relationship Id="rId1" Type="http://schemas.openxmlformats.org/officeDocument/2006/relationships/tags" Target="../tags/tag37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17.xml"/><Relationship Id="rId8" Type="http://schemas.openxmlformats.org/officeDocument/2006/relationships/tags" Target="../tags/tag416.xml"/><Relationship Id="rId7" Type="http://schemas.openxmlformats.org/officeDocument/2006/relationships/tags" Target="../tags/tag415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image" Target="../media/image3.png"/><Relationship Id="rId3" Type="http://schemas.openxmlformats.org/officeDocument/2006/relationships/tags" Target="../tags/tag412.xml"/><Relationship Id="rId27" Type="http://schemas.openxmlformats.org/officeDocument/2006/relationships/slideLayout" Target="../slideLayouts/slideLayout9.xml"/><Relationship Id="rId26" Type="http://schemas.openxmlformats.org/officeDocument/2006/relationships/tags" Target="../tags/tag432.xml"/><Relationship Id="rId25" Type="http://schemas.openxmlformats.org/officeDocument/2006/relationships/tags" Target="../tags/tag431.xml"/><Relationship Id="rId24" Type="http://schemas.openxmlformats.org/officeDocument/2006/relationships/tags" Target="../tags/tag430.xml"/><Relationship Id="rId23" Type="http://schemas.openxmlformats.org/officeDocument/2006/relationships/tags" Target="../tags/tag429.xml"/><Relationship Id="rId22" Type="http://schemas.openxmlformats.org/officeDocument/2006/relationships/tags" Target="../tags/tag428.xml"/><Relationship Id="rId21" Type="http://schemas.openxmlformats.org/officeDocument/2006/relationships/tags" Target="../tags/tag427.xml"/><Relationship Id="rId20" Type="http://schemas.openxmlformats.org/officeDocument/2006/relationships/tags" Target="../tags/tag426.xml"/><Relationship Id="rId2" Type="http://schemas.openxmlformats.org/officeDocument/2006/relationships/image" Target="../media/image2.png"/><Relationship Id="rId19" Type="http://schemas.openxmlformats.org/officeDocument/2006/relationships/image" Target="NULL" TargetMode="External"/><Relationship Id="rId18" Type="http://schemas.openxmlformats.org/officeDocument/2006/relationships/image" Target="../media/image18.png"/><Relationship Id="rId17" Type="http://schemas.openxmlformats.org/officeDocument/2006/relationships/tags" Target="../tags/tag425.xml"/><Relationship Id="rId16" Type="http://schemas.openxmlformats.org/officeDocument/2006/relationships/tags" Target="../tags/tag424.xml"/><Relationship Id="rId15" Type="http://schemas.openxmlformats.org/officeDocument/2006/relationships/tags" Target="../tags/tag423.xml"/><Relationship Id="rId14" Type="http://schemas.openxmlformats.org/officeDocument/2006/relationships/tags" Target="../tags/tag422.xml"/><Relationship Id="rId13" Type="http://schemas.openxmlformats.org/officeDocument/2006/relationships/tags" Target="../tags/tag421.xml"/><Relationship Id="rId12" Type="http://schemas.openxmlformats.org/officeDocument/2006/relationships/tags" Target="../tags/tag420.xml"/><Relationship Id="rId11" Type="http://schemas.openxmlformats.org/officeDocument/2006/relationships/tags" Target="../tags/tag419.xml"/><Relationship Id="rId10" Type="http://schemas.openxmlformats.org/officeDocument/2006/relationships/tags" Target="../tags/tag418.xml"/><Relationship Id="rId1" Type="http://schemas.openxmlformats.org/officeDocument/2006/relationships/tags" Target="../tags/tag41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3.png"/><Relationship Id="rId36" Type="http://schemas.openxmlformats.org/officeDocument/2006/relationships/slideLayout" Target="../slideLayouts/slideLayout9.xml"/><Relationship Id="rId35" Type="http://schemas.openxmlformats.org/officeDocument/2006/relationships/tags" Target="../tags/tag463.xml"/><Relationship Id="rId34" Type="http://schemas.openxmlformats.org/officeDocument/2006/relationships/tags" Target="../tags/tag462.xml"/><Relationship Id="rId33" Type="http://schemas.openxmlformats.org/officeDocument/2006/relationships/tags" Target="../tags/tag461.xml"/><Relationship Id="rId32" Type="http://schemas.openxmlformats.org/officeDocument/2006/relationships/tags" Target="../tags/tag460.xml"/><Relationship Id="rId31" Type="http://schemas.openxmlformats.org/officeDocument/2006/relationships/tags" Target="../tags/tag459.xml"/><Relationship Id="rId30" Type="http://schemas.openxmlformats.org/officeDocument/2006/relationships/tags" Target="../tags/tag458.xml"/><Relationship Id="rId3" Type="http://schemas.openxmlformats.org/officeDocument/2006/relationships/tags" Target="../tags/tag434.xml"/><Relationship Id="rId29" Type="http://schemas.openxmlformats.org/officeDocument/2006/relationships/tags" Target="../tags/tag457.xml"/><Relationship Id="rId28" Type="http://schemas.openxmlformats.org/officeDocument/2006/relationships/tags" Target="../tags/tag456.xml"/><Relationship Id="rId27" Type="http://schemas.openxmlformats.org/officeDocument/2006/relationships/tags" Target="../tags/tag455.xml"/><Relationship Id="rId26" Type="http://schemas.openxmlformats.org/officeDocument/2006/relationships/tags" Target="../tags/tag454.xml"/><Relationship Id="rId25" Type="http://schemas.openxmlformats.org/officeDocument/2006/relationships/tags" Target="../tags/tag453.xml"/><Relationship Id="rId24" Type="http://schemas.openxmlformats.org/officeDocument/2006/relationships/tags" Target="../tags/tag452.xml"/><Relationship Id="rId23" Type="http://schemas.openxmlformats.org/officeDocument/2006/relationships/tags" Target="../tags/tag451.xml"/><Relationship Id="rId22" Type="http://schemas.openxmlformats.org/officeDocument/2006/relationships/tags" Target="../tags/tag450.xml"/><Relationship Id="rId21" Type="http://schemas.openxmlformats.org/officeDocument/2006/relationships/tags" Target="../tags/tag449.xml"/><Relationship Id="rId20" Type="http://schemas.openxmlformats.org/officeDocument/2006/relationships/tags" Target="../tags/tag448.xml"/><Relationship Id="rId2" Type="http://schemas.openxmlformats.org/officeDocument/2006/relationships/image" Target="../media/image2.png"/><Relationship Id="rId19" Type="http://schemas.openxmlformats.org/officeDocument/2006/relationships/image" Target="NULL" TargetMode="External"/><Relationship Id="rId18" Type="http://schemas.openxmlformats.org/officeDocument/2006/relationships/image" Target="../media/image18.png"/><Relationship Id="rId17" Type="http://schemas.openxmlformats.org/officeDocument/2006/relationships/tags" Target="../tags/tag447.xml"/><Relationship Id="rId16" Type="http://schemas.openxmlformats.org/officeDocument/2006/relationships/tags" Target="../tags/tag446.xml"/><Relationship Id="rId15" Type="http://schemas.openxmlformats.org/officeDocument/2006/relationships/tags" Target="../tags/tag445.xml"/><Relationship Id="rId14" Type="http://schemas.openxmlformats.org/officeDocument/2006/relationships/tags" Target="../tags/tag444.xml"/><Relationship Id="rId13" Type="http://schemas.openxmlformats.org/officeDocument/2006/relationships/tags" Target="../tags/tag443.xml"/><Relationship Id="rId12" Type="http://schemas.openxmlformats.org/officeDocument/2006/relationships/tags" Target="../tags/tag442.xml"/><Relationship Id="rId11" Type="http://schemas.openxmlformats.org/officeDocument/2006/relationships/tags" Target="../tags/tag441.xml"/><Relationship Id="rId10" Type="http://schemas.openxmlformats.org/officeDocument/2006/relationships/tags" Target="../tags/tag440.xml"/><Relationship Id="rId1" Type="http://schemas.openxmlformats.org/officeDocument/2006/relationships/tags" Target="../tags/tag43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70.xml"/><Relationship Id="rId8" Type="http://schemas.openxmlformats.org/officeDocument/2006/relationships/tags" Target="../tags/tag469.xml"/><Relationship Id="rId7" Type="http://schemas.openxmlformats.org/officeDocument/2006/relationships/tags" Target="../tags/tag468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image" Target="../media/image3.png"/><Relationship Id="rId37" Type="http://schemas.openxmlformats.org/officeDocument/2006/relationships/slideLayout" Target="../slideLayouts/slideLayout9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5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image" Target="../media/image2.png"/><Relationship Id="rId19" Type="http://schemas.openxmlformats.org/officeDocument/2006/relationships/image" Target="NULL" TargetMode="External"/><Relationship Id="rId18" Type="http://schemas.openxmlformats.org/officeDocument/2006/relationships/image" Target="../media/image19.png"/><Relationship Id="rId17" Type="http://schemas.openxmlformats.org/officeDocument/2006/relationships/tags" Target="../tags/tag478.xml"/><Relationship Id="rId16" Type="http://schemas.openxmlformats.org/officeDocument/2006/relationships/tags" Target="../tags/tag477.xml"/><Relationship Id="rId15" Type="http://schemas.openxmlformats.org/officeDocument/2006/relationships/tags" Target="../tags/tag476.xml"/><Relationship Id="rId14" Type="http://schemas.openxmlformats.org/officeDocument/2006/relationships/tags" Target="../tags/tag475.xml"/><Relationship Id="rId13" Type="http://schemas.openxmlformats.org/officeDocument/2006/relationships/tags" Target="../tags/tag474.xml"/><Relationship Id="rId12" Type="http://schemas.openxmlformats.org/officeDocument/2006/relationships/tags" Target="../tags/tag473.xml"/><Relationship Id="rId11" Type="http://schemas.openxmlformats.org/officeDocument/2006/relationships/tags" Target="../tags/tag472.xml"/><Relationship Id="rId10" Type="http://schemas.openxmlformats.org/officeDocument/2006/relationships/tags" Target="../tags/tag471.xml"/><Relationship Id="rId1" Type="http://schemas.openxmlformats.org/officeDocument/2006/relationships/tags" Target="../tags/tag46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02.xml"/><Relationship Id="rId8" Type="http://schemas.openxmlformats.org/officeDocument/2006/relationships/tags" Target="../tags/tag501.xml"/><Relationship Id="rId7" Type="http://schemas.openxmlformats.org/officeDocument/2006/relationships/tags" Target="../tags/tag500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image" Target="../media/image3.png"/><Relationship Id="rId34" Type="http://schemas.openxmlformats.org/officeDocument/2006/relationships/slideLayout" Target="../slideLayouts/slideLayout9.xml"/><Relationship Id="rId33" Type="http://schemas.openxmlformats.org/officeDocument/2006/relationships/tags" Target="../tags/tag524.xml"/><Relationship Id="rId32" Type="http://schemas.openxmlformats.org/officeDocument/2006/relationships/tags" Target="../tags/tag523.xml"/><Relationship Id="rId31" Type="http://schemas.openxmlformats.org/officeDocument/2006/relationships/tags" Target="../tags/tag522.xml"/><Relationship Id="rId30" Type="http://schemas.openxmlformats.org/officeDocument/2006/relationships/tags" Target="../tags/tag521.xml"/><Relationship Id="rId3" Type="http://schemas.openxmlformats.org/officeDocument/2006/relationships/tags" Target="../tags/tag497.xml"/><Relationship Id="rId29" Type="http://schemas.openxmlformats.org/officeDocument/2006/relationships/tags" Target="../tags/tag520.xml"/><Relationship Id="rId28" Type="http://schemas.openxmlformats.org/officeDocument/2006/relationships/tags" Target="../tags/tag519.xml"/><Relationship Id="rId27" Type="http://schemas.openxmlformats.org/officeDocument/2006/relationships/tags" Target="../tags/tag518.xml"/><Relationship Id="rId26" Type="http://schemas.openxmlformats.org/officeDocument/2006/relationships/tags" Target="../tags/tag517.xml"/><Relationship Id="rId25" Type="http://schemas.openxmlformats.org/officeDocument/2006/relationships/tags" Target="../tags/tag516.xml"/><Relationship Id="rId24" Type="http://schemas.openxmlformats.org/officeDocument/2006/relationships/tags" Target="../tags/tag515.xml"/><Relationship Id="rId23" Type="http://schemas.openxmlformats.org/officeDocument/2006/relationships/tags" Target="../tags/tag514.xml"/><Relationship Id="rId22" Type="http://schemas.openxmlformats.org/officeDocument/2006/relationships/tags" Target="../tags/tag513.xml"/><Relationship Id="rId21" Type="http://schemas.openxmlformats.org/officeDocument/2006/relationships/tags" Target="../tags/tag512.xml"/><Relationship Id="rId20" Type="http://schemas.openxmlformats.org/officeDocument/2006/relationships/tags" Target="../tags/tag511.xml"/><Relationship Id="rId2" Type="http://schemas.openxmlformats.org/officeDocument/2006/relationships/image" Target="../media/image2.png"/><Relationship Id="rId19" Type="http://schemas.openxmlformats.org/officeDocument/2006/relationships/image" Target="NULL" TargetMode="External"/><Relationship Id="rId18" Type="http://schemas.openxmlformats.org/officeDocument/2006/relationships/image" Target="../media/image19.png"/><Relationship Id="rId17" Type="http://schemas.openxmlformats.org/officeDocument/2006/relationships/tags" Target="../tags/tag510.xml"/><Relationship Id="rId16" Type="http://schemas.openxmlformats.org/officeDocument/2006/relationships/tags" Target="../tags/tag509.xml"/><Relationship Id="rId15" Type="http://schemas.openxmlformats.org/officeDocument/2006/relationships/tags" Target="../tags/tag508.xml"/><Relationship Id="rId14" Type="http://schemas.openxmlformats.org/officeDocument/2006/relationships/tags" Target="../tags/tag507.xml"/><Relationship Id="rId13" Type="http://schemas.openxmlformats.org/officeDocument/2006/relationships/tags" Target="../tags/tag506.xml"/><Relationship Id="rId12" Type="http://schemas.openxmlformats.org/officeDocument/2006/relationships/tags" Target="../tags/tag505.xml"/><Relationship Id="rId11" Type="http://schemas.openxmlformats.org/officeDocument/2006/relationships/tags" Target="../tags/tag504.xml"/><Relationship Id="rId10" Type="http://schemas.openxmlformats.org/officeDocument/2006/relationships/tags" Target="../tags/tag503.xml"/><Relationship Id="rId1" Type="http://schemas.openxmlformats.org/officeDocument/2006/relationships/tags" Target="../tags/tag49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31.xml"/><Relationship Id="rId8" Type="http://schemas.openxmlformats.org/officeDocument/2006/relationships/tags" Target="../tags/tag530.xml"/><Relationship Id="rId7" Type="http://schemas.openxmlformats.org/officeDocument/2006/relationships/tags" Target="../tags/tag529.xml"/><Relationship Id="rId6" Type="http://schemas.openxmlformats.org/officeDocument/2006/relationships/tags" Target="../tags/tag528.xml"/><Relationship Id="rId5" Type="http://schemas.openxmlformats.org/officeDocument/2006/relationships/tags" Target="../tags/tag527.xml"/><Relationship Id="rId4" Type="http://schemas.openxmlformats.org/officeDocument/2006/relationships/image" Target="../media/image3.png"/><Relationship Id="rId38" Type="http://schemas.openxmlformats.org/officeDocument/2006/relationships/slideLayout" Target="../slideLayouts/slideLayout9.xml"/><Relationship Id="rId37" Type="http://schemas.openxmlformats.org/officeDocument/2006/relationships/tags" Target="../tags/tag557.xml"/><Relationship Id="rId36" Type="http://schemas.openxmlformats.org/officeDocument/2006/relationships/tags" Target="../tags/tag556.xml"/><Relationship Id="rId35" Type="http://schemas.openxmlformats.org/officeDocument/2006/relationships/tags" Target="../tags/tag555.xml"/><Relationship Id="rId34" Type="http://schemas.openxmlformats.org/officeDocument/2006/relationships/tags" Target="../tags/tag554.xml"/><Relationship Id="rId33" Type="http://schemas.openxmlformats.org/officeDocument/2006/relationships/tags" Target="../tags/tag553.xml"/><Relationship Id="rId32" Type="http://schemas.openxmlformats.org/officeDocument/2006/relationships/tags" Target="../tags/tag552.xml"/><Relationship Id="rId31" Type="http://schemas.openxmlformats.org/officeDocument/2006/relationships/tags" Target="../tags/tag551.xml"/><Relationship Id="rId30" Type="http://schemas.openxmlformats.org/officeDocument/2006/relationships/tags" Target="../tags/tag550.xml"/><Relationship Id="rId3" Type="http://schemas.openxmlformats.org/officeDocument/2006/relationships/tags" Target="../tags/tag526.xml"/><Relationship Id="rId29" Type="http://schemas.openxmlformats.org/officeDocument/2006/relationships/tags" Target="../tags/tag549.xml"/><Relationship Id="rId28" Type="http://schemas.openxmlformats.org/officeDocument/2006/relationships/tags" Target="../tags/tag548.xml"/><Relationship Id="rId27" Type="http://schemas.openxmlformats.org/officeDocument/2006/relationships/tags" Target="../tags/tag547.xml"/><Relationship Id="rId26" Type="http://schemas.openxmlformats.org/officeDocument/2006/relationships/tags" Target="../tags/tag546.xml"/><Relationship Id="rId25" Type="http://schemas.openxmlformats.org/officeDocument/2006/relationships/tags" Target="../tags/tag545.xml"/><Relationship Id="rId24" Type="http://schemas.openxmlformats.org/officeDocument/2006/relationships/tags" Target="../tags/tag544.xml"/><Relationship Id="rId23" Type="http://schemas.openxmlformats.org/officeDocument/2006/relationships/tags" Target="../tags/tag543.xml"/><Relationship Id="rId22" Type="http://schemas.openxmlformats.org/officeDocument/2006/relationships/tags" Target="../tags/tag542.xml"/><Relationship Id="rId21" Type="http://schemas.openxmlformats.org/officeDocument/2006/relationships/tags" Target="../tags/tag541.xml"/><Relationship Id="rId20" Type="http://schemas.openxmlformats.org/officeDocument/2006/relationships/tags" Target="../tags/tag540.xml"/><Relationship Id="rId2" Type="http://schemas.openxmlformats.org/officeDocument/2006/relationships/image" Target="../media/image2.png"/><Relationship Id="rId19" Type="http://schemas.openxmlformats.org/officeDocument/2006/relationships/image" Target="NULL" TargetMode="External"/><Relationship Id="rId18" Type="http://schemas.openxmlformats.org/officeDocument/2006/relationships/image" Target="../media/image19.png"/><Relationship Id="rId17" Type="http://schemas.openxmlformats.org/officeDocument/2006/relationships/tags" Target="../tags/tag539.xml"/><Relationship Id="rId16" Type="http://schemas.openxmlformats.org/officeDocument/2006/relationships/tags" Target="../tags/tag538.xml"/><Relationship Id="rId15" Type="http://schemas.openxmlformats.org/officeDocument/2006/relationships/tags" Target="../tags/tag537.xml"/><Relationship Id="rId14" Type="http://schemas.openxmlformats.org/officeDocument/2006/relationships/tags" Target="../tags/tag536.xml"/><Relationship Id="rId13" Type="http://schemas.openxmlformats.org/officeDocument/2006/relationships/tags" Target="../tags/tag535.xml"/><Relationship Id="rId12" Type="http://schemas.openxmlformats.org/officeDocument/2006/relationships/tags" Target="../tags/tag534.xml"/><Relationship Id="rId11" Type="http://schemas.openxmlformats.org/officeDocument/2006/relationships/tags" Target="../tags/tag533.xml"/><Relationship Id="rId10" Type="http://schemas.openxmlformats.org/officeDocument/2006/relationships/tags" Target="../tags/tag532.xml"/><Relationship Id="rId1" Type="http://schemas.openxmlformats.org/officeDocument/2006/relationships/tags" Target="../tags/tag52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64.xml"/><Relationship Id="rId8" Type="http://schemas.openxmlformats.org/officeDocument/2006/relationships/tags" Target="../tags/tag563.xml"/><Relationship Id="rId7" Type="http://schemas.openxmlformats.org/officeDocument/2006/relationships/tags" Target="../tags/tag562.xml"/><Relationship Id="rId6" Type="http://schemas.openxmlformats.org/officeDocument/2006/relationships/tags" Target="../tags/tag561.xml"/><Relationship Id="rId5" Type="http://schemas.openxmlformats.org/officeDocument/2006/relationships/tags" Target="../tags/tag560.xml"/><Relationship Id="rId4" Type="http://schemas.openxmlformats.org/officeDocument/2006/relationships/image" Target="../media/image3.png"/><Relationship Id="rId3" Type="http://schemas.openxmlformats.org/officeDocument/2006/relationships/tags" Target="../tags/tag559.xml"/><Relationship Id="rId21" Type="http://schemas.openxmlformats.org/officeDocument/2006/relationships/slideLayout" Target="../slideLayouts/slideLayout9.xml"/><Relationship Id="rId20" Type="http://schemas.openxmlformats.org/officeDocument/2006/relationships/tags" Target="../tags/tag575.xml"/><Relationship Id="rId2" Type="http://schemas.openxmlformats.org/officeDocument/2006/relationships/image" Target="../media/image2.png"/><Relationship Id="rId19" Type="http://schemas.openxmlformats.org/officeDocument/2006/relationships/tags" Target="../tags/tag574.xml"/><Relationship Id="rId18" Type="http://schemas.openxmlformats.org/officeDocument/2006/relationships/tags" Target="../tags/tag573.xml"/><Relationship Id="rId17" Type="http://schemas.openxmlformats.org/officeDocument/2006/relationships/tags" Target="../tags/tag572.xml"/><Relationship Id="rId16" Type="http://schemas.openxmlformats.org/officeDocument/2006/relationships/tags" Target="../tags/tag571.xml"/><Relationship Id="rId15" Type="http://schemas.openxmlformats.org/officeDocument/2006/relationships/tags" Target="../tags/tag570.xml"/><Relationship Id="rId14" Type="http://schemas.openxmlformats.org/officeDocument/2006/relationships/tags" Target="../tags/tag569.xml"/><Relationship Id="rId13" Type="http://schemas.openxmlformats.org/officeDocument/2006/relationships/tags" Target="../tags/tag568.xml"/><Relationship Id="rId12" Type="http://schemas.openxmlformats.org/officeDocument/2006/relationships/tags" Target="../tags/tag567.xml"/><Relationship Id="rId11" Type="http://schemas.openxmlformats.org/officeDocument/2006/relationships/tags" Target="../tags/tag566.xml"/><Relationship Id="rId10" Type="http://schemas.openxmlformats.org/officeDocument/2006/relationships/tags" Target="../tags/tag565.xml"/><Relationship Id="rId1" Type="http://schemas.openxmlformats.org/officeDocument/2006/relationships/tags" Target="../tags/tag55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82.xml"/><Relationship Id="rId8" Type="http://schemas.openxmlformats.org/officeDocument/2006/relationships/tags" Target="../tags/tag581.xml"/><Relationship Id="rId7" Type="http://schemas.openxmlformats.org/officeDocument/2006/relationships/tags" Target="../tags/tag580.xml"/><Relationship Id="rId6" Type="http://schemas.openxmlformats.org/officeDocument/2006/relationships/tags" Target="../tags/tag579.xml"/><Relationship Id="rId5" Type="http://schemas.openxmlformats.org/officeDocument/2006/relationships/tags" Target="../tags/tag578.xml"/><Relationship Id="rId4" Type="http://schemas.openxmlformats.org/officeDocument/2006/relationships/image" Target="../media/image3.png"/><Relationship Id="rId31" Type="http://schemas.openxmlformats.org/officeDocument/2006/relationships/vmlDrawing" Target="../drawings/vmlDrawing6.vml"/><Relationship Id="rId30" Type="http://schemas.openxmlformats.org/officeDocument/2006/relationships/slideLayout" Target="../slideLayouts/slideLayout9.xml"/><Relationship Id="rId3" Type="http://schemas.openxmlformats.org/officeDocument/2006/relationships/tags" Target="../tags/tag577.xml"/><Relationship Id="rId29" Type="http://schemas.openxmlformats.org/officeDocument/2006/relationships/tags" Target="../tags/tag599.xml"/><Relationship Id="rId28" Type="http://schemas.openxmlformats.org/officeDocument/2006/relationships/tags" Target="../tags/tag598.xml"/><Relationship Id="rId27" Type="http://schemas.openxmlformats.org/officeDocument/2006/relationships/tags" Target="../tags/tag597.xml"/><Relationship Id="rId26" Type="http://schemas.openxmlformats.org/officeDocument/2006/relationships/tags" Target="../tags/tag596.xml"/><Relationship Id="rId25" Type="http://schemas.openxmlformats.org/officeDocument/2006/relationships/tags" Target="../tags/tag595.xml"/><Relationship Id="rId24" Type="http://schemas.openxmlformats.org/officeDocument/2006/relationships/tags" Target="../tags/tag594.xml"/><Relationship Id="rId23" Type="http://schemas.openxmlformats.org/officeDocument/2006/relationships/tags" Target="../tags/tag593.xml"/><Relationship Id="rId22" Type="http://schemas.openxmlformats.org/officeDocument/2006/relationships/image" Target="../media/image21.png"/><Relationship Id="rId21" Type="http://schemas.openxmlformats.org/officeDocument/2006/relationships/tags" Target="../tags/tag592.xml"/><Relationship Id="rId20" Type="http://schemas.openxmlformats.org/officeDocument/2006/relationships/image" Target="../media/image20.wmf"/><Relationship Id="rId2" Type="http://schemas.openxmlformats.org/officeDocument/2006/relationships/image" Target="../media/image2.png"/><Relationship Id="rId19" Type="http://schemas.openxmlformats.org/officeDocument/2006/relationships/oleObject" Target="../embeddings/oleObject6.bin"/><Relationship Id="rId18" Type="http://schemas.openxmlformats.org/officeDocument/2006/relationships/tags" Target="../tags/tag591.xml"/><Relationship Id="rId17" Type="http://schemas.openxmlformats.org/officeDocument/2006/relationships/tags" Target="../tags/tag590.xml"/><Relationship Id="rId16" Type="http://schemas.openxmlformats.org/officeDocument/2006/relationships/tags" Target="../tags/tag589.xml"/><Relationship Id="rId15" Type="http://schemas.openxmlformats.org/officeDocument/2006/relationships/tags" Target="../tags/tag588.xml"/><Relationship Id="rId14" Type="http://schemas.openxmlformats.org/officeDocument/2006/relationships/tags" Target="../tags/tag587.xml"/><Relationship Id="rId13" Type="http://schemas.openxmlformats.org/officeDocument/2006/relationships/tags" Target="../tags/tag586.xml"/><Relationship Id="rId12" Type="http://schemas.openxmlformats.org/officeDocument/2006/relationships/tags" Target="../tags/tag585.xml"/><Relationship Id="rId11" Type="http://schemas.openxmlformats.org/officeDocument/2006/relationships/tags" Target="../tags/tag584.xml"/><Relationship Id="rId10" Type="http://schemas.openxmlformats.org/officeDocument/2006/relationships/tags" Target="../tags/tag583.xml"/><Relationship Id="rId1" Type="http://schemas.openxmlformats.org/officeDocument/2006/relationships/tags" Target="../tags/tag57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06.xml"/><Relationship Id="rId8" Type="http://schemas.openxmlformats.org/officeDocument/2006/relationships/tags" Target="../tags/tag605.xml"/><Relationship Id="rId7" Type="http://schemas.openxmlformats.org/officeDocument/2006/relationships/tags" Target="../tags/tag604.xml"/><Relationship Id="rId6" Type="http://schemas.openxmlformats.org/officeDocument/2006/relationships/tags" Target="../tags/tag603.xml"/><Relationship Id="rId5" Type="http://schemas.openxmlformats.org/officeDocument/2006/relationships/tags" Target="../tags/tag602.xml"/><Relationship Id="rId4" Type="http://schemas.openxmlformats.org/officeDocument/2006/relationships/image" Target="../media/image3.png"/><Relationship Id="rId39" Type="http://schemas.openxmlformats.org/officeDocument/2006/relationships/vmlDrawing" Target="../drawings/vmlDrawing7.vml"/><Relationship Id="rId38" Type="http://schemas.openxmlformats.org/officeDocument/2006/relationships/slideLayout" Target="../slideLayouts/slideLayout9.xml"/><Relationship Id="rId37" Type="http://schemas.openxmlformats.org/officeDocument/2006/relationships/tags" Target="../tags/tag631.xml"/><Relationship Id="rId36" Type="http://schemas.openxmlformats.org/officeDocument/2006/relationships/tags" Target="../tags/tag630.xml"/><Relationship Id="rId35" Type="http://schemas.openxmlformats.org/officeDocument/2006/relationships/tags" Target="../tags/tag629.xml"/><Relationship Id="rId34" Type="http://schemas.openxmlformats.org/officeDocument/2006/relationships/tags" Target="../tags/tag628.xml"/><Relationship Id="rId33" Type="http://schemas.openxmlformats.org/officeDocument/2006/relationships/tags" Target="../tags/tag627.xml"/><Relationship Id="rId32" Type="http://schemas.openxmlformats.org/officeDocument/2006/relationships/tags" Target="../tags/tag626.xml"/><Relationship Id="rId31" Type="http://schemas.openxmlformats.org/officeDocument/2006/relationships/tags" Target="../tags/tag625.xml"/><Relationship Id="rId30" Type="http://schemas.openxmlformats.org/officeDocument/2006/relationships/tags" Target="../tags/tag624.xml"/><Relationship Id="rId3" Type="http://schemas.openxmlformats.org/officeDocument/2006/relationships/tags" Target="../tags/tag601.xml"/><Relationship Id="rId29" Type="http://schemas.openxmlformats.org/officeDocument/2006/relationships/tags" Target="../tags/tag623.xml"/><Relationship Id="rId28" Type="http://schemas.openxmlformats.org/officeDocument/2006/relationships/tags" Target="../tags/tag622.xml"/><Relationship Id="rId27" Type="http://schemas.openxmlformats.org/officeDocument/2006/relationships/tags" Target="../tags/tag621.xml"/><Relationship Id="rId26" Type="http://schemas.openxmlformats.org/officeDocument/2006/relationships/tags" Target="../tags/tag620.xml"/><Relationship Id="rId25" Type="http://schemas.openxmlformats.org/officeDocument/2006/relationships/tags" Target="../tags/tag619.xml"/><Relationship Id="rId24" Type="http://schemas.openxmlformats.org/officeDocument/2006/relationships/image" Target="../media/image21.png"/><Relationship Id="rId23" Type="http://schemas.openxmlformats.org/officeDocument/2006/relationships/tags" Target="../tags/tag618.xml"/><Relationship Id="rId22" Type="http://schemas.openxmlformats.org/officeDocument/2006/relationships/image" Target="../media/image20.wmf"/><Relationship Id="rId21" Type="http://schemas.openxmlformats.org/officeDocument/2006/relationships/oleObject" Target="../embeddings/oleObject7.bin"/><Relationship Id="rId20" Type="http://schemas.openxmlformats.org/officeDocument/2006/relationships/tags" Target="../tags/tag617.xml"/><Relationship Id="rId2" Type="http://schemas.openxmlformats.org/officeDocument/2006/relationships/image" Target="../media/image2.png"/><Relationship Id="rId19" Type="http://schemas.openxmlformats.org/officeDocument/2006/relationships/tags" Target="../tags/tag616.xml"/><Relationship Id="rId18" Type="http://schemas.openxmlformats.org/officeDocument/2006/relationships/tags" Target="../tags/tag615.xml"/><Relationship Id="rId17" Type="http://schemas.openxmlformats.org/officeDocument/2006/relationships/tags" Target="../tags/tag614.xml"/><Relationship Id="rId16" Type="http://schemas.openxmlformats.org/officeDocument/2006/relationships/tags" Target="../tags/tag613.xml"/><Relationship Id="rId15" Type="http://schemas.openxmlformats.org/officeDocument/2006/relationships/tags" Target="../tags/tag612.xml"/><Relationship Id="rId14" Type="http://schemas.openxmlformats.org/officeDocument/2006/relationships/tags" Target="../tags/tag611.xml"/><Relationship Id="rId13" Type="http://schemas.openxmlformats.org/officeDocument/2006/relationships/tags" Target="../tags/tag610.xml"/><Relationship Id="rId12" Type="http://schemas.openxmlformats.org/officeDocument/2006/relationships/tags" Target="../tags/tag609.xml"/><Relationship Id="rId11" Type="http://schemas.openxmlformats.org/officeDocument/2006/relationships/tags" Target="../tags/tag608.xml"/><Relationship Id="rId10" Type="http://schemas.openxmlformats.org/officeDocument/2006/relationships/tags" Target="../tags/tag607.xml"/><Relationship Id="rId1" Type="http://schemas.openxmlformats.org/officeDocument/2006/relationships/tags" Target="../tags/tag60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3.png"/><Relationship Id="rId36" Type="http://schemas.openxmlformats.org/officeDocument/2006/relationships/slideLayout" Target="../slideLayouts/slideLayout9.xml"/><Relationship Id="rId35" Type="http://schemas.openxmlformats.org/officeDocument/2006/relationships/tags" Target="../tags/tag125.xml"/><Relationship Id="rId34" Type="http://schemas.openxmlformats.org/officeDocument/2006/relationships/tags" Target="../tags/tag124.xml"/><Relationship Id="rId33" Type="http://schemas.openxmlformats.org/officeDocument/2006/relationships/tags" Target="../tags/tag123.xml"/><Relationship Id="rId32" Type="http://schemas.openxmlformats.org/officeDocument/2006/relationships/tags" Target="../tags/tag122.xml"/><Relationship Id="rId31" Type="http://schemas.openxmlformats.org/officeDocument/2006/relationships/tags" Target="../tags/tag121.xml"/><Relationship Id="rId30" Type="http://schemas.openxmlformats.org/officeDocument/2006/relationships/tags" Target="../tags/tag120.xml"/><Relationship Id="rId3" Type="http://schemas.openxmlformats.org/officeDocument/2006/relationships/tags" Target="../tags/tag94.xml"/><Relationship Id="rId29" Type="http://schemas.openxmlformats.org/officeDocument/2006/relationships/tags" Target="../tags/tag119.xml"/><Relationship Id="rId28" Type="http://schemas.openxmlformats.org/officeDocument/2006/relationships/tags" Target="../tags/tag118.xml"/><Relationship Id="rId27" Type="http://schemas.openxmlformats.org/officeDocument/2006/relationships/tags" Target="../tags/tag117.xml"/><Relationship Id="rId26" Type="http://schemas.openxmlformats.org/officeDocument/2006/relationships/tags" Target="../tags/tag116.xml"/><Relationship Id="rId25" Type="http://schemas.openxmlformats.org/officeDocument/2006/relationships/tags" Target="../tags/tag115.xml"/><Relationship Id="rId24" Type="http://schemas.openxmlformats.org/officeDocument/2006/relationships/tags" Target="../tags/tag114.xml"/><Relationship Id="rId23" Type="http://schemas.openxmlformats.org/officeDocument/2006/relationships/tags" Target="../tags/tag113.xml"/><Relationship Id="rId22" Type="http://schemas.openxmlformats.org/officeDocument/2006/relationships/tags" Target="../tags/tag112.xml"/><Relationship Id="rId21" Type="http://schemas.openxmlformats.org/officeDocument/2006/relationships/tags" Target="../tags/tag111.xml"/><Relationship Id="rId20" Type="http://schemas.openxmlformats.org/officeDocument/2006/relationships/tags" Target="../tags/tag110.xml"/><Relationship Id="rId2" Type="http://schemas.openxmlformats.org/officeDocument/2006/relationships/image" Target="../media/image2.png"/><Relationship Id="rId19" Type="http://schemas.openxmlformats.org/officeDocument/2006/relationships/tags" Target="../tags/tag109.xml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tags" Target="../tags/tag9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38.xml"/><Relationship Id="rId8" Type="http://schemas.openxmlformats.org/officeDocument/2006/relationships/tags" Target="../tags/tag637.xml"/><Relationship Id="rId7" Type="http://schemas.openxmlformats.org/officeDocument/2006/relationships/tags" Target="../tags/tag636.xml"/><Relationship Id="rId6" Type="http://schemas.openxmlformats.org/officeDocument/2006/relationships/tags" Target="../tags/tag635.xml"/><Relationship Id="rId5" Type="http://schemas.openxmlformats.org/officeDocument/2006/relationships/tags" Target="../tags/tag634.xml"/><Relationship Id="rId4" Type="http://schemas.openxmlformats.org/officeDocument/2006/relationships/image" Target="../media/image3.png"/><Relationship Id="rId35" Type="http://schemas.openxmlformats.org/officeDocument/2006/relationships/vmlDrawing" Target="../drawings/vmlDrawing8.vml"/><Relationship Id="rId34" Type="http://schemas.openxmlformats.org/officeDocument/2006/relationships/slideLayout" Target="../slideLayouts/slideLayout9.xml"/><Relationship Id="rId33" Type="http://schemas.openxmlformats.org/officeDocument/2006/relationships/tags" Target="../tags/tag659.xml"/><Relationship Id="rId32" Type="http://schemas.openxmlformats.org/officeDocument/2006/relationships/tags" Target="../tags/tag658.xml"/><Relationship Id="rId31" Type="http://schemas.openxmlformats.org/officeDocument/2006/relationships/tags" Target="../tags/tag657.xml"/><Relationship Id="rId30" Type="http://schemas.openxmlformats.org/officeDocument/2006/relationships/tags" Target="../tags/tag656.xml"/><Relationship Id="rId3" Type="http://schemas.openxmlformats.org/officeDocument/2006/relationships/tags" Target="../tags/tag633.xml"/><Relationship Id="rId29" Type="http://schemas.openxmlformats.org/officeDocument/2006/relationships/tags" Target="../tags/tag655.xml"/><Relationship Id="rId28" Type="http://schemas.openxmlformats.org/officeDocument/2006/relationships/tags" Target="../tags/tag654.xml"/><Relationship Id="rId27" Type="http://schemas.openxmlformats.org/officeDocument/2006/relationships/tags" Target="../tags/tag653.xml"/><Relationship Id="rId26" Type="http://schemas.openxmlformats.org/officeDocument/2006/relationships/tags" Target="../tags/tag652.xml"/><Relationship Id="rId25" Type="http://schemas.openxmlformats.org/officeDocument/2006/relationships/tags" Target="../tags/tag651.xml"/><Relationship Id="rId24" Type="http://schemas.openxmlformats.org/officeDocument/2006/relationships/tags" Target="../tags/tag650.xml"/><Relationship Id="rId23" Type="http://schemas.openxmlformats.org/officeDocument/2006/relationships/tags" Target="../tags/tag649.xml"/><Relationship Id="rId22" Type="http://schemas.openxmlformats.org/officeDocument/2006/relationships/image" Target="../media/image21.png"/><Relationship Id="rId21" Type="http://schemas.openxmlformats.org/officeDocument/2006/relationships/tags" Target="../tags/tag648.xml"/><Relationship Id="rId20" Type="http://schemas.openxmlformats.org/officeDocument/2006/relationships/image" Target="../media/image20.wmf"/><Relationship Id="rId2" Type="http://schemas.openxmlformats.org/officeDocument/2006/relationships/image" Target="../media/image2.png"/><Relationship Id="rId19" Type="http://schemas.openxmlformats.org/officeDocument/2006/relationships/oleObject" Target="../embeddings/oleObject8.bin"/><Relationship Id="rId18" Type="http://schemas.openxmlformats.org/officeDocument/2006/relationships/tags" Target="../tags/tag647.xml"/><Relationship Id="rId17" Type="http://schemas.openxmlformats.org/officeDocument/2006/relationships/tags" Target="../tags/tag646.xml"/><Relationship Id="rId16" Type="http://schemas.openxmlformats.org/officeDocument/2006/relationships/tags" Target="../tags/tag645.xml"/><Relationship Id="rId15" Type="http://schemas.openxmlformats.org/officeDocument/2006/relationships/tags" Target="../tags/tag644.xml"/><Relationship Id="rId14" Type="http://schemas.openxmlformats.org/officeDocument/2006/relationships/tags" Target="../tags/tag643.xml"/><Relationship Id="rId13" Type="http://schemas.openxmlformats.org/officeDocument/2006/relationships/tags" Target="../tags/tag642.xml"/><Relationship Id="rId12" Type="http://schemas.openxmlformats.org/officeDocument/2006/relationships/tags" Target="../tags/tag641.xml"/><Relationship Id="rId11" Type="http://schemas.openxmlformats.org/officeDocument/2006/relationships/tags" Target="../tags/tag640.xml"/><Relationship Id="rId10" Type="http://schemas.openxmlformats.org/officeDocument/2006/relationships/tags" Target="../tags/tag639.xml"/><Relationship Id="rId1" Type="http://schemas.openxmlformats.org/officeDocument/2006/relationships/tags" Target="../tags/tag63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66.xml"/><Relationship Id="rId8" Type="http://schemas.openxmlformats.org/officeDocument/2006/relationships/tags" Target="../tags/tag665.xml"/><Relationship Id="rId7" Type="http://schemas.openxmlformats.org/officeDocument/2006/relationships/tags" Target="../tags/tag664.xml"/><Relationship Id="rId6" Type="http://schemas.openxmlformats.org/officeDocument/2006/relationships/tags" Target="../tags/tag663.xml"/><Relationship Id="rId5" Type="http://schemas.openxmlformats.org/officeDocument/2006/relationships/tags" Target="../tags/tag662.xml"/><Relationship Id="rId46" Type="http://schemas.openxmlformats.org/officeDocument/2006/relationships/vmlDrawing" Target="../drawings/vmlDrawing9.vml"/><Relationship Id="rId45" Type="http://schemas.openxmlformats.org/officeDocument/2006/relationships/slideLayout" Target="../slideLayouts/slideLayout9.xml"/><Relationship Id="rId44" Type="http://schemas.openxmlformats.org/officeDocument/2006/relationships/tags" Target="../tags/tag696.xml"/><Relationship Id="rId43" Type="http://schemas.openxmlformats.org/officeDocument/2006/relationships/tags" Target="../tags/tag695.xml"/><Relationship Id="rId42" Type="http://schemas.openxmlformats.org/officeDocument/2006/relationships/image" Target="../media/image22.wmf"/><Relationship Id="rId41" Type="http://schemas.openxmlformats.org/officeDocument/2006/relationships/oleObject" Target="../embeddings/oleObject10.bin"/><Relationship Id="rId40" Type="http://schemas.openxmlformats.org/officeDocument/2006/relationships/tags" Target="../tags/tag694.xml"/><Relationship Id="rId4" Type="http://schemas.openxmlformats.org/officeDocument/2006/relationships/image" Target="../media/image3.png"/><Relationship Id="rId39" Type="http://schemas.openxmlformats.org/officeDocument/2006/relationships/tags" Target="../tags/tag693.xml"/><Relationship Id="rId38" Type="http://schemas.openxmlformats.org/officeDocument/2006/relationships/tags" Target="../tags/tag692.xml"/><Relationship Id="rId37" Type="http://schemas.openxmlformats.org/officeDocument/2006/relationships/tags" Target="../tags/tag691.xml"/><Relationship Id="rId36" Type="http://schemas.openxmlformats.org/officeDocument/2006/relationships/tags" Target="../tags/tag690.xml"/><Relationship Id="rId35" Type="http://schemas.openxmlformats.org/officeDocument/2006/relationships/tags" Target="../tags/tag689.xml"/><Relationship Id="rId34" Type="http://schemas.openxmlformats.org/officeDocument/2006/relationships/tags" Target="../tags/tag688.xml"/><Relationship Id="rId33" Type="http://schemas.openxmlformats.org/officeDocument/2006/relationships/tags" Target="../tags/tag687.xml"/><Relationship Id="rId32" Type="http://schemas.openxmlformats.org/officeDocument/2006/relationships/tags" Target="../tags/tag686.xml"/><Relationship Id="rId31" Type="http://schemas.openxmlformats.org/officeDocument/2006/relationships/tags" Target="../tags/tag685.xml"/><Relationship Id="rId30" Type="http://schemas.openxmlformats.org/officeDocument/2006/relationships/tags" Target="../tags/tag684.xml"/><Relationship Id="rId3" Type="http://schemas.openxmlformats.org/officeDocument/2006/relationships/tags" Target="../tags/tag661.xml"/><Relationship Id="rId29" Type="http://schemas.openxmlformats.org/officeDocument/2006/relationships/tags" Target="../tags/tag683.xml"/><Relationship Id="rId28" Type="http://schemas.openxmlformats.org/officeDocument/2006/relationships/tags" Target="../tags/tag682.xml"/><Relationship Id="rId27" Type="http://schemas.openxmlformats.org/officeDocument/2006/relationships/tags" Target="../tags/tag681.xml"/><Relationship Id="rId26" Type="http://schemas.openxmlformats.org/officeDocument/2006/relationships/tags" Target="../tags/tag680.xml"/><Relationship Id="rId25" Type="http://schemas.openxmlformats.org/officeDocument/2006/relationships/tags" Target="../tags/tag679.xml"/><Relationship Id="rId24" Type="http://schemas.openxmlformats.org/officeDocument/2006/relationships/tags" Target="../tags/tag678.xml"/><Relationship Id="rId23" Type="http://schemas.openxmlformats.org/officeDocument/2006/relationships/image" Target="../media/image21.png"/><Relationship Id="rId22" Type="http://schemas.openxmlformats.org/officeDocument/2006/relationships/tags" Target="../tags/tag677.xml"/><Relationship Id="rId21" Type="http://schemas.openxmlformats.org/officeDocument/2006/relationships/image" Target="../media/image20.wmf"/><Relationship Id="rId20" Type="http://schemas.openxmlformats.org/officeDocument/2006/relationships/oleObject" Target="../embeddings/oleObject9.bin"/><Relationship Id="rId2" Type="http://schemas.openxmlformats.org/officeDocument/2006/relationships/image" Target="../media/image2.png"/><Relationship Id="rId19" Type="http://schemas.openxmlformats.org/officeDocument/2006/relationships/tags" Target="../tags/tag676.xml"/><Relationship Id="rId18" Type="http://schemas.openxmlformats.org/officeDocument/2006/relationships/tags" Target="../tags/tag675.xml"/><Relationship Id="rId17" Type="http://schemas.openxmlformats.org/officeDocument/2006/relationships/tags" Target="../tags/tag674.xml"/><Relationship Id="rId16" Type="http://schemas.openxmlformats.org/officeDocument/2006/relationships/tags" Target="../tags/tag673.xml"/><Relationship Id="rId15" Type="http://schemas.openxmlformats.org/officeDocument/2006/relationships/tags" Target="../tags/tag672.xml"/><Relationship Id="rId14" Type="http://schemas.openxmlformats.org/officeDocument/2006/relationships/tags" Target="../tags/tag671.xml"/><Relationship Id="rId13" Type="http://schemas.openxmlformats.org/officeDocument/2006/relationships/tags" Target="../tags/tag670.xml"/><Relationship Id="rId12" Type="http://schemas.openxmlformats.org/officeDocument/2006/relationships/tags" Target="../tags/tag669.xml"/><Relationship Id="rId11" Type="http://schemas.openxmlformats.org/officeDocument/2006/relationships/tags" Target="../tags/tag668.xml"/><Relationship Id="rId10" Type="http://schemas.openxmlformats.org/officeDocument/2006/relationships/tags" Target="../tags/tag667.xml"/><Relationship Id="rId1" Type="http://schemas.openxmlformats.org/officeDocument/2006/relationships/tags" Target="../tags/tag66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703.xml"/><Relationship Id="rId8" Type="http://schemas.openxmlformats.org/officeDocument/2006/relationships/tags" Target="../tags/tag702.xml"/><Relationship Id="rId7" Type="http://schemas.openxmlformats.org/officeDocument/2006/relationships/tags" Target="../tags/tag701.xml"/><Relationship Id="rId6" Type="http://schemas.openxmlformats.org/officeDocument/2006/relationships/tags" Target="../tags/tag700.xml"/><Relationship Id="rId5" Type="http://schemas.openxmlformats.org/officeDocument/2006/relationships/tags" Target="../tags/tag699.xml"/><Relationship Id="rId4" Type="http://schemas.openxmlformats.org/officeDocument/2006/relationships/image" Target="../media/image3.png"/><Relationship Id="rId3" Type="http://schemas.openxmlformats.org/officeDocument/2006/relationships/tags" Target="../tags/tag698.xml"/><Relationship Id="rId29" Type="http://schemas.openxmlformats.org/officeDocument/2006/relationships/vmlDrawing" Target="../drawings/vmlDrawing10.vml"/><Relationship Id="rId28" Type="http://schemas.openxmlformats.org/officeDocument/2006/relationships/slideLayout" Target="../slideLayouts/slideLayout9.xml"/><Relationship Id="rId27" Type="http://schemas.openxmlformats.org/officeDocument/2006/relationships/tags" Target="../tags/tag718.xml"/><Relationship Id="rId26" Type="http://schemas.openxmlformats.org/officeDocument/2006/relationships/tags" Target="../tags/tag717.xml"/><Relationship Id="rId25" Type="http://schemas.openxmlformats.org/officeDocument/2006/relationships/tags" Target="../tags/tag716.xml"/><Relationship Id="rId24" Type="http://schemas.openxmlformats.org/officeDocument/2006/relationships/tags" Target="../tags/tag715.xml"/><Relationship Id="rId23" Type="http://schemas.openxmlformats.org/officeDocument/2006/relationships/tags" Target="../tags/tag714.xml"/><Relationship Id="rId22" Type="http://schemas.openxmlformats.org/officeDocument/2006/relationships/image" Target="../media/image21.png"/><Relationship Id="rId21" Type="http://schemas.openxmlformats.org/officeDocument/2006/relationships/tags" Target="../tags/tag713.xml"/><Relationship Id="rId20" Type="http://schemas.openxmlformats.org/officeDocument/2006/relationships/image" Target="../media/image20.wmf"/><Relationship Id="rId2" Type="http://schemas.openxmlformats.org/officeDocument/2006/relationships/image" Target="../media/image2.png"/><Relationship Id="rId19" Type="http://schemas.openxmlformats.org/officeDocument/2006/relationships/oleObject" Target="../embeddings/oleObject11.bin"/><Relationship Id="rId18" Type="http://schemas.openxmlformats.org/officeDocument/2006/relationships/tags" Target="../tags/tag712.xml"/><Relationship Id="rId17" Type="http://schemas.openxmlformats.org/officeDocument/2006/relationships/tags" Target="../tags/tag711.xml"/><Relationship Id="rId16" Type="http://schemas.openxmlformats.org/officeDocument/2006/relationships/tags" Target="../tags/tag710.xml"/><Relationship Id="rId15" Type="http://schemas.openxmlformats.org/officeDocument/2006/relationships/tags" Target="../tags/tag709.xml"/><Relationship Id="rId14" Type="http://schemas.openxmlformats.org/officeDocument/2006/relationships/tags" Target="../tags/tag708.xml"/><Relationship Id="rId13" Type="http://schemas.openxmlformats.org/officeDocument/2006/relationships/tags" Target="../tags/tag707.xml"/><Relationship Id="rId12" Type="http://schemas.openxmlformats.org/officeDocument/2006/relationships/tags" Target="../tags/tag706.xml"/><Relationship Id="rId11" Type="http://schemas.openxmlformats.org/officeDocument/2006/relationships/tags" Target="../tags/tag705.xml"/><Relationship Id="rId10" Type="http://schemas.openxmlformats.org/officeDocument/2006/relationships/tags" Target="../tags/tag704.xml"/><Relationship Id="rId1" Type="http://schemas.openxmlformats.org/officeDocument/2006/relationships/tags" Target="../tags/tag69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25.xml"/><Relationship Id="rId8" Type="http://schemas.openxmlformats.org/officeDocument/2006/relationships/tags" Target="../tags/tag724.xml"/><Relationship Id="rId7" Type="http://schemas.openxmlformats.org/officeDocument/2006/relationships/tags" Target="../tags/tag723.xml"/><Relationship Id="rId6" Type="http://schemas.openxmlformats.org/officeDocument/2006/relationships/tags" Target="../tags/tag722.xml"/><Relationship Id="rId5" Type="http://schemas.openxmlformats.org/officeDocument/2006/relationships/tags" Target="../tags/tag721.xml"/><Relationship Id="rId4" Type="http://schemas.openxmlformats.org/officeDocument/2006/relationships/image" Target="../media/image3.png"/><Relationship Id="rId36" Type="http://schemas.openxmlformats.org/officeDocument/2006/relationships/vmlDrawing" Target="../drawings/vmlDrawing11.vml"/><Relationship Id="rId35" Type="http://schemas.openxmlformats.org/officeDocument/2006/relationships/slideLayout" Target="../slideLayouts/slideLayout9.xml"/><Relationship Id="rId34" Type="http://schemas.openxmlformats.org/officeDocument/2006/relationships/tags" Target="../tags/tag747.xml"/><Relationship Id="rId33" Type="http://schemas.openxmlformats.org/officeDocument/2006/relationships/tags" Target="../tags/tag746.xml"/><Relationship Id="rId32" Type="http://schemas.openxmlformats.org/officeDocument/2006/relationships/tags" Target="../tags/tag745.xml"/><Relationship Id="rId31" Type="http://schemas.openxmlformats.org/officeDocument/2006/relationships/tags" Target="../tags/tag744.xml"/><Relationship Id="rId30" Type="http://schemas.openxmlformats.org/officeDocument/2006/relationships/tags" Target="../tags/tag743.xml"/><Relationship Id="rId3" Type="http://schemas.openxmlformats.org/officeDocument/2006/relationships/tags" Target="../tags/tag720.xml"/><Relationship Id="rId29" Type="http://schemas.openxmlformats.org/officeDocument/2006/relationships/tags" Target="../tags/tag742.xml"/><Relationship Id="rId28" Type="http://schemas.openxmlformats.org/officeDocument/2006/relationships/tags" Target="../tags/tag741.xml"/><Relationship Id="rId27" Type="http://schemas.openxmlformats.org/officeDocument/2006/relationships/tags" Target="../tags/tag740.xml"/><Relationship Id="rId26" Type="http://schemas.openxmlformats.org/officeDocument/2006/relationships/tags" Target="../tags/tag739.xml"/><Relationship Id="rId25" Type="http://schemas.openxmlformats.org/officeDocument/2006/relationships/tags" Target="../tags/tag738.xml"/><Relationship Id="rId24" Type="http://schemas.openxmlformats.org/officeDocument/2006/relationships/tags" Target="../tags/tag737.xml"/><Relationship Id="rId23" Type="http://schemas.openxmlformats.org/officeDocument/2006/relationships/tags" Target="../tags/tag736.xml"/><Relationship Id="rId22" Type="http://schemas.openxmlformats.org/officeDocument/2006/relationships/image" Target="../media/image21.png"/><Relationship Id="rId21" Type="http://schemas.openxmlformats.org/officeDocument/2006/relationships/tags" Target="../tags/tag735.xml"/><Relationship Id="rId20" Type="http://schemas.openxmlformats.org/officeDocument/2006/relationships/image" Target="../media/image20.wmf"/><Relationship Id="rId2" Type="http://schemas.openxmlformats.org/officeDocument/2006/relationships/image" Target="../media/image2.png"/><Relationship Id="rId19" Type="http://schemas.openxmlformats.org/officeDocument/2006/relationships/oleObject" Target="../embeddings/oleObject12.bin"/><Relationship Id="rId18" Type="http://schemas.openxmlformats.org/officeDocument/2006/relationships/tags" Target="../tags/tag734.xml"/><Relationship Id="rId17" Type="http://schemas.openxmlformats.org/officeDocument/2006/relationships/tags" Target="../tags/tag733.xml"/><Relationship Id="rId16" Type="http://schemas.openxmlformats.org/officeDocument/2006/relationships/tags" Target="../tags/tag732.xml"/><Relationship Id="rId15" Type="http://schemas.openxmlformats.org/officeDocument/2006/relationships/tags" Target="../tags/tag731.xml"/><Relationship Id="rId14" Type="http://schemas.openxmlformats.org/officeDocument/2006/relationships/tags" Target="../tags/tag730.xml"/><Relationship Id="rId13" Type="http://schemas.openxmlformats.org/officeDocument/2006/relationships/tags" Target="../tags/tag729.xml"/><Relationship Id="rId12" Type="http://schemas.openxmlformats.org/officeDocument/2006/relationships/tags" Target="../tags/tag728.xml"/><Relationship Id="rId11" Type="http://schemas.openxmlformats.org/officeDocument/2006/relationships/tags" Target="../tags/tag727.xml"/><Relationship Id="rId10" Type="http://schemas.openxmlformats.org/officeDocument/2006/relationships/tags" Target="../tags/tag726.xml"/><Relationship Id="rId1" Type="http://schemas.openxmlformats.org/officeDocument/2006/relationships/tags" Target="../tags/tag71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53.xml"/><Relationship Id="rId8" Type="http://schemas.openxmlformats.org/officeDocument/2006/relationships/tags" Target="../tags/tag752.xml"/><Relationship Id="rId7" Type="http://schemas.openxmlformats.org/officeDocument/2006/relationships/image" Target="../media/image23.png"/><Relationship Id="rId6" Type="http://schemas.openxmlformats.org/officeDocument/2006/relationships/tags" Target="../tags/tag751.xml"/><Relationship Id="rId5" Type="http://schemas.openxmlformats.org/officeDocument/2006/relationships/tags" Target="../tags/tag750.xml"/><Relationship Id="rId40" Type="http://schemas.openxmlformats.org/officeDocument/2006/relationships/slideLayout" Target="../slideLayouts/slideLayout9.xml"/><Relationship Id="rId4" Type="http://schemas.openxmlformats.org/officeDocument/2006/relationships/image" Target="../media/image3.png"/><Relationship Id="rId39" Type="http://schemas.openxmlformats.org/officeDocument/2006/relationships/tags" Target="../tags/tag783.xml"/><Relationship Id="rId38" Type="http://schemas.openxmlformats.org/officeDocument/2006/relationships/tags" Target="../tags/tag782.xml"/><Relationship Id="rId37" Type="http://schemas.openxmlformats.org/officeDocument/2006/relationships/tags" Target="../tags/tag781.xml"/><Relationship Id="rId36" Type="http://schemas.openxmlformats.org/officeDocument/2006/relationships/tags" Target="../tags/tag780.xml"/><Relationship Id="rId35" Type="http://schemas.openxmlformats.org/officeDocument/2006/relationships/tags" Target="../tags/tag779.xml"/><Relationship Id="rId34" Type="http://schemas.openxmlformats.org/officeDocument/2006/relationships/tags" Target="../tags/tag778.xml"/><Relationship Id="rId33" Type="http://schemas.openxmlformats.org/officeDocument/2006/relationships/tags" Target="../tags/tag777.xml"/><Relationship Id="rId32" Type="http://schemas.openxmlformats.org/officeDocument/2006/relationships/tags" Target="../tags/tag776.xml"/><Relationship Id="rId31" Type="http://schemas.openxmlformats.org/officeDocument/2006/relationships/tags" Target="../tags/tag775.xml"/><Relationship Id="rId30" Type="http://schemas.openxmlformats.org/officeDocument/2006/relationships/tags" Target="../tags/tag774.xml"/><Relationship Id="rId3" Type="http://schemas.openxmlformats.org/officeDocument/2006/relationships/tags" Target="../tags/tag749.xml"/><Relationship Id="rId29" Type="http://schemas.openxmlformats.org/officeDocument/2006/relationships/tags" Target="../tags/tag773.xml"/><Relationship Id="rId28" Type="http://schemas.openxmlformats.org/officeDocument/2006/relationships/tags" Target="../tags/tag772.xml"/><Relationship Id="rId27" Type="http://schemas.openxmlformats.org/officeDocument/2006/relationships/tags" Target="../tags/tag771.xml"/><Relationship Id="rId26" Type="http://schemas.openxmlformats.org/officeDocument/2006/relationships/tags" Target="../tags/tag770.xml"/><Relationship Id="rId25" Type="http://schemas.openxmlformats.org/officeDocument/2006/relationships/tags" Target="../tags/tag769.xml"/><Relationship Id="rId24" Type="http://schemas.openxmlformats.org/officeDocument/2006/relationships/tags" Target="../tags/tag768.xml"/><Relationship Id="rId23" Type="http://schemas.openxmlformats.org/officeDocument/2006/relationships/tags" Target="../tags/tag767.xml"/><Relationship Id="rId22" Type="http://schemas.openxmlformats.org/officeDocument/2006/relationships/tags" Target="../tags/tag766.xml"/><Relationship Id="rId21" Type="http://schemas.openxmlformats.org/officeDocument/2006/relationships/tags" Target="../tags/tag765.xml"/><Relationship Id="rId20" Type="http://schemas.openxmlformats.org/officeDocument/2006/relationships/tags" Target="../tags/tag764.xml"/><Relationship Id="rId2" Type="http://schemas.openxmlformats.org/officeDocument/2006/relationships/image" Target="../media/image2.png"/><Relationship Id="rId19" Type="http://schemas.openxmlformats.org/officeDocument/2006/relationships/tags" Target="../tags/tag763.xml"/><Relationship Id="rId18" Type="http://schemas.openxmlformats.org/officeDocument/2006/relationships/tags" Target="../tags/tag762.xml"/><Relationship Id="rId17" Type="http://schemas.openxmlformats.org/officeDocument/2006/relationships/tags" Target="../tags/tag761.xml"/><Relationship Id="rId16" Type="http://schemas.openxmlformats.org/officeDocument/2006/relationships/tags" Target="../tags/tag760.xml"/><Relationship Id="rId15" Type="http://schemas.openxmlformats.org/officeDocument/2006/relationships/tags" Target="../tags/tag759.xml"/><Relationship Id="rId14" Type="http://schemas.openxmlformats.org/officeDocument/2006/relationships/tags" Target="../tags/tag758.xml"/><Relationship Id="rId13" Type="http://schemas.openxmlformats.org/officeDocument/2006/relationships/tags" Target="../tags/tag757.xml"/><Relationship Id="rId12" Type="http://schemas.openxmlformats.org/officeDocument/2006/relationships/tags" Target="../tags/tag756.xml"/><Relationship Id="rId11" Type="http://schemas.openxmlformats.org/officeDocument/2006/relationships/tags" Target="../tags/tag755.xml"/><Relationship Id="rId10" Type="http://schemas.openxmlformats.org/officeDocument/2006/relationships/tags" Target="../tags/tag754.xml"/><Relationship Id="rId1" Type="http://schemas.openxmlformats.org/officeDocument/2006/relationships/tags" Target="../tags/tag748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789.xml"/><Relationship Id="rId8" Type="http://schemas.openxmlformats.org/officeDocument/2006/relationships/tags" Target="../tags/tag788.xml"/><Relationship Id="rId7" Type="http://schemas.openxmlformats.org/officeDocument/2006/relationships/image" Target="../media/image24.png"/><Relationship Id="rId6" Type="http://schemas.openxmlformats.org/officeDocument/2006/relationships/tags" Target="../tags/tag787.xml"/><Relationship Id="rId5" Type="http://schemas.openxmlformats.org/officeDocument/2006/relationships/tags" Target="../tags/tag786.xml"/><Relationship Id="rId4" Type="http://schemas.openxmlformats.org/officeDocument/2006/relationships/image" Target="../media/image3.png"/><Relationship Id="rId31" Type="http://schemas.openxmlformats.org/officeDocument/2006/relationships/slideLayout" Target="../slideLayouts/slideLayout9.xml"/><Relationship Id="rId30" Type="http://schemas.openxmlformats.org/officeDocument/2006/relationships/tags" Target="../tags/tag809.xml"/><Relationship Id="rId3" Type="http://schemas.openxmlformats.org/officeDocument/2006/relationships/tags" Target="../tags/tag785.xml"/><Relationship Id="rId29" Type="http://schemas.openxmlformats.org/officeDocument/2006/relationships/tags" Target="../tags/tag808.xml"/><Relationship Id="rId28" Type="http://schemas.openxmlformats.org/officeDocument/2006/relationships/tags" Target="../tags/tag807.xml"/><Relationship Id="rId27" Type="http://schemas.openxmlformats.org/officeDocument/2006/relationships/tags" Target="../tags/tag806.xml"/><Relationship Id="rId26" Type="http://schemas.openxmlformats.org/officeDocument/2006/relationships/tags" Target="../tags/tag805.xml"/><Relationship Id="rId25" Type="http://schemas.openxmlformats.org/officeDocument/2006/relationships/tags" Target="../tags/tag804.xml"/><Relationship Id="rId24" Type="http://schemas.openxmlformats.org/officeDocument/2006/relationships/tags" Target="../tags/tag803.xml"/><Relationship Id="rId23" Type="http://schemas.openxmlformats.org/officeDocument/2006/relationships/tags" Target="../tags/tag802.xml"/><Relationship Id="rId22" Type="http://schemas.openxmlformats.org/officeDocument/2006/relationships/tags" Target="../tags/tag801.xml"/><Relationship Id="rId21" Type="http://schemas.openxmlformats.org/officeDocument/2006/relationships/tags" Target="../tags/tag800.xml"/><Relationship Id="rId20" Type="http://schemas.openxmlformats.org/officeDocument/2006/relationships/tags" Target="../tags/tag799.xml"/><Relationship Id="rId2" Type="http://schemas.openxmlformats.org/officeDocument/2006/relationships/image" Target="../media/image2.png"/><Relationship Id="rId19" Type="http://schemas.openxmlformats.org/officeDocument/2006/relationships/tags" Target="../tags/tag798.xml"/><Relationship Id="rId18" Type="http://schemas.openxmlformats.org/officeDocument/2006/relationships/tags" Target="../tags/tag797.xml"/><Relationship Id="rId17" Type="http://schemas.openxmlformats.org/officeDocument/2006/relationships/tags" Target="../tags/tag796.xml"/><Relationship Id="rId16" Type="http://schemas.openxmlformats.org/officeDocument/2006/relationships/tags" Target="../tags/tag795.xml"/><Relationship Id="rId15" Type="http://schemas.openxmlformats.org/officeDocument/2006/relationships/tags" Target="../tags/tag794.xml"/><Relationship Id="rId14" Type="http://schemas.openxmlformats.org/officeDocument/2006/relationships/image" Target="../media/image25.png"/><Relationship Id="rId13" Type="http://schemas.openxmlformats.org/officeDocument/2006/relationships/tags" Target="../tags/tag793.xml"/><Relationship Id="rId12" Type="http://schemas.openxmlformats.org/officeDocument/2006/relationships/tags" Target="../tags/tag792.xml"/><Relationship Id="rId11" Type="http://schemas.openxmlformats.org/officeDocument/2006/relationships/tags" Target="../tags/tag791.xml"/><Relationship Id="rId10" Type="http://schemas.openxmlformats.org/officeDocument/2006/relationships/tags" Target="../tags/tag790.xml"/><Relationship Id="rId1" Type="http://schemas.openxmlformats.org/officeDocument/2006/relationships/tags" Target="../tags/tag78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816.xml"/><Relationship Id="rId8" Type="http://schemas.openxmlformats.org/officeDocument/2006/relationships/tags" Target="../tags/tag815.xml"/><Relationship Id="rId7" Type="http://schemas.openxmlformats.org/officeDocument/2006/relationships/tags" Target="../tags/tag814.xml"/><Relationship Id="rId6" Type="http://schemas.openxmlformats.org/officeDocument/2006/relationships/tags" Target="../tags/tag813.xml"/><Relationship Id="rId5" Type="http://schemas.openxmlformats.org/officeDocument/2006/relationships/tags" Target="../tags/tag812.xml"/><Relationship Id="rId4" Type="http://schemas.openxmlformats.org/officeDocument/2006/relationships/image" Target="../media/image3.png"/><Relationship Id="rId33" Type="http://schemas.openxmlformats.org/officeDocument/2006/relationships/slideLayout" Target="../slideLayouts/slideLayout9.xml"/><Relationship Id="rId32" Type="http://schemas.openxmlformats.org/officeDocument/2006/relationships/tags" Target="../tags/tag838.xml"/><Relationship Id="rId31" Type="http://schemas.openxmlformats.org/officeDocument/2006/relationships/tags" Target="../tags/tag837.xml"/><Relationship Id="rId30" Type="http://schemas.openxmlformats.org/officeDocument/2006/relationships/tags" Target="../tags/tag836.xml"/><Relationship Id="rId3" Type="http://schemas.openxmlformats.org/officeDocument/2006/relationships/tags" Target="../tags/tag811.xml"/><Relationship Id="rId29" Type="http://schemas.openxmlformats.org/officeDocument/2006/relationships/tags" Target="../tags/tag835.xml"/><Relationship Id="rId28" Type="http://schemas.openxmlformats.org/officeDocument/2006/relationships/tags" Target="../tags/tag834.xml"/><Relationship Id="rId27" Type="http://schemas.openxmlformats.org/officeDocument/2006/relationships/tags" Target="../tags/tag833.xml"/><Relationship Id="rId26" Type="http://schemas.openxmlformats.org/officeDocument/2006/relationships/tags" Target="../tags/tag832.xml"/><Relationship Id="rId25" Type="http://schemas.openxmlformats.org/officeDocument/2006/relationships/tags" Target="../tags/tag831.xml"/><Relationship Id="rId24" Type="http://schemas.openxmlformats.org/officeDocument/2006/relationships/tags" Target="../tags/tag830.xml"/><Relationship Id="rId23" Type="http://schemas.openxmlformats.org/officeDocument/2006/relationships/tags" Target="../tags/tag829.xml"/><Relationship Id="rId22" Type="http://schemas.openxmlformats.org/officeDocument/2006/relationships/tags" Target="../tags/tag828.xml"/><Relationship Id="rId21" Type="http://schemas.openxmlformats.org/officeDocument/2006/relationships/tags" Target="../tags/tag827.xml"/><Relationship Id="rId20" Type="http://schemas.openxmlformats.org/officeDocument/2006/relationships/tags" Target="../tags/tag826.xml"/><Relationship Id="rId2" Type="http://schemas.openxmlformats.org/officeDocument/2006/relationships/image" Target="../media/image2.png"/><Relationship Id="rId19" Type="http://schemas.openxmlformats.org/officeDocument/2006/relationships/tags" Target="../tags/tag825.xml"/><Relationship Id="rId18" Type="http://schemas.openxmlformats.org/officeDocument/2006/relationships/image" Target="../media/image26.png"/><Relationship Id="rId17" Type="http://schemas.openxmlformats.org/officeDocument/2006/relationships/tags" Target="../tags/tag824.xml"/><Relationship Id="rId16" Type="http://schemas.openxmlformats.org/officeDocument/2006/relationships/tags" Target="../tags/tag823.xml"/><Relationship Id="rId15" Type="http://schemas.openxmlformats.org/officeDocument/2006/relationships/tags" Target="../tags/tag822.xml"/><Relationship Id="rId14" Type="http://schemas.openxmlformats.org/officeDocument/2006/relationships/tags" Target="../tags/tag821.xml"/><Relationship Id="rId13" Type="http://schemas.openxmlformats.org/officeDocument/2006/relationships/tags" Target="../tags/tag820.xml"/><Relationship Id="rId12" Type="http://schemas.openxmlformats.org/officeDocument/2006/relationships/tags" Target="../tags/tag819.xml"/><Relationship Id="rId11" Type="http://schemas.openxmlformats.org/officeDocument/2006/relationships/tags" Target="../tags/tag818.xml"/><Relationship Id="rId10" Type="http://schemas.openxmlformats.org/officeDocument/2006/relationships/tags" Target="../tags/tag817.xml"/><Relationship Id="rId1" Type="http://schemas.openxmlformats.org/officeDocument/2006/relationships/tags" Target="../tags/tag81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845.xml"/><Relationship Id="rId8" Type="http://schemas.openxmlformats.org/officeDocument/2006/relationships/tags" Target="../tags/tag844.xml"/><Relationship Id="rId7" Type="http://schemas.openxmlformats.org/officeDocument/2006/relationships/tags" Target="../tags/tag843.xml"/><Relationship Id="rId6" Type="http://schemas.openxmlformats.org/officeDocument/2006/relationships/tags" Target="../tags/tag842.xml"/><Relationship Id="rId5" Type="http://schemas.openxmlformats.org/officeDocument/2006/relationships/tags" Target="../tags/tag841.xml"/><Relationship Id="rId4" Type="http://schemas.openxmlformats.org/officeDocument/2006/relationships/image" Target="../media/image3.png"/><Relationship Id="rId3" Type="http://schemas.openxmlformats.org/officeDocument/2006/relationships/tags" Target="../tags/tag840.xml"/><Relationship Id="rId24" Type="http://schemas.openxmlformats.org/officeDocument/2006/relationships/slideLayout" Target="../slideLayouts/slideLayout9.xml"/><Relationship Id="rId23" Type="http://schemas.openxmlformats.org/officeDocument/2006/relationships/tags" Target="../tags/tag858.xml"/><Relationship Id="rId22" Type="http://schemas.openxmlformats.org/officeDocument/2006/relationships/tags" Target="../tags/tag857.xml"/><Relationship Id="rId21" Type="http://schemas.openxmlformats.org/officeDocument/2006/relationships/tags" Target="../tags/tag856.xml"/><Relationship Id="rId20" Type="http://schemas.openxmlformats.org/officeDocument/2006/relationships/tags" Target="../tags/tag855.xml"/><Relationship Id="rId2" Type="http://schemas.openxmlformats.org/officeDocument/2006/relationships/image" Target="../media/image2.png"/><Relationship Id="rId19" Type="http://schemas.openxmlformats.org/officeDocument/2006/relationships/tags" Target="../tags/tag854.xml"/><Relationship Id="rId18" Type="http://schemas.openxmlformats.org/officeDocument/2006/relationships/image" Target="../media/image27.png"/><Relationship Id="rId17" Type="http://schemas.openxmlformats.org/officeDocument/2006/relationships/tags" Target="../tags/tag853.xml"/><Relationship Id="rId16" Type="http://schemas.openxmlformats.org/officeDocument/2006/relationships/tags" Target="../tags/tag852.xml"/><Relationship Id="rId15" Type="http://schemas.openxmlformats.org/officeDocument/2006/relationships/tags" Target="../tags/tag851.xml"/><Relationship Id="rId14" Type="http://schemas.openxmlformats.org/officeDocument/2006/relationships/tags" Target="../tags/tag850.xml"/><Relationship Id="rId13" Type="http://schemas.openxmlformats.org/officeDocument/2006/relationships/tags" Target="../tags/tag849.xml"/><Relationship Id="rId12" Type="http://schemas.openxmlformats.org/officeDocument/2006/relationships/tags" Target="../tags/tag848.xml"/><Relationship Id="rId11" Type="http://schemas.openxmlformats.org/officeDocument/2006/relationships/tags" Target="../tags/tag847.xml"/><Relationship Id="rId10" Type="http://schemas.openxmlformats.org/officeDocument/2006/relationships/tags" Target="../tags/tag846.xml"/><Relationship Id="rId1" Type="http://schemas.openxmlformats.org/officeDocument/2006/relationships/tags" Target="../tags/tag83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865.xml"/><Relationship Id="rId8" Type="http://schemas.openxmlformats.org/officeDocument/2006/relationships/tags" Target="../tags/tag864.xml"/><Relationship Id="rId7" Type="http://schemas.openxmlformats.org/officeDocument/2006/relationships/tags" Target="../tags/tag863.xml"/><Relationship Id="rId6" Type="http://schemas.openxmlformats.org/officeDocument/2006/relationships/tags" Target="../tags/tag862.xml"/><Relationship Id="rId5" Type="http://schemas.openxmlformats.org/officeDocument/2006/relationships/tags" Target="../tags/tag861.xml"/><Relationship Id="rId4" Type="http://schemas.openxmlformats.org/officeDocument/2006/relationships/image" Target="../media/image3.png"/><Relationship Id="rId37" Type="http://schemas.openxmlformats.org/officeDocument/2006/relationships/slideLayout" Target="../slideLayouts/slideLayout9.xml"/><Relationship Id="rId36" Type="http://schemas.openxmlformats.org/officeDocument/2006/relationships/tags" Target="../tags/tag891.xml"/><Relationship Id="rId35" Type="http://schemas.openxmlformats.org/officeDocument/2006/relationships/tags" Target="../tags/tag890.xml"/><Relationship Id="rId34" Type="http://schemas.openxmlformats.org/officeDocument/2006/relationships/tags" Target="../tags/tag889.xml"/><Relationship Id="rId33" Type="http://schemas.openxmlformats.org/officeDocument/2006/relationships/tags" Target="../tags/tag888.xml"/><Relationship Id="rId32" Type="http://schemas.openxmlformats.org/officeDocument/2006/relationships/tags" Target="../tags/tag887.xml"/><Relationship Id="rId31" Type="http://schemas.openxmlformats.org/officeDocument/2006/relationships/tags" Target="../tags/tag886.xml"/><Relationship Id="rId30" Type="http://schemas.openxmlformats.org/officeDocument/2006/relationships/tags" Target="../tags/tag885.xml"/><Relationship Id="rId3" Type="http://schemas.openxmlformats.org/officeDocument/2006/relationships/tags" Target="../tags/tag860.xml"/><Relationship Id="rId29" Type="http://schemas.openxmlformats.org/officeDocument/2006/relationships/tags" Target="../tags/tag884.xml"/><Relationship Id="rId28" Type="http://schemas.openxmlformats.org/officeDocument/2006/relationships/tags" Target="../tags/tag883.xml"/><Relationship Id="rId27" Type="http://schemas.openxmlformats.org/officeDocument/2006/relationships/tags" Target="../tags/tag882.xml"/><Relationship Id="rId26" Type="http://schemas.openxmlformats.org/officeDocument/2006/relationships/tags" Target="../tags/tag881.xml"/><Relationship Id="rId25" Type="http://schemas.openxmlformats.org/officeDocument/2006/relationships/tags" Target="../tags/tag880.xml"/><Relationship Id="rId24" Type="http://schemas.openxmlformats.org/officeDocument/2006/relationships/tags" Target="../tags/tag879.xml"/><Relationship Id="rId23" Type="http://schemas.openxmlformats.org/officeDocument/2006/relationships/tags" Target="../tags/tag878.xml"/><Relationship Id="rId22" Type="http://schemas.openxmlformats.org/officeDocument/2006/relationships/tags" Target="../tags/tag877.xml"/><Relationship Id="rId21" Type="http://schemas.openxmlformats.org/officeDocument/2006/relationships/tags" Target="../tags/tag876.xml"/><Relationship Id="rId20" Type="http://schemas.openxmlformats.org/officeDocument/2006/relationships/tags" Target="../tags/tag875.xml"/><Relationship Id="rId2" Type="http://schemas.openxmlformats.org/officeDocument/2006/relationships/image" Target="../media/image2.png"/><Relationship Id="rId19" Type="http://schemas.openxmlformats.org/officeDocument/2006/relationships/tags" Target="../tags/tag874.xml"/><Relationship Id="rId18" Type="http://schemas.openxmlformats.org/officeDocument/2006/relationships/image" Target="../media/image27.png"/><Relationship Id="rId17" Type="http://schemas.openxmlformats.org/officeDocument/2006/relationships/tags" Target="../tags/tag873.xml"/><Relationship Id="rId16" Type="http://schemas.openxmlformats.org/officeDocument/2006/relationships/tags" Target="../tags/tag872.xml"/><Relationship Id="rId15" Type="http://schemas.openxmlformats.org/officeDocument/2006/relationships/tags" Target="../tags/tag871.xml"/><Relationship Id="rId14" Type="http://schemas.openxmlformats.org/officeDocument/2006/relationships/tags" Target="../tags/tag870.xml"/><Relationship Id="rId13" Type="http://schemas.openxmlformats.org/officeDocument/2006/relationships/tags" Target="../tags/tag869.xml"/><Relationship Id="rId12" Type="http://schemas.openxmlformats.org/officeDocument/2006/relationships/tags" Target="../tags/tag868.xml"/><Relationship Id="rId11" Type="http://schemas.openxmlformats.org/officeDocument/2006/relationships/tags" Target="../tags/tag867.xml"/><Relationship Id="rId10" Type="http://schemas.openxmlformats.org/officeDocument/2006/relationships/tags" Target="../tags/tag866.xml"/><Relationship Id="rId1" Type="http://schemas.openxmlformats.org/officeDocument/2006/relationships/tags" Target="../tags/tag859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898.xml"/><Relationship Id="rId8" Type="http://schemas.openxmlformats.org/officeDocument/2006/relationships/tags" Target="../tags/tag897.xml"/><Relationship Id="rId7" Type="http://schemas.openxmlformats.org/officeDocument/2006/relationships/tags" Target="../tags/tag896.xml"/><Relationship Id="rId6" Type="http://schemas.openxmlformats.org/officeDocument/2006/relationships/tags" Target="../tags/tag895.xml"/><Relationship Id="rId5" Type="http://schemas.openxmlformats.org/officeDocument/2006/relationships/tags" Target="../tags/tag894.xml"/><Relationship Id="rId4" Type="http://schemas.openxmlformats.org/officeDocument/2006/relationships/image" Target="../media/image3.png"/><Relationship Id="rId31" Type="http://schemas.openxmlformats.org/officeDocument/2006/relationships/slideLayout" Target="../slideLayouts/slideLayout9.xml"/><Relationship Id="rId30" Type="http://schemas.openxmlformats.org/officeDocument/2006/relationships/tags" Target="../tags/tag918.xml"/><Relationship Id="rId3" Type="http://schemas.openxmlformats.org/officeDocument/2006/relationships/tags" Target="../tags/tag893.xml"/><Relationship Id="rId29" Type="http://schemas.openxmlformats.org/officeDocument/2006/relationships/tags" Target="../tags/tag917.xml"/><Relationship Id="rId28" Type="http://schemas.openxmlformats.org/officeDocument/2006/relationships/tags" Target="../tags/tag916.xml"/><Relationship Id="rId27" Type="http://schemas.openxmlformats.org/officeDocument/2006/relationships/tags" Target="../tags/tag915.xml"/><Relationship Id="rId26" Type="http://schemas.openxmlformats.org/officeDocument/2006/relationships/tags" Target="../tags/tag914.xml"/><Relationship Id="rId25" Type="http://schemas.openxmlformats.org/officeDocument/2006/relationships/tags" Target="../tags/tag913.xml"/><Relationship Id="rId24" Type="http://schemas.openxmlformats.org/officeDocument/2006/relationships/tags" Target="../tags/tag912.xml"/><Relationship Id="rId23" Type="http://schemas.openxmlformats.org/officeDocument/2006/relationships/tags" Target="../tags/tag911.xml"/><Relationship Id="rId22" Type="http://schemas.openxmlformats.org/officeDocument/2006/relationships/tags" Target="../tags/tag910.xml"/><Relationship Id="rId21" Type="http://schemas.openxmlformats.org/officeDocument/2006/relationships/tags" Target="../tags/tag909.xml"/><Relationship Id="rId20" Type="http://schemas.openxmlformats.org/officeDocument/2006/relationships/tags" Target="../tags/tag908.xml"/><Relationship Id="rId2" Type="http://schemas.openxmlformats.org/officeDocument/2006/relationships/image" Target="../media/image2.png"/><Relationship Id="rId19" Type="http://schemas.openxmlformats.org/officeDocument/2006/relationships/tags" Target="../tags/tag907.xml"/><Relationship Id="rId18" Type="http://schemas.openxmlformats.org/officeDocument/2006/relationships/image" Target="../media/image27.png"/><Relationship Id="rId17" Type="http://schemas.openxmlformats.org/officeDocument/2006/relationships/tags" Target="../tags/tag906.xml"/><Relationship Id="rId16" Type="http://schemas.openxmlformats.org/officeDocument/2006/relationships/tags" Target="../tags/tag905.xml"/><Relationship Id="rId15" Type="http://schemas.openxmlformats.org/officeDocument/2006/relationships/tags" Target="../tags/tag904.xml"/><Relationship Id="rId14" Type="http://schemas.openxmlformats.org/officeDocument/2006/relationships/tags" Target="../tags/tag903.xml"/><Relationship Id="rId13" Type="http://schemas.openxmlformats.org/officeDocument/2006/relationships/tags" Target="../tags/tag902.xml"/><Relationship Id="rId12" Type="http://schemas.openxmlformats.org/officeDocument/2006/relationships/tags" Target="../tags/tag901.xml"/><Relationship Id="rId11" Type="http://schemas.openxmlformats.org/officeDocument/2006/relationships/tags" Target="../tags/tag900.xml"/><Relationship Id="rId10" Type="http://schemas.openxmlformats.org/officeDocument/2006/relationships/tags" Target="../tags/tag899.xml"/><Relationship Id="rId1" Type="http://schemas.openxmlformats.org/officeDocument/2006/relationships/tags" Target="../tags/tag89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4" Type="http://schemas.openxmlformats.org/officeDocument/2006/relationships/vmlDrawing" Target="../drawings/vmlDrawing1.vml"/><Relationship Id="rId43" Type="http://schemas.openxmlformats.org/officeDocument/2006/relationships/slideLayout" Target="../slideLayouts/slideLayout9.xml"/><Relationship Id="rId42" Type="http://schemas.openxmlformats.org/officeDocument/2006/relationships/tags" Target="../tags/tag162.xml"/><Relationship Id="rId41" Type="http://schemas.openxmlformats.org/officeDocument/2006/relationships/tags" Target="../tags/tag161.xml"/><Relationship Id="rId40" Type="http://schemas.openxmlformats.org/officeDocument/2006/relationships/tags" Target="../tags/tag160.xml"/><Relationship Id="rId4" Type="http://schemas.openxmlformats.org/officeDocument/2006/relationships/image" Target="../media/image3.png"/><Relationship Id="rId39" Type="http://schemas.openxmlformats.org/officeDocument/2006/relationships/tags" Target="../tags/tag159.xml"/><Relationship Id="rId38" Type="http://schemas.openxmlformats.org/officeDocument/2006/relationships/image" Target="../media/image6.wmf"/><Relationship Id="rId37" Type="http://schemas.openxmlformats.org/officeDocument/2006/relationships/oleObject" Target="../embeddings/oleObject1.bin"/><Relationship Id="rId36" Type="http://schemas.openxmlformats.org/officeDocument/2006/relationships/tags" Target="../tags/tag158.xml"/><Relationship Id="rId35" Type="http://schemas.openxmlformats.org/officeDocument/2006/relationships/tags" Target="../tags/tag157.xml"/><Relationship Id="rId34" Type="http://schemas.openxmlformats.org/officeDocument/2006/relationships/tags" Target="../tags/tag156.xml"/><Relationship Id="rId33" Type="http://schemas.openxmlformats.org/officeDocument/2006/relationships/tags" Target="../tags/tag155.xml"/><Relationship Id="rId32" Type="http://schemas.openxmlformats.org/officeDocument/2006/relationships/tags" Target="../tags/tag154.xml"/><Relationship Id="rId31" Type="http://schemas.openxmlformats.org/officeDocument/2006/relationships/tags" Target="../tags/tag153.xml"/><Relationship Id="rId30" Type="http://schemas.openxmlformats.org/officeDocument/2006/relationships/tags" Target="../tags/tag152.xml"/><Relationship Id="rId3" Type="http://schemas.openxmlformats.org/officeDocument/2006/relationships/tags" Target="../tags/tag127.xml"/><Relationship Id="rId29" Type="http://schemas.openxmlformats.org/officeDocument/2006/relationships/tags" Target="../tags/tag151.xml"/><Relationship Id="rId28" Type="http://schemas.openxmlformats.org/officeDocument/2006/relationships/tags" Target="../tags/tag150.xml"/><Relationship Id="rId27" Type="http://schemas.openxmlformats.org/officeDocument/2006/relationships/tags" Target="../tags/tag149.xml"/><Relationship Id="rId26" Type="http://schemas.openxmlformats.org/officeDocument/2006/relationships/tags" Target="../tags/tag148.xml"/><Relationship Id="rId25" Type="http://schemas.openxmlformats.org/officeDocument/2006/relationships/tags" Target="../tags/tag147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image" Target="../media/image2.png"/><Relationship Id="rId19" Type="http://schemas.openxmlformats.org/officeDocument/2006/relationships/tags" Target="../tags/tag141.xml"/><Relationship Id="rId18" Type="http://schemas.openxmlformats.org/officeDocument/2006/relationships/image" Target="../media/image5.png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6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925.xml"/><Relationship Id="rId8" Type="http://schemas.openxmlformats.org/officeDocument/2006/relationships/tags" Target="../tags/tag924.xml"/><Relationship Id="rId7" Type="http://schemas.openxmlformats.org/officeDocument/2006/relationships/tags" Target="../tags/tag923.xml"/><Relationship Id="rId6" Type="http://schemas.openxmlformats.org/officeDocument/2006/relationships/tags" Target="../tags/tag922.xml"/><Relationship Id="rId5" Type="http://schemas.openxmlformats.org/officeDocument/2006/relationships/tags" Target="../tags/tag921.xml"/><Relationship Id="rId49" Type="http://schemas.openxmlformats.org/officeDocument/2006/relationships/vmlDrawing" Target="../drawings/vmlDrawing12.vml"/><Relationship Id="rId48" Type="http://schemas.openxmlformats.org/officeDocument/2006/relationships/slideLayout" Target="../slideLayouts/slideLayout9.xml"/><Relationship Id="rId47" Type="http://schemas.openxmlformats.org/officeDocument/2006/relationships/tags" Target="../tags/tag959.xml"/><Relationship Id="rId46" Type="http://schemas.openxmlformats.org/officeDocument/2006/relationships/tags" Target="../tags/tag958.xml"/><Relationship Id="rId45" Type="http://schemas.openxmlformats.org/officeDocument/2006/relationships/tags" Target="../tags/tag957.xml"/><Relationship Id="rId44" Type="http://schemas.openxmlformats.org/officeDocument/2006/relationships/tags" Target="../tags/tag956.xml"/><Relationship Id="rId43" Type="http://schemas.openxmlformats.org/officeDocument/2006/relationships/tags" Target="../tags/tag955.xml"/><Relationship Id="rId42" Type="http://schemas.openxmlformats.org/officeDocument/2006/relationships/tags" Target="../tags/tag954.xml"/><Relationship Id="rId41" Type="http://schemas.openxmlformats.org/officeDocument/2006/relationships/tags" Target="../tags/tag953.xml"/><Relationship Id="rId40" Type="http://schemas.openxmlformats.org/officeDocument/2006/relationships/tags" Target="../tags/tag952.xml"/><Relationship Id="rId4" Type="http://schemas.openxmlformats.org/officeDocument/2006/relationships/image" Target="../media/image3.png"/><Relationship Id="rId39" Type="http://schemas.openxmlformats.org/officeDocument/2006/relationships/tags" Target="../tags/tag951.xml"/><Relationship Id="rId38" Type="http://schemas.openxmlformats.org/officeDocument/2006/relationships/tags" Target="../tags/tag950.xml"/><Relationship Id="rId37" Type="http://schemas.openxmlformats.org/officeDocument/2006/relationships/tags" Target="../tags/tag949.xml"/><Relationship Id="rId36" Type="http://schemas.openxmlformats.org/officeDocument/2006/relationships/tags" Target="../tags/tag948.xml"/><Relationship Id="rId35" Type="http://schemas.openxmlformats.org/officeDocument/2006/relationships/tags" Target="../tags/tag947.xml"/><Relationship Id="rId34" Type="http://schemas.openxmlformats.org/officeDocument/2006/relationships/tags" Target="../tags/tag946.xml"/><Relationship Id="rId33" Type="http://schemas.openxmlformats.org/officeDocument/2006/relationships/tags" Target="../tags/tag945.xml"/><Relationship Id="rId32" Type="http://schemas.openxmlformats.org/officeDocument/2006/relationships/tags" Target="../tags/tag944.xml"/><Relationship Id="rId31" Type="http://schemas.openxmlformats.org/officeDocument/2006/relationships/tags" Target="../tags/tag943.xml"/><Relationship Id="rId30" Type="http://schemas.openxmlformats.org/officeDocument/2006/relationships/tags" Target="../tags/tag942.xml"/><Relationship Id="rId3" Type="http://schemas.openxmlformats.org/officeDocument/2006/relationships/tags" Target="../tags/tag920.xml"/><Relationship Id="rId29" Type="http://schemas.openxmlformats.org/officeDocument/2006/relationships/tags" Target="../tags/tag941.xml"/><Relationship Id="rId28" Type="http://schemas.openxmlformats.org/officeDocument/2006/relationships/tags" Target="../tags/tag940.xml"/><Relationship Id="rId27" Type="http://schemas.openxmlformats.org/officeDocument/2006/relationships/tags" Target="../tags/tag939.xml"/><Relationship Id="rId26" Type="http://schemas.openxmlformats.org/officeDocument/2006/relationships/tags" Target="../tags/tag938.xml"/><Relationship Id="rId25" Type="http://schemas.openxmlformats.org/officeDocument/2006/relationships/tags" Target="../tags/tag937.xml"/><Relationship Id="rId24" Type="http://schemas.openxmlformats.org/officeDocument/2006/relationships/image" Target="../media/image29.png"/><Relationship Id="rId23" Type="http://schemas.openxmlformats.org/officeDocument/2006/relationships/tags" Target="../tags/tag936.xml"/><Relationship Id="rId22" Type="http://schemas.openxmlformats.org/officeDocument/2006/relationships/oleObject" Target="../embeddings/oleObject14.bin"/><Relationship Id="rId21" Type="http://schemas.openxmlformats.org/officeDocument/2006/relationships/tags" Target="../tags/tag935.xml"/><Relationship Id="rId20" Type="http://schemas.openxmlformats.org/officeDocument/2006/relationships/image" Target="../media/image28.wmf"/><Relationship Id="rId2" Type="http://schemas.openxmlformats.org/officeDocument/2006/relationships/image" Target="../media/image2.png"/><Relationship Id="rId19" Type="http://schemas.openxmlformats.org/officeDocument/2006/relationships/oleObject" Target="../embeddings/oleObject13.bin"/><Relationship Id="rId18" Type="http://schemas.openxmlformats.org/officeDocument/2006/relationships/tags" Target="../tags/tag934.xml"/><Relationship Id="rId17" Type="http://schemas.openxmlformats.org/officeDocument/2006/relationships/tags" Target="../tags/tag933.xml"/><Relationship Id="rId16" Type="http://schemas.openxmlformats.org/officeDocument/2006/relationships/tags" Target="../tags/tag932.xml"/><Relationship Id="rId15" Type="http://schemas.openxmlformats.org/officeDocument/2006/relationships/tags" Target="../tags/tag931.xml"/><Relationship Id="rId14" Type="http://schemas.openxmlformats.org/officeDocument/2006/relationships/tags" Target="../tags/tag930.xml"/><Relationship Id="rId13" Type="http://schemas.openxmlformats.org/officeDocument/2006/relationships/tags" Target="../tags/tag929.xml"/><Relationship Id="rId12" Type="http://schemas.openxmlformats.org/officeDocument/2006/relationships/tags" Target="../tags/tag928.xml"/><Relationship Id="rId11" Type="http://schemas.openxmlformats.org/officeDocument/2006/relationships/tags" Target="../tags/tag927.xml"/><Relationship Id="rId10" Type="http://schemas.openxmlformats.org/officeDocument/2006/relationships/tags" Target="../tags/tag926.xml"/><Relationship Id="rId1" Type="http://schemas.openxmlformats.org/officeDocument/2006/relationships/tags" Target="../tags/tag919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966.xml"/><Relationship Id="rId8" Type="http://schemas.openxmlformats.org/officeDocument/2006/relationships/tags" Target="../tags/tag965.xml"/><Relationship Id="rId7" Type="http://schemas.openxmlformats.org/officeDocument/2006/relationships/tags" Target="../tags/tag964.xml"/><Relationship Id="rId6" Type="http://schemas.openxmlformats.org/officeDocument/2006/relationships/tags" Target="../tags/tag963.xml"/><Relationship Id="rId5" Type="http://schemas.openxmlformats.org/officeDocument/2006/relationships/tags" Target="../tags/tag962.xml"/><Relationship Id="rId47" Type="http://schemas.openxmlformats.org/officeDocument/2006/relationships/vmlDrawing" Target="../drawings/vmlDrawing13.vml"/><Relationship Id="rId46" Type="http://schemas.openxmlformats.org/officeDocument/2006/relationships/slideLayout" Target="../slideLayouts/slideLayout9.xml"/><Relationship Id="rId45" Type="http://schemas.openxmlformats.org/officeDocument/2006/relationships/tags" Target="../tags/tag997.xml"/><Relationship Id="rId44" Type="http://schemas.openxmlformats.org/officeDocument/2006/relationships/tags" Target="../tags/tag996.xml"/><Relationship Id="rId43" Type="http://schemas.openxmlformats.org/officeDocument/2006/relationships/tags" Target="../tags/tag995.xml"/><Relationship Id="rId42" Type="http://schemas.openxmlformats.org/officeDocument/2006/relationships/tags" Target="../tags/tag994.xml"/><Relationship Id="rId41" Type="http://schemas.openxmlformats.org/officeDocument/2006/relationships/tags" Target="../tags/tag993.xml"/><Relationship Id="rId40" Type="http://schemas.openxmlformats.org/officeDocument/2006/relationships/image" Target="../media/image30.png"/><Relationship Id="rId4" Type="http://schemas.openxmlformats.org/officeDocument/2006/relationships/image" Target="../media/image3.png"/><Relationship Id="rId39" Type="http://schemas.openxmlformats.org/officeDocument/2006/relationships/tags" Target="../tags/tag992.xml"/><Relationship Id="rId38" Type="http://schemas.openxmlformats.org/officeDocument/2006/relationships/tags" Target="../tags/tag991.xml"/><Relationship Id="rId37" Type="http://schemas.openxmlformats.org/officeDocument/2006/relationships/tags" Target="../tags/tag990.xml"/><Relationship Id="rId36" Type="http://schemas.openxmlformats.org/officeDocument/2006/relationships/tags" Target="../tags/tag989.xml"/><Relationship Id="rId35" Type="http://schemas.openxmlformats.org/officeDocument/2006/relationships/tags" Target="../tags/tag988.xml"/><Relationship Id="rId34" Type="http://schemas.openxmlformats.org/officeDocument/2006/relationships/tags" Target="../tags/tag987.xml"/><Relationship Id="rId33" Type="http://schemas.openxmlformats.org/officeDocument/2006/relationships/tags" Target="../tags/tag986.xml"/><Relationship Id="rId32" Type="http://schemas.openxmlformats.org/officeDocument/2006/relationships/tags" Target="../tags/tag985.xml"/><Relationship Id="rId31" Type="http://schemas.openxmlformats.org/officeDocument/2006/relationships/tags" Target="../tags/tag984.xml"/><Relationship Id="rId30" Type="http://schemas.openxmlformats.org/officeDocument/2006/relationships/tags" Target="../tags/tag983.xml"/><Relationship Id="rId3" Type="http://schemas.openxmlformats.org/officeDocument/2006/relationships/tags" Target="../tags/tag961.xml"/><Relationship Id="rId29" Type="http://schemas.openxmlformats.org/officeDocument/2006/relationships/tags" Target="../tags/tag982.xml"/><Relationship Id="rId28" Type="http://schemas.openxmlformats.org/officeDocument/2006/relationships/tags" Target="../tags/tag981.xml"/><Relationship Id="rId27" Type="http://schemas.openxmlformats.org/officeDocument/2006/relationships/tags" Target="../tags/tag980.xml"/><Relationship Id="rId26" Type="http://schemas.openxmlformats.org/officeDocument/2006/relationships/tags" Target="../tags/tag979.xml"/><Relationship Id="rId25" Type="http://schemas.openxmlformats.org/officeDocument/2006/relationships/tags" Target="../tags/tag978.xml"/><Relationship Id="rId24" Type="http://schemas.openxmlformats.org/officeDocument/2006/relationships/image" Target="../media/image29.png"/><Relationship Id="rId23" Type="http://schemas.openxmlformats.org/officeDocument/2006/relationships/tags" Target="../tags/tag977.xml"/><Relationship Id="rId22" Type="http://schemas.openxmlformats.org/officeDocument/2006/relationships/oleObject" Target="../embeddings/oleObject16.bin"/><Relationship Id="rId21" Type="http://schemas.openxmlformats.org/officeDocument/2006/relationships/tags" Target="../tags/tag976.xml"/><Relationship Id="rId20" Type="http://schemas.openxmlformats.org/officeDocument/2006/relationships/image" Target="../media/image28.wmf"/><Relationship Id="rId2" Type="http://schemas.openxmlformats.org/officeDocument/2006/relationships/image" Target="../media/image2.png"/><Relationship Id="rId19" Type="http://schemas.openxmlformats.org/officeDocument/2006/relationships/oleObject" Target="../embeddings/oleObject15.bin"/><Relationship Id="rId18" Type="http://schemas.openxmlformats.org/officeDocument/2006/relationships/tags" Target="../tags/tag975.xml"/><Relationship Id="rId17" Type="http://schemas.openxmlformats.org/officeDocument/2006/relationships/tags" Target="../tags/tag974.xml"/><Relationship Id="rId16" Type="http://schemas.openxmlformats.org/officeDocument/2006/relationships/tags" Target="../tags/tag973.xml"/><Relationship Id="rId15" Type="http://schemas.openxmlformats.org/officeDocument/2006/relationships/tags" Target="../tags/tag972.xml"/><Relationship Id="rId14" Type="http://schemas.openxmlformats.org/officeDocument/2006/relationships/tags" Target="../tags/tag971.xml"/><Relationship Id="rId13" Type="http://schemas.openxmlformats.org/officeDocument/2006/relationships/tags" Target="../tags/tag970.xml"/><Relationship Id="rId12" Type="http://schemas.openxmlformats.org/officeDocument/2006/relationships/tags" Target="../tags/tag969.xml"/><Relationship Id="rId11" Type="http://schemas.openxmlformats.org/officeDocument/2006/relationships/tags" Target="../tags/tag968.xml"/><Relationship Id="rId10" Type="http://schemas.openxmlformats.org/officeDocument/2006/relationships/tags" Target="../tags/tag967.xml"/><Relationship Id="rId1" Type="http://schemas.openxmlformats.org/officeDocument/2006/relationships/tags" Target="../tags/tag960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004.xml"/><Relationship Id="rId8" Type="http://schemas.openxmlformats.org/officeDocument/2006/relationships/tags" Target="../tags/tag1003.xml"/><Relationship Id="rId7" Type="http://schemas.openxmlformats.org/officeDocument/2006/relationships/tags" Target="../tags/tag1002.xml"/><Relationship Id="rId6" Type="http://schemas.openxmlformats.org/officeDocument/2006/relationships/tags" Target="../tags/tag1001.xml"/><Relationship Id="rId5" Type="http://schemas.openxmlformats.org/officeDocument/2006/relationships/tags" Target="../tags/tag1000.xml"/><Relationship Id="rId4" Type="http://schemas.openxmlformats.org/officeDocument/2006/relationships/image" Target="../media/image3.png"/><Relationship Id="rId3" Type="http://schemas.openxmlformats.org/officeDocument/2006/relationships/tags" Target="../tags/tag999.xml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9.xml"/><Relationship Id="rId10" Type="http://schemas.openxmlformats.org/officeDocument/2006/relationships/tags" Target="../tags/tag1005.xml"/><Relationship Id="rId1" Type="http://schemas.openxmlformats.org/officeDocument/2006/relationships/tags" Target="../tags/tag99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image" Target="../media/image3.png"/><Relationship Id="rId34" Type="http://schemas.openxmlformats.org/officeDocument/2006/relationships/vmlDrawing" Target="../drawings/vmlDrawing2.vml"/><Relationship Id="rId33" Type="http://schemas.openxmlformats.org/officeDocument/2006/relationships/slideLayout" Target="../slideLayouts/slideLayout9.xml"/><Relationship Id="rId32" Type="http://schemas.openxmlformats.org/officeDocument/2006/relationships/tags" Target="../tags/tag189.xml"/><Relationship Id="rId31" Type="http://schemas.openxmlformats.org/officeDocument/2006/relationships/tags" Target="../tags/tag188.xml"/><Relationship Id="rId30" Type="http://schemas.openxmlformats.org/officeDocument/2006/relationships/tags" Target="../tags/tag187.xml"/><Relationship Id="rId3" Type="http://schemas.openxmlformats.org/officeDocument/2006/relationships/tags" Target="../tags/tag164.xml"/><Relationship Id="rId29" Type="http://schemas.openxmlformats.org/officeDocument/2006/relationships/image" Target="../media/image6.wmf"/><Relationship Id="rId28" Type="http://schemas.openxmlformats.org/officeDocument/2006/relationships/oleObject" Target="../embeddings/oleObject2.bin"/><Relationship Id="rId27" Type="http://schemas.openxmlformats.org/officeDocument/2006/relationships/tags" Target="../tags/tag186.xml"/><Relationship Id="rId26" Type="http://schemas.openxmlformats.org/officeDocument/2006/relationships/tags" Target="../tags/tag185.xml"/><Relationship Id="rId25" Type="http://schemas.openxmlformats.org/officeDocument/2006/relationships/tags" Target="../tags/tag184.xml"/><Relationship Id="rId24" Type="http://schemas.openxmlformats.org/officeDocument/2006/relationships/tags" Target="../tags/tag183.xml"/><Relationship Id="rId23" Type="http://schemas.openxmlformats.org/officeDocument/2006/relationships/image" Target="../media/image7.jpeg"/><Relationship Id="rId22" Type="http://schemas.openxmlformats.org/officeDocument/2006/relationships/tags" Target="../tags/tag182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image" Target="../media/image2.png"/><Relationship Id="rId19" Type="http://schemas.openxmlformats.org/officeDocument/2006/relationships/tags" Target="../tags/tag179.xml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1" Type="http://schemas.openxmlformats.org/officeDocument/2006/relationships/slideLayout" Target="../slideLayouts/slideLayout9.xml"/><Relationship Id="rId40" Type="http://schemas.openxmlformats.org/officeDocument/2006/relationships/tags" Target="../tags/tag223.xml"/><Relationship Id="rId4" Type="http://schemas.openxmlformats.org/officeDocument/2006/relationships/image" Target="../media/image3.png"/><Relationship Id="rId39" Type="http://schemas.openxmlformats.org/officeDocument/2006/relationships/image" Target="../media/image10.png"/><Relationship Id="rId38" Type="http://schemas.openxmlformats.org/officeDocument/2006/relationships/tags" Target="../tags/tag222.xml"/><Relationship Id="rId37" Type="http://schemas.openxmlformats.org/officeDocument/2006/relationships/image" Target="../media/image9.emf"/><Relationship Id="rId36" Type="http://schemas.openxmlformats.org/officeDocument/2006/relationships/tags" Target="../tags/tag221.xml"/><Relationship Id="rId35" Type="http://schemas.openxmlformats.org/officeDocument/2006/relationships/tags" Target="../tags/tag220.xml"/><Relationship Id="rId34" Type="http://schemas.openxmlformats.org/officeDocument/2006/relationships/tags" Target="../tags/tag219.xml"/><Relationship Id="rId33" Type="http://schemas.openxmlformats.org/officeDocument/2006/relationships/tags" Target="../tags/tag218.xml"/><Relationship Id="rId32" Type="http://schemas.openxmlformats.org/officeDocument/2006/relationships/tags" Target="../tags/tag217.xml"/><Relationship Id="rId31" Type="http://schemas.openxmlformats.org/officeDocument/2006/relationships/tags" Target="../tags/tag216.xml"/><Relationship Id="rId30" Type="http://schemas.openxmlformats.org/officeDocument/2006/relationships/tags" Target="../tags/tag215.xml"/><Relationship Id="rId3" Type="http://schemas.openxmlformats.org/officeDocument/2006/relationships/tags" Target="../tags/tag191.xml"/><Relationship Id="rId29" Type="http://schemas.openxmlformats.org/officeDocument/2006/relationships/tags" Target="../tags/tag214.xml"/><Relationship Id="rId28" Type="http://schemas.openxmlformats.org/officeDocument/2006/relationships/tags" Target="../tags/tag213.xml"/><Relationship Id="rId27" Type="http://schemas.openxmlformats.org/officeDocument/2006/relationships/tags" Target="../tags/tag212.xml"/><Relationship Id="rId26" Type="http://schemas.openxmlformats.org/officeDocument/2006/relationships/tags" Target="../tags/tag211.xml"/><Relationship Id="rId25" Type="http://schemas.openxmlformats.org/officeDocument/2006/relationships/tags" Target="../tags/tag210.xml"/><Relationship Id="rId24" Type="http://schemas.openxmlformats.org/officeDocument/2006/relationships/tags" Target="../tags/tag209.xml"/><Relationship Id="rId23" Type="http://schemas.openxmlformats.org/officeDocument/2006/relationships/tags" Target="../tags/tag208.xml"/><Relationship Id="rId22" Type="http://schemas.openxmlformats.org/officeDocument/2006/relationships/image" Target="../media/image8.png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image" Target="../media/image2.png"/><Relationship Id="rId19" Type="http://schemas.openxmlformats.org/officeDocument/2006/relationships/tags" Target="../tags/tag205.xml"/><Relationship Id="rId18" Type="http://schemas.openxmlformats.org/officeDocument/2006/relationships/image" Target="../media/image5.png"/><Relationship Id="rId17" Type="http://schemas.openxmlformats.org/officeDocument/2006/relationships/tags" Target="../tags/tag204.xml"/><Relationship Id="rId16" Type="http://schemas.openxmlformats.org/officeDocument/2006/relationships/tags" Target="../tags/tag203.xml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tags" Target="../tags/tag19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2" Type="http://schemas.openxmlformats.org/officeDocument/2006/relationships/slideLayout" Target="../slideLayouts/slideLayout9.xml"/><Relationship Id="rId41" Type="http://schemas.openxmlformats.org/officeDocument/2006/relationships/tags" Target="../tags/tag259.xml"/><Relationship Id="rId40" Type="http://schemas.openxmlformats.org/officeDocument/2006/relationships/tags" Target="../tags/tag258.xml"/><Relationship Id="rId4" Type="http://schemas.openxmlformats.org/officeDocument/2006/relationships/image" Target="../media/image3.png"/><Relationship Id="rId39" Type="http://schemas.openxmlformats.org/officeDocument/2006/relationships/tags" Target="../tags/tag257.xml"/><Relationship Id="rId38" Type="http://schemas.openxmlformats.org/officeDocument/2006/relationships/tags" Target="../tags/tag256.xml"/><Relationship Id="rId37" Type="http://schemas.openxmlformats.org/officeDocument/2006/relationships/tags" Target="../tags/tag255.xml"/><Relationship Id="rId36" Type="http://schemas.openxmlformats.org/officeDocument/2006/relationships/tags" Target="../tags/tag254.xml"/><Relationship Id="rId35" Type="http://schemas.openxmlformats.org/officeDocument/2006/relationships/tags" Target="../tags/tag253.xml"/><Relationship Id="rId34" Type="http://schemas.openxmlformats.org/officeDocument/2006/relationships/tags" Target="../tags/tag252.xml"/><Relationship Id="rId33" Type="http://schemas.openxmlformats.org/officeDocument/2006/relationships/image" Target="../media/image11.emf"/><Relationship Id="rId32" Type="http://schemas.openxmlformats.org/officeDocument/2006/relationships/tags" Target="../tags/tag251.xml"/><Relationship Id="rId31" Type="http://schemas.openxmlformats.org/officeDocument/2006/relationships/tags" Target="../tags/tag250.xml"/><Relationship Id="rId30" Type="http://schemas.openxmlformats.org/officeDocument/2006/relationships/tags" Target="../tags/tag249.xml"/><Relationship Id="rId3" Type="http://schemas.openxmlformats.org/officeDocument/2006/relationships/tags" Target="../tags/tag225.xml"/><Relationship Id="rId29" Type="http://schemas.openxmlformats.org/officeDocument/2006/relationships/tags" Target="../tags/tag248.xml"/><Relationship Id="rId28" Type="http://schemas.openxmlformats.org/officeDocument/2006/relationships/tags" Target="../tags/tag247.xml"/><Relationship Id="rId27" Type="http://schemas.openxmlformats.org/officeDocument/2006/relationships/tags" Target="../tags/tag246.xml"/><Relationship Id="rId26" Type="http://schemas.openxmlformats.org/officeDocument/2006/relationships/tags" Target="../tags/tag245.xml"/><Relationship Id="rId25" Type="http://schemas.openxmlformats.org/officeDocument/2006/relationships/tags" Target="../tags/tag244.xml"/><Relationship Id="rId24" Type="http://schemas.openxmlformats.org/officeDocument/2006/relationships/tags" Target="../tags/tag243.xml"/><Relationship Id="rId23" Type="http://schemas.openxmlformats.org/officeDocument/2006/relationships/tags" Target="../tags/tag242.xml"/><Relationship Id="rId22" Type="http://schemas.openxmlformats.org/officeDocument/2006/relationships/image" Target="../media/image8.png"/><Relationship Id="rId21" Type="http://schemas.openxmlformats.org/officeDocument/2006/relationships/tags" Target="../tags/tag241.xml"/><Relationship Id="rId20" Type="http://schemas.openxmlformats.org/officeDocument/2006/relationships/tags" Target="../tags/tag240.xml"/><Relationship Id="rId2" Type="http://schemas.openxmlformats.org/officeDocument/2006/relationships/image" Target="../media/image2.png"/><Relationship Id="rId19" Type="http://schemas.openxmlformats.org/officeDocument/2006/relationships/tags" Target="../tags/tag239.xml"/><Relationship Id="rId18" Type="http://schemas.openxmlformats.org/officeDocument/2006/relationships/image" Target="../media/image7.jpeg"/><Relationship Id="rId17" Type="http://schemas.openxmlformats.org/officeDocument/2006/relationships/tags" Target="../tags/tag238.xml"/><Relationship Id="rId16" Type="http://schemas.openxmlformats.org/officeDocument/2006/relationships/tags" Target="../tags/tag237.xml"/><Relationship Id="rId15" Type="http://schemas.openxmlformats.org/officeDocument/2006/relationships/tags" Target="../tags/tag236.xml"/><Relationship Id="rId14" Type="http://schemas.openxmlformats.org/officeDocument/2006/relationships/tags" Target="../tags/tag235.xml"/><Relationship Id="rId13" Type="http://schemas.openxmlformats.org/officeDocument/2006/relationships/tags" Target="../tags/tag234.xml"/><Relationship Id="rId12" Type="http://schemas.openxmlformats.org/officeDocument/2006/relationships/tags" Target="../tags/tag233.xml"/><Relationship Id="rId11" Type="http://schemas.openxmlformats.org/officeDocument/2006/relationships/tags" Target="../tags/tag232.xml"/><Relationship Id="rId10" Type="http://schemas.openxmlformats.org/officeDocument/2006/relationships/tags" Target="../tags/tag231.xml"/><Relationship Id="rId1" Type="http://schemas.openxmlformats.org/officeDocument/2006/relationships/tags" Target="../tags/tag22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image" Target="../media/image12.png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image" Target="../media/image3.png"/><Relationship Id="rId35" Type="http://schemas.openxmlformats.org/officeDocument/2006/relationships/slideLayout" Target="../slideLayouts/slideLayout9.xml"/><Relationship Id="rId34" Type="http://schemas.openxmlformats.org/officeDocument/2006/relationships/tags" Target="../tags/tag289.xml"/><Relationship Id="rId33" Type="http://schemas.openxmlformats.org/officeDocument/2006/relationships/tags" Target="../tags/tag288.xml"/><Relationship Id="rId32" Type="http://schemas.openxmlformats.org/officeDocument/2006/relationships/tags" Target="../tags/tag287.xml"/><Relationship Id="rId31" Type="http://schemas.openxmlformats.org/officeDocument/2006/relationships/tags" Target="../tags/tag286.xml"/><Relationship Id="rId30" Type="http://schemas.openxmlformats.org/officeDocument/2006/relationships/tags" Target="../tags/tag285.xml"/><Relationship Id="rId3" Type="http://schemas.openxmlformats.org/officeDocument/2006/relationships/tags" Target="../tags/tag261.xml"/><Relationship Id="rId29" Type="http://schemas.openxmlformats.org/officeDocument/2006/relationships/tags" Target="../tags/tag284.xml"/><Relationship Id="rId28" Type="http://schemas.openxmlformats.org/officeDocument/2006/relationships/tags" Target="../tags/tag283.xml"/><Relationship Id="rId27" Type="http://schemas.openxmlformats.org/officeDocument/2006/relationships/tags" Target="../tags/tag282.xml"/><Relationship Id="rId26" Type="http://schemas.openxmlformats.org/officeDocument/2006/relationships/tags" Target="../tags/tag281.xml"/><Relationship Id="rId25" Type="http://schemas.openxmlformats.org/officeDocument/2006/relationships/tags" Target="../tags/tag280.xml"/><Relationship Id="rId24" Type="http://schemas.openxmlformats.org/officeDocument/2006/relationships/tags" Target="../tags/tag279.xml"/><Relationship Id="rId23" Type="http://schemas.openxmlformats.org/officeDocument/2006/relationships/tags" Target="../tags/tag278.xml"/><Relationship Id="rId22" Type="http://schemas.openxmlformats.org/officeDocument/2006/relationships/tags" Target="../tags/tag277.xml"/><Relationship Id="rId21" Type="http://schemas.openxmlformats.org/officeDocument/2006/relationships/image" Target="../media/image13.png"/><Relationship Id="rId20" Type="http://schemas.openxmlformats.org/officeDocument/2006/relationships/tags" Target="../tags/tag276.xml"/><Relationship Id="rId2" Type="http://schemas.openxmlformats.org/officeDocument/2006/relationships/image" Target="../media/image2.png"/><Relationship Id="rId19" Type="http://schemas.openxmlformats.org/officeDocument/2006/relationships/tags" Target="../tags/tag275.xml"/><Relationship Id="rId18" Type="http://schemas.openxmlformats.org/officeDocument/2006/relationships/tags" Target="../tags/tag274.xml"/><Relationship Id="rId17" Type="http://schemas.openxmlformats.org/officeDocument/2006/relationships/tags" Target="../tags/tag273.xml"/><Relationship Id="rId16" Type="http://schemas.openxmlformats.org/officeDocument/2006/relationships/tags" Target="../tags/tag272.xml"/><Relationship Id="rId15" Type="http://schemas.openxmlformats.org/officeDocument/2006/relationships/tags" Target="../tags/tag271.xml"/><Relationship Id="rId14" Type="http://schemas.openxmlformats.org/officeDocument/2006/relationships/tags" Target="../tags/tag270.xml"/><Relationship Id="rId13" Type="http://schemas.openxmlformats.org/officeDocument/2006/relationships/tags" Target="../tags/tag269.xml"/><Relationship Id="rId12" Type="http://schemas.openxmlformats.org/officeDocument/2006/relationships/tags" Target="../tags/tag268.xml"/><Relationship Id="rId11" Type="http://schemas.openxmlformats.org/officeDocument/2006/relationships/tags" Target="../tags/tag267.xml"/><Relationship Id="rId10" Type="http://schemas.openxmlformats.org/officeDocument/2006/relationships/tags" Target="../tags/tag266.xml"/><Relationship Id="rId1" Type="http://schemas.openxmlformats.org/officeDocument/2006/relationships/tags" Target="../tags/tag2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image" Target="../media/image3.png"/><Relationship Id="rId33" Type="http://schemas.openxmlformats.org/officeDocument/2006/relationships/slideLayout" Target="../slideLayouts/slideLayout9.xml"/><Relationship Id="rId32" Type="http://schemas.openxmlformats.org/officeDocument/2006/relationships/tags" Target="../tags/tag316.xml"/><Relationship Id="rId31" Type="http://schemas.openxmlformats.org/officeDocument/2006/relationships/tags" Target="../tags/tag315.xml"/><Relationship Id="rId30" Type="http://schemas.openxmlformats.org/officeDocument/2006/relationships/tags" Target="../tags/tag314.xml"/><Relationship Id="rId3" Type="http://schemas.openxmlformats.org/officeDocument/2006/relationships/tags" Target="../tags/tag291.xml"/><Relationship Id="rId29" Type="http://schemas.openxmlformats.org/officeDocument/2006/relationships/tags" Target="../tags/tag313.xml"/><Relationship Id="rId28" Type="http://schemas.openxmlformats.org/officeDocument/2006/relationships/tags" Target="../tags/tag312.xml"/><Relationship Id="rId27" Type="http://schemas.openxmlformats.org/officeDocument/2006/relationships/tags" Target="../tags/tag311.xml"/><Relationship Id="rId26" Type="http://schemas.openxmlformats.org/officeDocument/2006/relationships/tags" Target="../tags/tag310.xml"/><Relationship Id="rId25" Type="http://schemas.openxmlformats.org/officeDocument/2006/relationships/tags" Target="../tags/tag309.xml"/><Relationship Id="rId24" Type="http://schemas.openxmlformats.org/officeDocument/2006/relationships/tags" Target="../tags/tag308.xml"/><Relationship Id="rId23" Type="http://schemas.openxmlformats.org/officeDocument/2006/relationships/image" Target="../media/image16.emf"/><Relationship Id="rId22" Type="http://schemas.openxmlformats.org/officeDocument/2006/relationships/tags" Target="../tags/tag307.xml"/><Relationship Id="rId21" Type="http://schemas.openxmlformats.org/officeDocument/2006/relationships/image" Target="../media/image15.emf"/><Relationship Id="rId20" Type="http://schemas.openxmlformats.org/officeDocument/2006/relationships/tags" Target="../tags/tag306.xml"/><Relationship Id="rId2" Type="http://schemas.openxmlformats.org/officeDocument/2006/relationships/image" Target="../media/image2.png"/><Relationship Id="rId19" Type="http://schemas.openxmlformats.org/officeDocument/2006/relationships/image" Target="../media/image14.png"/><Relationship Id="rId18" Type="http://schemas.openxmlformats.org/officeDocument/2006/relationships/tags" Target="../tags/tag305.xml"/><Relationship Id="rId17" Type="http://schemas.openxmlformats.org/officeDocument/2006/relationships/tags" Target="../tags/tag304.xml"/><Relationship Id="rId16" Type="http://schemas.openxmlformats.org/officeDocument/2006/relationships/tags" Target="../tags/tag303.xml"/><Relationship Id="rId15" Type="http://schemas.openxmlformats.org/officeDocument/2006/relationships/tags" Target="../tags/tag302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9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2" Type="http://schemas.openxmlformats.org/officeDocument/2006/relationships/vmlDrawing" Target="../drawings/vmlDrawing3.vml"/><Relationship Id="rId41" Type="http://schemas.openxmlformats.org/officeDocument/2006/relationships/slideLayout" Target="../slideLayouts/slideLayout9.xml"/><Relationship Id="rId40" Type="http://schemas.openxmlformats.org/officeDocument/2006/relationships/tags" Target="../tags/tag349.xml"/><Relationship Id="rId4" Type="http://schemas.openxmlformats.org/officeDocument/2006/relationships/image" Target="../media/image3.png"/><Relationship Id="rId39" Type="http://schemas.openxmlformats.org/officeDocument/2006/relationships/tags" Target="../tags/tag348.xml"/><Relationship Id="rId38" Type="http://schemas.openxmlformats.org/officeDocument/2006/relationships/tags" Target="../tags/tag347.xml"/><Relationship Id="rId37" Type="http://schemas.openxmlformats.org/officeDocument/2006/relationships/tags" Target="../tags/tag346.xml"/><Relationship Id="rId36" Type="http://schemas.openxmlformats.org/officeDocument/2006/relationships/tags" Target="../tags/tag345.xml"/><Relationship Id="rId35" Type="http://schemas.openxmlformats.org/officeDocument/2006/relationships/tags" Target="../tags/tag344.xml"/><Relationship Id="rId34" Type="http://schemas.openxmlformats.org/officeDocument/2006/relationships/tags" Target="../tags/tag343.xml"/><Relationship Id="rId33" Type="http://schemas.openxmlformats.org/officeDocument/2006/relationships/tags" Target="../tags/tag342.xml"/><Relationship Id="rId32" Type="http://schemas.openxmlformats.org/officeDocument/2006/relationships/tags" Target="../tags/tag341.xml"/><Relationship Id="rId31" Type="http://schemas.openxmlformats.org/officeDocument/2006/relationships/tags" Target="../tags/tag340.xml"/><Relationship Id="rId30" Type="http://schemas.openxmlformats.org/officeDocument/2006/relationships/tags" Target="../tags/tag339.xml"/><Relationship Id="rId3" Type="http://schemas.openxmlformats.org/officeDocument/2006/relationships/tags" Target="../tags/tag318.xml"/><Relationship Id="rId29" Type="http://schemas.openxmlformats.org/officeDocument/2006/relationships/image" Target="../media/image16.emf"/><Relationship Id="rId28" Type="http://schemas.openxmlformats.org/officeDocument/2006/relationships/tags" Target="../tags/tag338.xml"/><Relationship Id="rId27" Type="http://schemas.openxmlformats.org/officeDocument/2006/relationships/image" Target="../media/image15.emf"/><Relationship Id="rId26" Type="http://schemas.openxmlformats.org/officeDocument/2006/relationships/tags" Target="../tags/tag337.xml"/><Relationship Id="rId25" Type="http://schemas.openxmlformats.org/officeDocument/2006/relationships/image" Target="../media/image6.wmf"/><Relationship Id="rId24" Type="http://schemas.openxmlformats.org/officeDocument/2006/relationships/oleObject" Target="../embeddings/oleObject3.bin"/><Relationship Id="rId23" Type="http://schemas.openxmlformats.org/officeDocument/2006/relationships/tags" Target="../tags/tag336.xml"/><Relationship Id="rId22" Type="http://schemas.openxmlformats.org/officeDocument/2006/relationships/tags" Target="../tags/tag335.xml"/><Relationship Id="rId21" Type="http://schemas.openxmlformats.org/officeDocument/2006/relationships/tags" Target="../tags/tag334.xml"/><Relationship Id="rId20" Type="http://schemas.openxmlformats.org/officeDocument/2006/relationships/image" Target="../media/image14.png"/><Relationship Id="rId2" Type="http://schemas.openxmlformats.org/officeDocument/2006/relationships/image" Target="../media/image2.png"/><Relationship Id="rId19" Type="http://schemas.openxmlformats.org/officeDocument/2006/relationships/tags" Target="../tags/tag333.xml"/><Relationship Id="rId18" Type="http://schemas.openxmlformats.org/officeDocument/2006/relationships/tags" Target="../tags/tag332.xml"/><Relationship Id="rId17" Type="http://schemas.openxmlformats.org/officeDocument/2006/relationships/tags" Target="../tags/tag331.xml"/><Relationship Id="rId16" Type="http://schemas.openxmlformats.org/officeDocument/2006/relationships/tags" Target="../tags/tag330.xml"/><Relationship Id="rId15" Type="http://schemas.openxmlformats.org/officeDocument/2006/relationships/tags" Target="../tags/tag329.xml"/><Relationship Id="rId14" Type="http://schemas.openxmlformats.org/officeDocument/2006/relationships/tags" Target="../tags/tag328.xml"/><Relationship Id="rId13" Type="http://schemas.openxmlformats.org/officeDocument/2006/relationships/tags" Target="../tags/tag327.xml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tags" Target="../tags/tag3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/>
          <p:nvPr>
            <p:custDataLst>
              <p:tags r:id="rId1"/>
            </p:custDataLst>
          </p:nvPr>
        </p:nvSpPr>
        <p:spPr>
          <a:xfrm>
            <a:off x="4521236" y="2000603"/>
            <a:ext cx="6858000" cy="8458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00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沉淀溶解平衡曲线</a:t>
            </a:r>
            <a:endParaRPr lang="zh-CN" altLang="en-US" sz="5000">
              <a:solidFill>
                <a:schemeClr val="accent1"/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2" name="矩形 31"/>
          <p:cNvSpPr/>
          <p:nvPr>
            <p:custDataLst>
              <p:tags r:id="rId5"/>
            </p:custDataLst>
          </p:nvPr>
        </p:nvSpPr>
        <p:spPr>
          <a:xfrm>
            <a:off x="5816600" y="1336040"/>
            <a:ext cx="5981700" cy="507238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6"/>
            </p:custDataLst>
          </p:nvPr>
        </p:nvSpPr>
        <p:spPr>
          <a:xfrm>
            <a:off x="389255" y="768350"/>
            <a:ext cx="115658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【典例】溴酸银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(AgBrO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溶解度随温度变化曲线如下图所示。下列说法错误的是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)</a:t>
            </a:r>
            <a:endParaRPr lang="en-US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>
            <a:off x="389255" y="8509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9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10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1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2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3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4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5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6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7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" name="图片 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>
            <a:lum bright="-24000" contrast="48000"/>
          </a:blip>
          <a:stretch>
            <a:fillRect/>
          </a:stretch>
        </p:blipFill>
        <p:spPr>
          <a:xfrm>
            <a:off x="307975" y="1618615"/>
            <a:ext cx="5388610" cy="4004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组合 20"/>
          <p:cNvGrpSpPr/>
          <p:nvPr>
            <p:custDataLst>
              <p:tags r:id="rId21"/>
            </p:custDataLst>
          </p:nvPr>
        </p:nvGrpSpPr>
        <p:grpSpPr>
          <a:xfrm>
            <a:off x="6160770" y="1930400"/>
            <a:ext cx="5233035" cy="398780"/>
            <a:chOff x="839" y="2951"/>
            <a:chExt cx="8241" cy="628"/>
          </a:xfrm>
          <a:solidFill>
            <a:schemeClr val="tx2"/>
          </a:solidFill>
        </p:grpSpPr>
        <p:sp>
          <p:nvSpPr>
            <p:cNvPr id="20" name="文本框 19"/>
            <p:cNvSpPr txBox="1"/>
            <p:nvPr>
              <p:custDataLst>
                <p:tags r:id="rId22"/>
              </p:custDataLst>
            </p:nvPr>
          </p:nvSpPr>
          <p:spPr>
            <a:xfrm>
              <a:off x="839" y="2951"/>
              <a:ext cx="8241" cy="628"/>
            </a:xfrm>
            <a:prstGeom prst="rect">
              <a:avLst/>
            </a:prstGeom>
            <a:solidFill>
              <a:schemeClr val="dk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AgBrO</a:t>
              </a:r>
              <a:r>
                <a:rPr lang="en-US" sz="20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</a:t>
              </a:r>
              <a:r>
                <a:rPr 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</a:t>
              </a:r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Ag</a:t>
              </a:r>
              <a:r>
                <a:rPr lang="zh-CN" sz="2000" b="1" baseline="30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＋</a:t>
              </a:r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 +BrO</a:t>
              </a:r>
              <a:r>
                <a:rPr lang="en-US" sz="20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en-US" sz="2000" b="1" baseline="30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endParaRPr lang="en-US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2" name="对象 -2147482619" descr="学科网(www.zxxk.com)--教育资源门户，提供试卷、教案、课件、论文、素材及各类教学资源下载，还有大量而丰富的教学相关资讯！"/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3435" y="3080"/>
            <a:ext cx="1195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" r:id="rId24" imgW="389255" imgH="199390" progId="Word.Picture.8">
                    <p:embed/>
                  </p:oleObj>
                </mc:Choice>
                <mc:Fallback>
                  <p:oleObj name="" r:id="rId24" imgW="389255" imgH="199390" progId="Word.Picture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"/>
                        <a:srcRect l="15584" t="19872" r="21104" b="29167"/>
                        <a:stretch>
                          <a:fillRect/>
                        </a:stretch>
                      </p:blipFill>
                      <p:spPr>
                        <a:xfrm>
                          <a:off x="3435" y="3080"/>
                          <a:ext cx="1195" cy="4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椭圆 28"/>
          <p:cNvSpPr/>
          <p:nvPr>
            <p:custDataLst>
              <p:tags r:id="rId26"/>
            </p:custDataLst>
          </p:nvPr>
        </p:nvSpPr>
        <p:spPr>
          <a:xfrm>
            <a:off x="3211830" y="3560445"/>
            <a:ext cx="229870" cy="25209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27"/>
            </p:custDataLst>
          </p:nvPr>
        </p:nvSpPr>
        <p:spPr>
          <a:xfrm>
            <a:off x="7640320" y="1422400"/>
            <a:ext cx="2498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技巧</a:t>
            </a:r>
            <a:endParaRPr lang="zh-CN" altLang="en-US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8"/>
            </p:custDataLst>
          </p:nvPr>
        </p:nvSpPr>
        <p:spPr>
          <a:xfrm>
            <a:off x="6327140" y="2539365"/>
            <a:ext cx="52336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溶质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AB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溶剂（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0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溶液质量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lang="en-US" altLang="zh-CN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S               100g             100+S</a:t>
            </a:r>
            <a:endParaRPr lang="en-US" altLang="zh-CN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10S            1000g(1L)    1000g+10S(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1L)</a:t>
            </a:r>
            <a:endParaRPr lang="en-US" altLang="zh-CN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9"/>
            </p:custDataLst>
          </p:nvPr>
        </p:nvSpPr>
        <p:spPr>
          <a:xfrm>
            <a:off x="7386955" y="4203065"/>
            <a:ext cx="304101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10S     </a:t>
            </a:r>
            <a:endParaRPr lang="en-US" altLang="zh-CN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c(AB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 ----------- 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➗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1L 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M (AB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0"/>
            </p:custDataLst>
          </p:nvPr>
        </p:nvSpPr>
        <p:spPr>
          <a:xfrm>
            <a:off x="6421120" y="3679190"/>
            <a:ext cx="4972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微溶物溶解度转物质的量浓度速算公式</a:t>
            </a:r>
            <a:endParaRPr lang="zh-CN" altLang="zh-CN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31"/>
            </p:custDataLst>
          </p:nvPr>
        </p:nvSpPr>
        <p:spPr>
          <a:xfrm>
            <a:off x="6468745" y="5454650"/>
            <a:ext cx="51365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2400" b="1" baseline="-25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(AB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 c(A</a:t>
            </a:r>
            <a:r>
              <a:rPr lang="en-US" altLang="zh-CN" sz="24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)·c(B</a:t>
            </a:r>
            <a:r>
              <a:rPr lang="en-US" altLang="zh-CN" sz="24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 = (10S/M)</a:t>
            </a:r>
            <a:r>
              <a:rPr lang="en-US" altLang="zh-CN" sz="24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endParaRPr lang="en-US" altLang="zh-CN" sz="2400" b="1" baseline="30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32"/>
            </p:custDataLst>
          </p:nvPr>
        </p:nvSpPr>
        <p:spPr>
          <a:xfrm>
            <a:off x="6342380" y="5288915"/>
            <a:ext cx="5243195" cy="88963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标注 21"/>
          <p:cNvSpPr/>
          <p:nvPr>
            <p:custDataLst>
              <p:tags r:id="rId33"/>
            </p:custDataLst>
          </p:nvPr>
        </p:nvSpPr>
        <p:spPr>
          <a:xfrm>
            <a:off x="648335" y="5337810"/>
            <a:ext cx="4515485" cy="1070610"/>
          </a:xfrm>
          <a:prstGeom prst="wedgeRectCallout">
            <a:avLst>
              <a:gd name="adj1" fmla="val 63134"/>
              <a:gd name="adj2" fmla="val -13760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对于微溶物而言，其溶质质量很小，加入水中溶液体积变化也很小，粗略处理时可以用溶剂体积代表溶液体积。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18" grpId="0"/>
      <p:bldP spid="19" grpId="0"/>
      <p:bldP spid="31" grpId="0"/>
      <p:bldP spid="4" grpId="0" bldLvl="0" animBg="1"/>
      <p:bldP spid="2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225425" y="635635"/>
            <a:ext cx="117297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】溴酸银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(AgBrO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溶解度随温度变化曲线如下图所示。下列说法错误的是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)</a:t>
            </a:r>
            <a:endParaRPr lang="en-US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89255" y="8509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8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9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0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2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3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4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5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6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" name="图片 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>
            <a:lum bright="-24000" contrast="48000"/>
          </a:blip>
          <a:stretch>
            <a:fillRect/>
          </a:stretch>
        </p:blipFill>
        <p:spPr>
          <a:xfrm>
            <a:off x="681990" y="1096010"/>
            <a:ext cx="5388610" cy="40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>
            <p:custDataLst>
              <p:tags r:id="rId20"/>
            </p:custDataLst>
          </p:nvPr>
        </p:nvSpPr>
        <p:spPr>
          <a:xfrm>
            <a:off x="6247130" y="1555750"/>
            <a:ext cx="5377815" cy="2630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．溴酸银的溶解是放热过程</a:t>
            </a:r>
            <a:endParaRPr 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．温度升高时溴酸银溶解速度加快</a:t>
            </a:r>
            <a:endParaRPr 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 ℃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时溴酸银的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约等于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6×10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．若硝酸钾中含有少量溴酸银，可用重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结晶方法提纯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组合 20"/>
          <p:cNvGrpSpPr/>
          <p:nvPr>
            <p:custDataLst>
              <p:tags r:id="rId21"/>
            </p:custDataLst>
          </p:nvPr>
        </p:nvGrpSpPr>
        <p:grpSpPr>
          <a:xfrm>
            <a:off x="927735" y="4765675"/>
            <a:ext cx="5233035" cy="398780"/>
            <a:chOff x="839" y="2951"/>
            <a:chExt cx="8241" cy="628"/>
          </a:xfrm>
          <a:solidFill>
            <a:schemeClr val="tx2"/>
          </a:solidFill>
        </p:grpSpPr>
        <p:sp>
          <p:nvSpPr>
            <p:cNvPr id="20" name="文本框 19"/>
            <p:cNvSpPr txBox="1"/>
            <p:nvPr>
              <p:custDataLst>
                <p:tags r:id="rId22"/>
              </p:custDataLst>
            </p:nvPr>
          </p:nvSpPr>
          <p:spPr>
            <a:xfrm>
              <a:off x="839" y="2951"/>
              <a:ext cx="8241" cy="628"/>
            </a:xfrm>
            <a:prstGeom prst="rect">
              <a:avLst/>
            </a:prstGeom>
            <a:solidFill>
              <a:schemeClr val="dk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AgBrO</a:t>
              </a:r>
              <a:r>
                <a:rPr lang="en-US" sz="20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</a:t>
              </a:r>
              <a:r>
                <a:rPr 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</a:t>
              </a:r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Ag</a:t>
              </a:r>
              <a:r>
                <a:rPr lang="zh-CN" sz="2000" b="1" baseline="30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＋</a:t>
              </a:r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 +BrO</a:t>
              </a:r>
              <a:r>
                <a:rPr lang="en-US" sz="20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en-US" sz="2000" b="1" baseline="30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endParaRPr lang="en-US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2" name="对象 -2147482619" descr="学科网(www.zxxk.com)--教育资源门户，提供试卷、教案、课件、论文、素材及各类教学资源下载，还有大量而丰富的教学相关资讯！"/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3435" y="3080"/>
            <a:ext cx="1195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" r:id="rId24" imgW="389255" imgH="199390" progId="Word.Picture.8">
                    <p:embed/>
                  </p:oleObj>
                </mc:Choice>
                <mc:Fallback>
                  <p:oleObj name="" r:id="rId24" imgW="389255" imgH="199390" progId="Word.Picture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"/>
                        <a:srcRect l="15584" t="19872" r="21104" b="29167"/>
                        <a:stretch>
                          <a:fillRect/>
                        </a:stretch>
                      </p:blipFill>
                      <p:spPr>
                        <a:xfrm>
                          <a:off x="3435" y="3080"/>
                          <a:ext cx="1195" cy="4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文本框 21"/>
          <p:cNvSpPr txBox="1"/>
          <p:nvPr>
            <p:custDataLst>
              <p:tags r:id="rId26"/>
            </p:custDataLst>
          </p:nvPr>
        </p:nvSpPr>
        <p:spPr>
          <a:xfrm>
            <a:off x="6425565" y="1123950"/>
            <a:ext cx="5276850" cy="64516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温度升高，溴酸银的溶解度逐渐增大，根据勒夏特列原理，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AgBrO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的溶解是吸热过程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7"/>
            </p:custDataLst>
          </p:nvPr>
        </p:nvSpPr>
        <p:spPr>
          <a:xfrm>
            <a:off x="5915025" y="171450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8"/>
            </p:custDataLst>
          </p:nvPr>
        </p:nvSpPr>
        <p:spPr>
          <a:xfrm>
            <a:off x="11263630" y="635635"/>
            <a:ext cx="5638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endParaRPr lang="en-US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9"/>
            </p:custDataLst>
          </p:nvPr>
        </p:nvSpPr>
        <p:spPr>
          <a:xfrm>
            <a:off x="5915025" y="2298065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30"/>
            </p:custDataLst>
          </p:nvPr>
        </p:nvSpPr>
        <p:spPr>
          <a:xfrm>
            <a:off x="5915025" y="2784475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31"/>
            </p:custDataLst>
          </p:nvPr>
        </p:nvSpPr>
        <p:spPr>
          <a:xfrm>
            <a:off x="5915025" y="3406775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>
            <p:custDataLst>
              <p:tags r:id="rId32"/>
            </p:custDataLst>
          </p:nvPr>
        </p:nvSpPr>
        <p:spPr>
          <a:xfrm>
            <a:off x="3587750" y="3008630"/>
            <a:ext cx="229870" cy="25209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3"/>
            </p:custDataLst>
          </p:nvPr>
        </p:nvSpPr>
        <p:spPr>
          <a:xfrm>
            <a:off x="6424930" y="4213860"/>
            <a:ext cx="5530850" cy="13379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KNO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中含有少量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AgBrO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，可通过蒸发浓缩得到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KNO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的饱和溶液，再冷却结晶获得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KNO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晶体，而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AgBrO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留在母液中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4"/>
            </p:custDataLst>
          </p:nvPr>
        </p:nvSpPr>
        <p:spPr>
          <a:xfrm>
            <a:off x="389255" y="5173345"/>
            <a:ext cx="674433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10S                    10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0.6</a:t>
            </a:r>
            <a:endParaRPr lang="en-US" altLang="zh-CN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c(AB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 ----------- 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➗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1L = ------------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➗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1L ≈ 0.025mol·L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M (AB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236</a:t>
            </a:r>
            <a:endParaRPr lang="en-US" altLang="zh-CN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圆角矩形 18"/>
          <p:cNvSpPr/>
          <p:nvPr>
            <p:custDataLst>
              <p:tags r:id="rId35"/>
            </p:custDataLst>
          </p:nvPr>
        </p:nvSpPr>
        <p:spPr>
          <a:xfrm>
            <a:off x="364490" y="5173345"/>
            <a:ext cx="2893060" cy="1015365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36"/>
            </p:custDataLst>
          </p:nvPr>
        </p:nvSpPr>
        <p:spPr>
          <a:xfrm>
            <a:off x="5633085" y="6078855"/>
            <a:ext cx="62242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20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(AB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 c(A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)·c(B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 = (10S/M)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= 0.025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=6×10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－4</a:t>
            </a:r>
            <a:endParaRPr lang="en-US" altLang="zh-CN" sz="2000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2" name="圆角矩形 31"/>
          <p:cNvSpPr/>
          <p:nvPr>
            <p:custDataLst>
              <p:tags r:id="rId37"/>
            </p:custDataLst>
          </p:nvPr>
        </p:nvSpPr>
        <p:spPr>
          <a:xfrm>
            <a:off x="5520690" y="5969635"/>
            <a:ext cx="4163695" cy="592455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标注 16"/>
          <p:cNvSpPr/>
          <p:nvPr>
            <p:custDataLst>
              <p:tags r:id="rId38"/>
            </p:custDataLst>
          </p:nvPr>
        </p:nvSpPr>
        <p:spPr>
          <a:xfrm>
            <a:off x="1859915" y="1555750"/>
            <a:ext cx="2130425" cy="1041400"/>
          </a:xfrm>
          <a:prstGeom prst="wedgeRectCallout">
            <a:avLst>
              <a:gd name="adj1" fmla="val 63204"/>
              <a:gd name="adj2" fmla="val 47682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/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温度升高斜率增大，因此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AgBrO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的溶解速度加快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/>
      <p:bldP spid="25" grpId="0"/>
      <p:bldP spid="26" grpId="0"/>
      <p:bldP spid="27" grpId="0"/>
      <p:bldP spid="28" grpId="0"/>
      <p:bldP spid="30" grpId="0" bldLvl="0" animBg="1"/>
      <p:bldP spid="18" grpId="0"/>
      <p:bldP spid="19" grpId="0" bldLvl="0" animBg="1"/>
      <p:bldP spid="31" grpId="0"/>
      <p:bldP spid="32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0" name="圆角矩形 19"/>
          <p:cNvSpPr/>
          <p:nvPr>
            <p:custDataLst>
              <p:tags r:id="rId5"/>
            </p:custDataLst>
          </p:nvPr>
        </p:nvSpPr>
        <p:spPr>
          <a:xfrm>
            <a:off x="389255" y="735965"/>
            <a:ext cx="11332845" cy="5807075"/>
          </a:xfrm>
          <a:prstGeom prst="roundRect">
            <a:avLst>
              <a:gd name="adj" fmla="val 4745"/>
            </a:avLst>
          </a:prstGeom>
          <a:solidFill>
            <a:schemeClr val="accent3">
              <a:alpha val="2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8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9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0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2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3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4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5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6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" name="图片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>
            <a:lum bright="-24000" contrast="42000"/>
          </a:blip>
          <a:stretch>
            <a:fillRect/>
          </a:stretch>
        </p:blipFill>
        <p:spPr>
          <a:xfrm>
            <a:off x="709930" y="1632585"/>
            <a:ext cx="3592830" cy="359283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4429125" y="1351915"/>
            <a:ext cx="7427595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曲线表示某离子从开始沉淀到完全沉淀的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变化。</a:t>
            </a:r>
            <a:endParaRPr lang="zh-CN" altLang="en-US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横坐标表示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c(OH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 10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pH-14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mol·L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）除去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中含有的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3+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调节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范围如何确定？</a:t>
            </a:r>
            <a:endParaRPr lang="zh-CN" altLang="en-US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3+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完全沉淀，使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未开始沉淀：</a:t>
            </a:r>
            <a:endParaRPr lang="zh-CN" altLang="en-US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m ≤  pH &lt;  n</a:t>
            </a:r>
            <a:endParaRPr lang="en-US" altLang="zh-CN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）曲线上的点，表示沉淀溶解平衡；曲线右上方的点，</a:t>
            </a:r>
            <a:endParaRPr lang="zh-CN" altLang="en-US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表示有沉淀生成；曲线曲线左下方点，表示不饱和，</a:t>
            </a:r>
            <a:endParaRPr lang="zh-CN" altLang="en-US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没有沉淀生成</a:t>
            </a:r>
            <a:endParaRPr lang="zh-CN" altLang="en-US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8" name="组合 17"/>
          <p:cNvGrpSpPr/>
          <p:nvPr>
            <p:custDataLst>
              <p:tags r:id="rId21"/>
            </p:custDataLst>
          </p:nvPr>
        </p:nvGrpSpPr>
        <p:grpSpPr>
          <a:xfrm>
            <a:off x="1962785" y="1856740"/>
            <a:ext cx="1066165" cy="3954145"/>
            <a:chOff x="2631" y="1776"/>
            <a:chExt cx="1679" cy="6227"/>
          </a:xfrm>
        </p:grpSpPr>
        <p:cxnSp>
          <p:nvCxnSpPr>
            <p:cNvPr id="4" name="直接连接符 3"/>
            <p:cNvCxnSpPr/>
            <p:nvPr>
              <p:custDataLst>
                <p:tags r:id="rId22"/>
              </p:custDataLst>
            </p:nvPr>
          </p:nvCxnSpPr>
          <p:spPr>
            <a:xfrm flipH="1">
              <a:off x="2949" y="1776"/>
              <a:ext cx="0" cy="4624"/>
            </a:xfrm>
            <a:prstGeom prst="line">
              <a:avLst/>
            </a:prstGeom>
            <a:ln w="28575" cmpd="sng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23"/>
              </p:custDataLst>
            </p:nvPr>
          </p:nvCxnSpPr>
          <p:spPr>
            <a:xfrm flipH="1">
              <a:off x="3829" y="1804"/>
              <a:ext cx="0" cy="4624"/>
            </a:xfrm>
            <a:prstGeom prst="line">
              <a:avLst/>
            </a:prstGeom>
            <a:ln w="28575" cmpd="sng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>
              <p:custDataLst>
                <p:tags r:id="rId24"/>
              </p:custDataLst>
            </p:nvPr>
          </p:nvSpPr>
          <p:spPr>
            <a:xfrm>
              <a:off x="2631" y="6696"/>
              <a:ext cx="167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m    n</a:t>
              </a:r>
              <a:endPara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25"/>
            </p:custDataLst>
          </p:nvPr>
        </p:nvSpPr>
        <p:spPr>
          <a:xfrm>
            <a:off x="7011035" y="798830"/>
            <a:ext cx="2498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技巧</a:t>
            </a:r>
            <a:endParaRPr lang="zh-CN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389255" y="706120"/>
            <a:ext cx="112941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】常温下，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Fe(OH)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Cu(OH)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沉淀溶解平衡曲线如图所示。下列有关说法正确的是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>
            <a:lum bright="-24000" contrast="42000"/>
          </a:blip>
          <a:stretch>
            <a:fillRect/>
          </a:stretch>
        </p:blipFill>
        <p:spPr>
          <a:xfrm>
            <a:off x="417830" y="1758315"/>
            <a:ext cx="3592830" cy="359283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4140200" y="1922145"/>
            <a:ext cx="746506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[Fe(OH)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[Cu(OH)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四点的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</a:t>
            </a:r>
            <a:endParaRPr 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．在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Fe(OH)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饱和溶液中加入适量硝酸钾晶体可使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点变到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endParaRPr 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点时的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Cu(OH)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溶液为不饱和溶液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1"/>
            </p:custDataLst>
          </p:nvPr>
        </p:nvSpPr>
        <p:spPr>
          <a:xfrm>
            <a:off x="370840" y="5280660"/>
            <a:ext cx="3839210" cy="700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(OH</a:t>
            </a:r>
            <a:r>
              <a:rPr lang="zh-CN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12.7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mol·L</a:t>
            </a:r>
            <a:r>
              <a:rPr lang="en-US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endParaRPr lang="en-US" sz="2400" b="1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2"/>
            </p:custDataLst>
          </p:nvPr>
        </p:nvSpPr>
        <p:spPr>
          <a:xfrm>
            <a:off x="808355" y="5649595"/>
            <a:ext cx="3630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(OH</a:t>
            </a:r>
            <a:r>
              <a:rPr lang="zh-CN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9.6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mol·L</a:t>
            </a:r>
            <a:r>
              <a:rPr lang="en-US" altLang="zh-CN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2400" b="1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3"/>
            </p:custDataLst>
          </p:nvPr>
        </p:nvSpPr>
        <p:spPr>
          <a:xfrm>
            <a:off x="3253740" y="1320800"/>
            <a:ext cx="4506595" cy="144526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[Fe(OH)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(Fe</a:t>
            </a:r>
            <a:r>
              <a:rPr lang="en-US" sz="22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2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)·</a:t>
            </a:r>
            <a:r>
              <a:rPr lang="en-US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(OH</a:t>
            </a:r>
            <a:r>
              <a:rPr lang="zh-CN" sz="22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en-US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[Cu(OH)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(Cu</a:t>
            </a:r>
            <a:r>
              <a:rPr lang="en-US" sz="22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)·</a:t>
            </a:r>
            <a:r>
              <a:rPr lang="en-US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(OH</a:t>
            </a:r>
            <a:r>
              <a:rPr lang="zh-CN" sz="22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4"/>
            </p:custDataLst>
          </p:nvPr>
        </p:nvSpPr>
        <p:spPr>
          <a:xfrm>
            <a:off x="7936865" y="1490345"/>
            <a:ext cx="4017010" cy="42989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r>
              <a:rPr lang="en-US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[Fe(OH)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</a:t>
            </a:r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＜</a:t>
            </a:r>
            <a:r>
              <a:rPr lang="en-US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[Cu(OH)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</a:t>
            </a:r>
            <a:endParaRPr lang="en-US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25"/>
            </p:custDataLst>
          </p:nvPr>
        </p:nvSpPr>
        <p:spPr>
          <a:xfrm>
            <a:off x="3778250" y="4815840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6"/>
            </p:custDataLst>
          </p:nvPr>
        </p:nvSpPr>
        <p:spPr>
          <a:xfrm>
            <a:off x="3732530" y="213614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7"/>
            </p:custDataLst>
          </p:nvPr>
        </p:nvSpPr>
        <p:spPr>
          <a:xfrm>
            <a:off x="3732530" y="273304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8"/>
            </p:custDataLst>
          </p:nvPr>
        </p:nvSpPr>
        <p:spPr>
          <a:xfrm>
            <a:off x="3732530" y="346710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9"/>
            </p:custDataLst>
          </p:nvPr>
        </p:nvSpPr>
        <p:spPr>
          <a:xfrm>
            <a:off x="8181975" y="2886710"/>
            <a:ext cx="3150870" cy="42989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温度相同，则</a:t>
            </a:r>
            <a:r>
              <a:rPr lang="en-US" altLang="zh-CN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相同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30"/>
            </p:custDataLst>
          </p:nvPr>
        </p:nvSpPr>
        <p:spPr>
          <a:xfrm>
            <a:off x="5095240" y="4214495"/>
            <a:ext cx="6510655" cy="42989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加硝酸钾晶体，对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Fe(OH)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的沉淀溶解平衡无影响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31"/>
            </p:custDataLst>
          </p:nvPr>
        </p:nvSpPr>
        <p:spPr>
          <a:xfrm>
            <a:off x="5069840" y="5423535"/>
            <a:ext cx="6457950" cy="42989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</a:t>
            </a: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Qc[(Cu(OH)</a:t>
            </a:r>
            <a:r>
              <a:rPr lang="en-US" altLang="zh-CN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]&lt;Ksp[(Cu(OH)</a:t>
            </a:r>
            <a:r>
              <a:rPr lang="en-US" altLang="zh-CN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，故不饱和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32"/>
            </p:custDataLst>
          </p:nvPr>
        </p:nvSpPr>
        <p:spPr>
          <a:xfrm>
            <a:off x="2038350" y="1100455"/>
            <a:ext cx="685165" cy="418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endParaRPr lang="en-US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3"/>
            </p:custDataLst>
          </p:nvPr>
        </p:nvSpPr>
        <p:spPr>
          <a:xfrm>
            <a:off x="8560435" y="2195195"/>
            <a:ext cx="32969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c(10</a:t>
            </a:r>
            <a:r>
              <a:rPr lang="en-US" altLang="zh-CN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12.7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&lt;c(10</a:t>
            </a:r>
            <a:r>
              <a:rPr lang="en-US" altLang="zh-CN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9.6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sz="24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endParaRPr lang="en-US" altLang="en-US" sz="2400" b="1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矩形标注 24"/>
          <p:cNvSpPr/>
          <p:nvPr>
            <p:custDataLst>
              <p:tags r:id="rId34"/>
            </p:custDataLst>
          </p:nvPr>
        </p:nvSpPr>
        <p:spPr>
          <a:xfrm>
            <a:off x="1547495" y="2807335"/>
            <a:ext cx="889635" cy="301625"/>
          </a:xfrm>
          <a:prstGeom prst="wedgeRectCallout">
            <a:avLst>
              <a:gd name="adj1" fmla="val -35938"/>
              <a:gd name="adj2" fmla="val -74842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左下方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bldLvl="0" animBg="1"/>
      <p:bldP spid="20" grpId="2" bldLvl="0" animBg="1"/>
      <p:bldP spid="21" grpId="0"/>
      <p:bldP spid="22" grpId="0"/>
      <p:bldP spid="23" grpId="0"/>
      <p:bldP spid="24" grpId="0"/>
      <p:bldP spid="26" grpId="2" bldLvl="0" animBg="1"/>
      <p:bldP spid="27" grpId="2" bldLvl="0" animBg="1"/>
      <p:bldP spid="28" grpId="2" bldLvl="0" animBg="1"/>
      <p:bldP spid="29" grpId="0"/>
      <p:bldP spid="4" grpId="0"/>
      <p:bldP spid="2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709930" y="709930"/>
            <a:ext cx="1089596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】某温度时，可用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S沉淀Cu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三种离子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)，所需S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2－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最低浓度的对数值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lg 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2－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)与lg 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)的关系如图所示。下列说法正确的是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　　)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>
            <a:lum bright="-30000" contrast="48000"/>
          </a:blip>
          <a:stretch>
            <a:fillRect/>
          </a:stretch>
        </p:blipFill>
        <p:spPr>
          <a:xfrm>
            <a:off x="243205" y="1812290"/>
            <a:ext cx="4735830" cy="4224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4979035" y="1619885"/>
            <a:ext cx="6708140" cy="4661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A．三种离子对应的硫化物中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(CuS)最小，约为1×10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endParaRPr lang="zh-CN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B．向MnS的悬浊液中加入少量水，沉淀溶解平衡向溶解的方向移动，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2－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)增大</a:t>
            </a:r>
            <a:endParaRPr lang="zh-CN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C．可用MnS除去MnCl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溶液中混有的少量杂质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ZnCl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zh-CN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D．向浓度均为1×10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mol·L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混合溶液中逐滴加入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1×10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mol·L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S溶液，Zn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先沉淀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1"/>
            </p:custDataLst>
          </p:nvPr>
        </p:nvSpPr>
        <p:spPr>
          <a:xfrm>
            <a:off x="2448560" y="5582285"/>
            <a:ext cx="1503680" cy="488950"/>
          </a:xfrm>
          <a:prstGeom prst="round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16"/>
          <p:cNvSpPr/>
          <p:nvPr>
            <p:custDataLst>
              <p:tags r:id="rId22"/>
            </p:custDataLst>
          </p:nvPr>
        </p:nvSpPr>
        <p:spPr>
          <a:xfrm>
            <a:off x="227330" y="2940050"/>
            <a:ext cx="551180" cy="1286510"/>
          </a:xfrm>
          <a:prstGeom prst="round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>
            <p:custDataLst>
              <p:tags r:id="rId23"/>
            </p:custDataLst>
          </p:nvPr>
        </p:nvGrpSpPr>
        <p:grpSpPr>
          <a:xfrm>
            <a:off x="1240155" y="116205"/>
            <a:ext cx="1506220" cy="3346450"/>
            <a:chOff x="1953" y="183"/>
            <a:chExt cx="2372" cy="5270"/>
          </a:xfrm>
        </p:grpSpPr>
        <p:cxnSp>
          <p:nvCxnSpPr>
            <p:cNvPr id="22" name="直接连接符 21"/>
            <p:cNvCxnSpPr/>
            <p:nvPr>
              <p:custDataLst>
                <p:tags r:id="rId24"/>
              </p:custDataLst>
            </p:nvPr>
          </p:nvCxnSpPr>
          <p:spPr>
            <a:xfrm flipH="1" flipV="1">
              <a:off x="2082" y="3021"/>
              <a:ext cx="663" cy="6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>
              <p:custDataLst>
                <p:tags r:id="rId25"/>
              </p:custDataLst>
            </p:nvPr>
          </p:nvGrpSpPr>
          <p:grpSpPr>
            <a:xfrm>
              <a:off x="1953" y="183"/>
              <a:ext cx="2372" cy="5271"/>
              <a:chOff x="1953" y="183"/>
              <a:chExt cx="2372" cy="5271"/>
            </a:xfrm>
          </p:grpSpPr>
          <p:cxnSp>
            <p:nvCxnSpPr>
              <p:cNvPr id="14" name="直接连接符 13"/>
              <p:cNvCxnSpPr/>
              <p:nvPr>
                <p:custDataLst>
                  <p:tags r:id="rId26"/>
                </p:custDataLst>
              </p:nvPr>
            </p:nvCxnSpPr>
            <p:spPr>
              <a:xfrm flipH="1" flipV="1">
                <a:off x="2063" y="183"/>
                <a:ext cx="19" cy="317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1953" y="1122"/>
                <a:ext cx="2373" cy="4332"/>
                <a:chOff x="1953" y="1122"/>
                <a:chExt cx="2373" cy="4332"/>
              </a:xfrm>
            </p:grpSpPr>
            <p:cxnSp>
              <p:nvCxnSpPr>
                <p:cNvPr id="23" name="直接连接符 22"/>
                <p:cNvCxnSpPr/>
                <p:nvPr>
                  <p:custDataLst>
                    <p:tags r:id="rId28"/>
                  </p:custDataLst>
                </p:nvPr>
              </p:nvCxnSpPr>
              <p:spPr>
                <a:xfrm flipH="1" flipV="1">
                  <a:off x="2026" y="1197"/>
                  <a:ext cx="2300" cy="2174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椭圆 23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953" y="5104"/>
                  <a:ext cx="313" cy="3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椭圆 24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953" y="2854"/>
                  <a:ext cx="313" cy="3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椭圆 25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953" y="1122"/>
                  <a:ext cx="313" cy="3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18" name="线形标注 1 17"/>
          <p:cNvSpPr/>
          <p:nvPr>
            <p:custDataLst>
              <p:tags r:id="rId32"/>
            </p:custDataLst>
          </p:nvPr>
        </p:nvSpPr>
        <p:spPr>
          <a:xfrm>
            <a:off x="3354705" y="1478280"/>
            <a:ext cx="8141970" cy="335915"/>
          </a:xfrm>
          <a:prstGeom prst="borderCallout1">
            <a:avLst>
              <a:gd name="adj1" fmla="val 42155"/>
              <a:gd name="adj2" fmla="val -242"/>
              <a:gd name="adj3" fmla="val 532136"/>
              <a:gd name="adj4" fmla="val -2308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溶度积大小的比较：使横纵标相同，比纵坐标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线形标注 1 18"/>
          <p:cNvSpPr/>
          <p:nvPr>
            <p:custDataLst>
              <p:tags r:id="rId33"/>
            </p:custDataLst>
          </p:nvPr>
        </p:nvSpPr>
        <p:spPr>
          <a:xfrm>
            <a:off x="6421120" y="2305050"/>
            <a:ext cx="5266055" cy="335915"/>
          </a:xfrm>
          <a:prstGeom prst="borderCallout1">
            <a:avLst>
              <a:gd name="adj1" fmla="val 42155"/>
              <a:gd name="adj2" fmla="val -242"/>
              <a:gd name="adj3" fmla="val 42533"/>
              <a:gd name="adj4" fmla="val -61907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温度不变，溶解度不变，饱和溶液中离子浓度不变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线形标注 1 19"/>
          <p:cNvSpPr/>
          <p:nvPr>
            <p:custDataLst>
              <p:tags r:id="rId34"/>
            </p:custDataLst>
          </p:nvPr>
        </p:nvSpPr>
        <p:spPr>
          <a:xfrm>
            <a:off x="6960235" y="4291330"/>
            <a:ext cx="4536440" cy="335915"/>
          </a:xfrm>
          <a:prstGeom prst="borderCallout1">
            <a:avLst>
              <a:gd name="adj1" fmla="val 42155"/>
              <a:gd name="adj2" fmla="val -242"/>
              <a:gd name="adj3" fmla="val 2646"/>
              <a:gd name="adj4" fmla="val -60428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溶度积大的转化为溶度积小的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线形标注 1 20"/>
          <p:cNvSpPr/>
          <p:nvPr>
            <p:custDataLst>
              <p:tags r:id="rId35"/>
            </p:custDataLst>
          </p:nvPr>
        </p:nvSpPr>
        <p:spPr>
          <a:xfrm>
            <a:off x="7584440" y="5767070"/>
            <a:ext cx="3912235" cy="358140"/>
          </a:xfrm>
          <a:prstGeom prst="borderCallout1">
            <a:avLst>
              <a:gd name="adj1" fmla="val 42155"/>
              <a:gd name="adj2" fmla="val -242"/>
              <a:gd name="adj3" fmla="val -659574"/>
              <a:gd name="adj4" fmla="val -156484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同型化合物，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小的先沉淀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427990" y="709930"/>
            <a:ext cx="1142936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】某温度时，可用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S沉淀Cu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三种离子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)，所需S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2－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最低浓度的对数值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lg 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2－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)与lg 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)的关系如图所示。下列说法正确的是(　　)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>
            <a:lum bright="-30000" contrast="48000"/>
          </a:blip>
          <a:stretch>
            <a:fillRect/>
          </a:stretch>
        </p:blipFill>
        <p:spPr>
          <a:xfrm>
            <a:off x="958850" y="1619885"/>
            <a:ext cx="4735830" cy="422465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文本框 35"/>
          <p:cNvSpPr txBox="1"/>
          <p:nvPr>
            <p:custDataLst>
              <p:tags r:id="rId20"/>
            </p:custDataLst>
          </p:nvPr>
        </p:nvSpPr>
        <p:spPr>
          <a:xfrm>
            <a:off x="7011035" y="1619885"/>
            <a:ext cx="2498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技巧</a:t>
            </a:r>
            <a:endParaRPr lang="zh-CN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1"/>
            </p:custDataLst>
          </p:nvPr>
        </p:nvSpPr>
        <p:spPr>
          <a:xfrm>
            <a:off x="5879465" y="2190115"/>
            <a:ext cx="593788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）从左下到右上，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lg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增大，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增大；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2"/>
            </p:custDataLst>
          </p:nvPr>
        </p:nvSpPr>
        <p:spPr>
          <a:xfrm>
            <a:off x="2071370" y="5776595"/>
            <a:ext cx="3479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向右对数越大，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c(S</a:t>
            </a:r>
            <a:r>
              <a:rPr lang="en-US" altLang="zh-CN" sz="20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越大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3"/>
            </p:custDataLst>
          </p:nvPr>
        </p:nvSpPr>
        <p:spPr>
          <a:xfrm>
            <a:off x="309245" y="1988820"/>
            <a:ext cx="853440" cy="288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altLang="zh-CN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）增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4"/>
            </p:custDataLst>
          </p:nvPr>
        </p:nvSpPr>
        <p:spPr>
          <a:xfrm>
            <a:off x="5879465" y="2731135"/>
            <a:ext cx="572579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）从左下到右上，</a:t>
            </a:r>
            <a:r>
              <a:rPr lang="en-US" altLang="zh-CN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逐渐增大；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>
            <p:custDataLst>
              <p:tags r:id="rId25"/>
            </p:custDataLst>
          </p:nvPr>
        </p:nvGrpSpPr>
        <p:grpSpPr>
          <a:xfrm>
            <a:off x="2038350" y="1913255"/>
            <a:ext cx="3463290" cy="3177540"/>
            <a:chOff x="3210" y="3013"/>
            <a:chExt cx="5454" cy="5004"/>
          </a:xfrm>
        </p:grpSpPr>
        <p:cxnSp>
          <p:nvCxnSpPr>
            <p:cNvPr id="20" name="直接箭头连接符 19"/>
            <p:cNvCxnSpPr/>
            <p:nvPr>
              <p:custDataLst>
                <p:tags r:id="rId26"/>
              </p:custDataLst>
            </p:nvPr>
          </p:nvCxnSpPr>
          <p:spPr>
            <a:xfrm flipV="1">
              <a:off x="3210" y="3013"/>
              <a:ext cx="5454" cy="500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27"/>
              </p:custDataLst>
            </p:nvPr>
          </p:nvSpPr>
          <p:spPr>
            <a:xfrm>
              <a:off x="4576" y="6318"/>
              <a:ext cx="472" cy="4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28"/>
              </p:custDataLst>
            </p:nvPr>
          </p:nvSpPr>
          <p:spPr>
            <a:xfrm>
              <a:off x="5800" y="5156"/>
              <a:ext cx="472" cy="4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29"/>
              </p:custDataLst>
            </p:nvPr>
          </p:nvSpPr>
          <p:spPr>
            <a:xfrm>
              <a:off x="6798" y="4278"/>
              <a:ext cx="472" cy="4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30"/>
            </p:custDataLst>
          </p:nvPr>
        </p:nvSpPr>
        <p:spPr>
          <a:xfrm>
            <a:off x="5879465" y="3272155"/>
            <a:ext cx="572579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(MnS)&gt;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(ZnS)&gt;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(CuS)</a:t>
            </a:r>
            <a:endParaRPr lang="en-US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31"/>
            </p:custDataLst>
          </p:nvPr>
        </p:nvSpPr>
        <p:spPr>
          <a:xfrm>
            <a:off x="5879465" y="3778250"/>
            <a:ext cx="572579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）一般的转化：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MnS→ZnS→CuS</a:t>
            </a:r>
            <a:endParaRPr lang="en-US" altLang="zh-CN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32"/>
            </p:custDataLst>
          </p:nvPr>
        </p:nvSpPr>
        <p:spPr>
          <a:xfrm>
            <a:off x="5879465" y="4241800"/>
            <a:ext cx="572579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Ksp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(CuS)= c(Cu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c(S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= 10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-10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-25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 10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-35</a:t>
            </a:r>
            <a:endParaRPr lang="en-US" altLang="zh-CN" sz="2200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4" grpId="0"/>
      <p:bldP spid="17" grpId="0"/>
      <p:bldP spid="18" grpId="0"/>
      <p:bldP spid="19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709930" y="709930"/>
            <a:ext cx="1089596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】某温度时，可用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S沉淀Cu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三种离子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)，所需S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2－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最低浓度的对数值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lg 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2－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)与lg 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)的关系如图所示。下列说法正确的是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　　)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9">
            <a:lum bright="-30000" contrast="48000"/>
          </a:blip>
          <a:stretch>
            <a:fillRect/>
          </a:stretch>
        </p:blipFill>
        <p:spPr>
          <a:xfrm>
            <a:off x="128905" y="1526540"/>
            <a:ext cx="4735830" cy="4224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5162550" y="1619885"/>
            <a:ext cx="6708140" cy="4661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A．三种离子对应的硫化物中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(CuS)最小，约为1×10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endParaRPr lang="zh-CN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B．向MnS的悬浊液中加入少量水，沉淀溶解平衡向溶解的方向移动，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2－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)增大</a:t>
            </a:r>
            <a:endParaRPr lang="zh-CN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C．可用MnS除去MnCl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溶液中混有的少量杂质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ZnCl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zh-CN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D．向浓度均为1×10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mol·L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混合溶液中逐滴加入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1×10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mol·L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S溶液，Zn</a:t>
            </a:r>
            <a:r>
              <a:rPr 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2＋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先沉淀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1"/>
            </p:custDataLst>
          </p:nvPr>
        </p:nvSpPr>
        <p:spPr>
          <a:xfrm>
            <a:off x="10346055" y="956310"/>
            <a:ext cx="682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2"/>
            </p:custDataLst>
          </p:nvPr>
        </p:nvSpPr>
        <p:spPr>
          <a:xfrm>
            <a:off x="4717415" y="3689985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3"/>
            </p:custDataLst>
          </p:nvPr>
        </p:nvSpPr>
        <p:spPr>
          <a:xfrm>
            <a:off x="4717415" y="181229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4"/>
            </p:custDataLst>
          </p:nvPr>
        </p:nvSpPr>
        <p:spPr>
          <a:xfrm>
            <a:off x="4717415" y="272986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5"/>
            </p:custDataLst>
          </p:nvPr>
        </p:nvSpPr>
        <p:spPr>
          <a:xfrm>
            <a:off x="4717415" y="467868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6"/>
            </p:custDataLst>
          </p:nvPr>
        </p:nvSpPr>
        <p:spPr>
          <a:xfrm>
            <a:off x="6728460" y="2201545"/>
            <a:ext cx="4876800" cy="429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(MnS)&gt;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(ZnS)&gt;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(CuS)</a:t>
            </a:r>
            <a:endParaRPr lang="en-US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矩形标注 18"/>
          <p:cNvSpPr/>
          <p:nvPr>
            <p:custDataLst>
              <p:tags r:id="rId27"/>
            </p:custDataLst>
          </p:nvPr>
        </p:nvSpPr>
        <p:spPr>
          <a:xfrm>
            <a:off x="9053195" y="3234690"/>
            <a:ext cx="2701925" cy="455295"/>
          </a:xfrm>
          <a:prstGeom prst="wedgeRectCallout">
            <a:avLst>
              <a:gd name="adj1" fmla="val -55842"/>
              <a:gd name="adj2" fmla="val -244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固体剩余温度、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不变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8"/>
            </p:custDataLst>
          </p:nvPr>
        </p:nvSpPr>
        <p:spPr>
          <a:xfrm>
            <a:off x="7856220" y="5782945"/>
            <a:ext cx="3748405" cy="429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(CuS)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最小，最先沉淀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9"/>
            </p:custDataLst>
          </p:nvPr>
        </p:nvSpPr>
        <p:spPr>
          <a:xfrm>
            <a:off x="6107430" y="4264660"/>
            <a:ext cx="564769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en-US" sz="20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0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(MnS)&gt;</a:t>
            </a:r>
            <a:r>
              <a:rPr lang="en-US" sz="20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0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(ZnS):MnS+Zn</a:t>
            </a:r>
            <a:r>
              <a:rPr lang="en-US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=ZnS+Mn</a:t>
            </a:r>
            <a:r>
              <a:rPr lang="en-US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endParaRPr lang="en-US" altLang="en-US" sz="2000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>
            <p:custDataLst>
              <p:tags r:id="rId30"/>
            </p:custDataLst>
          </p:nvPr>
        </p:nvGrpSpPr>
        <p:grpSpPr>
          <a:xfrm>
            <a:off x="1200150" y="1840230"/>
            <a:ext cx="3463290" cy="3177540"/>
            <a:chOff x="3210" y="3013"/>
            <a:chExt cx="5454" cy="5004"/>
          </a:xfrm>
        </p:grpSpPr>
        <p:cxnSp>
          <p:nvCxnSpPr>
            <p:cNvPr id="22" name="直接箭头连接符 21"/>
            <p:cNvCxnSpPr/>
            <p:nvPr>
              <p:custDataLst>
                <p:tags r:id="rId31"/>
              </p:custDataLst>
            </p:nvPr>
          </p:nvCxnSpPr>
          <p:spPr>
            <a:xfrm flipV="1">
              <a:off x="3210" y="3013"/>
              <a:ext cx="5454" cy="500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>
              <p:custDataLst>
                <p:tags r:id="rId32"/>
              </p:custDataLst>
            </p:nvPr>
          </p:nvSpPr>
          <p:spPr>
            <a:xfrm>
              <a:off x="4576" y="6318"/>
              <a:ext cx="472" cy="4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33"/>
              </p:custDataLst>
            </p:nvPr>
          </p:nvSpPr>
          <p:spPr>
            <a:xfrm>
              <a:off x="5800" y="5156"/>
              <a:ext cx="472" cy="4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34"/>
              </p:custDataLst>
            </p:nvPr>
          </p:nvSpPr>
          <p:spPr>
            <a:xfrm>
              <a:off x="6798" y="4278"/>
              <a:ext cx="472" cy="4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35"/>
            </p:custDataLst>
          </p:nvPr>
        </p:nvSpPr>
        <p:spPr>
          <a:xfrm>
            <a:off x="1162685" y="5666105"/>
            <a:ext cx="3479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向右对数越大，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c(S</a:t>
            </a:r>
            <a:r>
              <a:rPr lang="en-US" altLang="zh-CN" sz="20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越大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6"/>
            </p:custDataLst>
          </p:nvPr>
        </p:nvSpPr>
        <p:spPr>
          <a:xfrm>
            <a:off x="309245" y="1703070"/>
            <a:ext cx="853440" cy="288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altLang="zh-CN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）增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14" grpId="0"/>
      <p:bldP spid="17" grpId="0"/>
      <p:bldP spid="25" grpId="0" bldLvl="0" animBg="1"/>
      <p:bldP spid="19" grpId="0" bldLvl="0" animBg="1"/>
      <p:bldP spid="18" grpId="0" bldLvl="0" animBg="1"/>
      <p:bldP spid="2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221615" y="1111250"/>
            <a:ext cx="6235065" cy="49853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450850" y="0"/>
            <a:ext cx="11110595" cy="53848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algn="ctr">
              <a:lnSpc>
                <a:spcPct val="150000"/>
              </a:lnSpc>
            </a:pPr>
            <a:r>
              <a:rPr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负对数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负对数型；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p-p</a:t>
            </a:r>
            <a:r>
              <a:rPr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型：同一种类型问题</a:t>
            </a:r>
            <a:endParaRPr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组合 20"/>
          <p:cNvGrpSpPr/>
          <p:nvPr>
            <p:custDataLst>
              <p:tags r:id="rId7"/>
            </p:custDataLst>
          </p:nvPr>
        </p:nvGrpSpPr>
        <p:grpSpPr>
          <a:xfrm>
            <a:off x="789305" y="2426970"/>
            <a:ext cx="2466975" cy="3199130"/>
            <a:chOff x="1484" y="3782"/>
            <a:chExt cx="3885" cy="5038"/>
          </a:xfrm>
        </p:grpSpPr>
        <p:cxnSp>
          <p:nvCxnSpPr>
            <p:cNvPr id="22" name="直接箭头连接符 21"/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1484" y="3904"/>
              <a:ext cx="0" cy="398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>
              <p:custDataLst>
                <p:tags r:id="rId9"/>
              </p:custDataLst>
            </p:nvPr>
          </p:nvCxnSpPr>
          <p:spPr>
            <a:xfrm>
              <a:off x="1484" y="7890"/>
              <a:ext cx="356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2746" y="8095"/>
              <a:ext cx="26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-lgc</a:t>
              </a:r>
              <a:r>
                <a:rPr lang="zh-CN" altLang="en-US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</a:t>
              </a:r>
              <a:r>
                <a:rPr lang="en-US" altLang="zh-CN" sz="24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-</a:t>
              </a:r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endPara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1646" y="3782"/>
              <a:ext cx="27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-lgc</a:t>
              </a:r>
              <a:r>
                <a:rPr lang="zh-CN" altLang="en-US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B</a:t>
              </a:r>
              <a:r>
                <a:rPr lang="en-US" altLang="zh-CN" sz="24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+</a:t>
              </a:r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endPara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2"/>
            </p:custDataLst>
          </p:nvPr>
        </p:nvGrpSpPr>
        <p:grpSpPr>
          <a:xfrm>
            <a:off x="3990340" y="2426970"/>
            <a:ext cx="2466975" cy="3199130"/>
            <a:chOff x="1484" y="3782"/>
            <a:chExt cx="3885" cy="5038"/>
          </a:xfrm>
        </p:grpSpPr>
        <p:cxnSp>
          <p:nvCxnSpPr>
            <p:cNvPr id="27" name="直接箭头连接符 26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1484" y="3904"/>
              <a:ext cx="0" cy="398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>
              <p:custDataLst>
                <p:tags r:id="rId14"/>
              </p:custDataLst>
            </p:nvPr>
          </p:nvCxnSpPr>
          <p:spPr>
            <a:xfrm>
              <a:off x="1484" y="7890"/>
              <a:ext cx="356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>
              <p:custDataLst>
                <p:tags r:id="rId15"/>
              </p:custDataLst>
            </p:nvPr>
          </p:nvSpPr>
          <p:spPr>
            <a:xfrm>
              <a:off x="3437" y="8095"/>
              <a:ext cx="19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</a:t>
              </a:r>
              <a:r>
                <a:rPr lang="zh-CN" altLang="en-US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</a:t>
              </a:r>
              <a:r>
                <a:rPr lang="en-US" altLang="zh-CN" sz="24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-</a:t>
              </a:r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endPara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6"/>
              </p:custDataLst>
            </p:nvPr>
          </p:nvSpPr>
          <p:spPr>
            <a:xfrm>
              <a:off x="1646" y="3782"/>
              <a:ext cx="274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</a:t>
              </a:r>
              <a:r>
                <a:rPr lang="zh-CN" altLang="en-US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B</a:t>
              </a:r>
              <a:r>
                <a:rPr lang="en-US" altLang="zh-CN" sz="24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+</a:t>
              </a:r>
              <a:r>
                <a:rPr lang="en-US" altLang="zh-CN" sz="24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endPara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7"/>
            </p:custDataLst>
          </p:nvPr>
        </p:nvSpPr>
        <p:spPr>
          <a:xfrm>
            <a:off x="1106170" y="1447165"/>
            <a:ext cx="5144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-lgc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-lgc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型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p-p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型</a:t>
            </a:r>
            <a:endParaRPr lang="zh-CN" altLang="en-US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8"/>
            </p:custDataLst>
          </p:nvPr>
        </p:nvSpPr>
        <p:spPr>
          <a:xfrm>
            <a:off x="6969125" y="1111250"/>
            <a:ext cx="4591685" cy="498475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</a:pPr>
            <a:endParaRPr lang="en-US" altLang="zh-CN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pc = -lgc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 = 10</a:t>
            </a:r>
            <a:r>
              <a:rPr lang="en-US" altLang="zh-CN" sz="24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-pc</a:t>
            </a:r>
            <a:endParaRPr lang="en-US" altLang="zh-CN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负对数越大，浓度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越小；</a:t>
            </a:r>
            <a:endParaRPr lang="zh-CN" altLang="en-US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负对数越小，浓度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越大</a:t>
            </a:r>
            <a:endParaRPr lang="zh-CN" altLang="en-US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涉及大小的问题，一律反着比</a:t>
            </a:r>
            <a:endParaRPr lang="zh-CN" altLang="en-US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8163560" y="1259205"/>
            <a:ext cx="2498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</a:t>
            </a: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技巧</a:t>
            </a:r>
            <a:endParaRPr lang="zh-CN" altLang="en-US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6"/>
            </p:custDataLst>
          </p:nvPr>
        </p:nvGrpSpPr>
        <p:grpSpPr>
          <a:xfrm>
            <a:off x="393065" y="682625"/>
            <a:ext cx="11214100" cy="847090"/>
            <a:chOff x="619" y="1075"/>
            <a:chExt cx="17660" cy="1334"/>
          </a:xfrm>
        </p:grpSpPr>
        <p:sp>
          <p:nvSpPr>
            <p:cNvPr id="100" name="文本框 99"/>
            <p:cNvSpPr txBox="1"/>
            <p:nvPr>
              <p:custDataLst>
                <p:tags r:id="rId17"/>
              </p:custDataLst>
            </p:nvPr>
          </p:nvSpPr>
          <p:spPr>
            <a:xfrm>
              <a:off x="619" y="1075"/>
              <a:ext cx="17660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【典例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】（多选）（2022·湖南·联考）常温时，若Ca(OH)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和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CaWO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(钨酸钙)的沉淀溶解平衡曲线如图所示(已知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=0.29)。下列分析正确的是（　　）</a:t>
              </a:r>
              <a:endPara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3" name="对象 -2147482616" descr="eqId7bc102053f236ccf8ffe81a02aa89d8b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835" y="1612"/>
            <a:ext cx="1708" cy="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19" imgW="495300" imgH="228600" progId="Equation.DSMT4">
                    <p:embed/>
                  </p:oleObj>
                </mc:Choice>
                <mc:Fallback>
                  <p:oleObj name="" r:id="rId19" imgW="495300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835" y="1612"/>
                          <a:ext cx="1708" cy="7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9994" name="图片 9999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25170" y="1757680"/>
            <a:ext cx="4021455" cy="4395470"/>
          </a:xfrm>
          <a:prstGeom prst="rect">
            <a:avLst/>
          </a:prstGeom>
          <a:ln w="12700" cmpd="sng">
            <a:solidFill>
              <a:schemeClr val="dk2">
                <a:lumMod val="90000"/>
              </a:schemeClr>
            </a:solidFill>
            <a:prstDash val="sysDot"/>
          </a:ln>
        </p:spPr>
      </p:pic>
      <p:sp>
        <p:nvSpPr>
          <p:cNvPr id="4" name="文本框 3"/>
          <p:cNvSpPr txBox="1"/>
          <p:nvPr>
            <p:custDataLst>
              <p:tags r:id="rId23"/>
            </p:custDataLst>
          </p:nvPr>
        </p:nvSpPr>
        <p:spPr>
          <a:xfrm>
            <a:off x="4806315" y="1656715"/>
            <a:ext cx="7070090" cy="50774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lt2">
                <a:lumMod val="9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A．由图可知常温下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(CaWO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[Ca(OH)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B．室温下饱和Ca(OH)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溶液中加入少量CaO，溶液变浑浊，恢复至室温，Ca(OH)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不变，钙离子浓度不变</a:t>
            </a:r>
            <a:endParaRPr 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C．饱和Ca(OH)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溶液和饱和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溶液等体积混合：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(Ca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(H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(OH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D．d点的CaWO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溶液中，加入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CaCl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固体，d点溶液组成沿da线向c点移动(假设混合后溶液体积不变)</a:t>
            </a:r>
            <a:endParaRPr lang="zh-CN" altLang="en-US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24"/>
            </p:custDataLst>
          </p:nvPr>
        </p:nvGrpSpPr>
        <p:grpSpPr>
          <a:xfrm>
            <a:off x="688340" y="1757680"/>
            <a:ext cx="3545840" cy="4062095"/>
            <a:chOff x="1084" y="2503"/>
            <a:chExt cx="5584" cy="7076"/>
          </a:xfrm>
        </p:grpSpPr>
        <p:cxnSp>
          <p:nvCxnSpPr>
            <p:cNvPr id="14" name="直接箭头连接符 13"/>
            <p:cNvCxnSpPr/>
            <p:nvPr>
              <p:custDataLst>
                <p:tags r:id="rId25"/>
              </p:custDataLst>
            </p:nvPr>
          </p:nvCxnSpPr>
          <p:spPr>
            <a:xfrm>
              <a:off x="1102" y="9564"/>
              <a:ext cx="5566" cy="0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>
              <p:custDataLst>
                <p:tags r:id="rId26"/>
              </p:custDataLst>
            </p:nvPr>
          </p:nvCxnSpPr>
          <p:spPr>
            <a:xfrm flipH="1" flipV="1">
              <a:off x="1084" y="2503"/>
              <a:ext cx="0" cy="70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>
            <p:custDataLst>
              <p:tags r:id="rId27"/>
            </p:custDataLst>
          </p:nvPr>
        </p:nvSpPr>
        <p:spPr>
          <a:xfrm>
            <a:off x="688340" y="6097905"/>
            <a:ext cx="35242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向右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c(Ca</a:t>
            </a:r>
            <a:r>
              <a:rPr lang="en-US" altLang="zh-CN" sz="20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浓度逐渐增大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8"/>
            </p:custDataLst>
          </p:nvPr>
        </p:nvSpPr>
        <p:spPr>
          <a:xfrm>
            <a:off x="226695" y="1891030"/>
            <a:ext cx="496570" cy="2872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endParaRPr lang="en-US" altLang="zh-CN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逐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渐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8" name="圆角矩形 27"/>
          <p:cNvSpPr/>
          <p:nvPr>
            <p:custDataLst>
              <p:tags r:id="rId5"/>
            </p:custDataLst>
          </p:nvPr>
        </p:nvSpPr>
        <p:spPr>
          <a:xfrm>
            <a:off x="227330" y="683260"/>
            <a:ext cx="11621770" cy="5986780"/>
          </a:xfrm>
          <a:prstGeom prst="roundRect">
            <a:avLst>
              <a:gd name="adj" fmla="val 4745"/>
            </a:avLst>
          </a:prstGeom>
          <a:solidFill>
            <a:schemeClr val="accent3">
              <a:alpha val="2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圆角矩形 26"/>
          <p:cNvSpPr/>
          <p:nvPr>
            <p:custDataLst>
              <p:tags r:id="rId6"/>
            </p:custDataLst>
          </p:nvPr>
        </p:nvSpPr>
        <p:spPr>
          <a:xfrm>
            <a:off x="576580" y="735965"/>
            <a:ext cx="11145520" cy="5807075"/>
          </a:xfrm>
          <a:prstGeom prst="roundRect">
            <a:avLst>
              <a:gd name="adj" fmla="val 4745"/>
            </a:avLst>
          </a:prstGeom>
          <a:solidFill>
            <a:schemeClr val="accent3">
              <a:alpha val="2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9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10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1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2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3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4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5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6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7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8"/>
            </p:custDataLst>
          </p:nvPr>
        </p:nvGrpSpPr>
        <p:grpSpPr>
          <a:xfrm>
            <a:off x="393065" y="682625"/>
            <a:ext cx="11214100" cy="847090"/>
            <a:chOff x="619" y="1075"/>
            <a:chExt cx="17660" cy="1334"/>
          </a:xfrm>
        </p:grpSpPr>
        <p:sp>
          <p:nvSpPr>
            <p:cNvPr id="100" name="文本框 99"/>
            <p:cNvSpPr txBox="1"/>
            <p:nvPr>
              <p:custDataLst>
                <p:tags r:id="rId19"/>
              </p:custDataLst>
            </p:nvPr>
          </p:nvSpPr>
          <p:spPr>
            <a:xfrm>
              <a:off x="619" y="1075"/>
              <a:ext cx="17660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【典例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】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（多选）（2022·湖南·联考）常温时，若Ca(OH)</a:t>
              </a:r>
              <a:r>
                <a:rPr lang="en-US" sz="22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和</a:t>
              </a:r>
              <a:r>
                <a:rPr lang="en-US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CaWO</a:t>
              </a:r>
              <a:r>
                <a:rPr lang="en-US" sz="22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(钨酸钙)的沉淀溶解平衡曲线如图所示(已知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=0.29)。下列分析正确的是（　　）</a:t>
              </a:r>
              <a:endPara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3" name="对象 -2147482616" descr="eqId7bc102053f236ccf8ffe81a02aa89d8b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5835" y="1612"/>
            <a:ext cx="1708" cy="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" r:id="rId21" imgW="495300" imgH="228600" progId="Equation.DSMT4">
                    <p:embed/>
                  </p:oleObj>
                </mc:Choice>
                <mc:Fallback>
                  <p:oleObj name="" r:id="rId21" imgW="495300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835" y="1612"/>
                          <a:ext cx="1708" cy="7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9994" name="图片 9999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73710" y="1757680"/>
            <a:ext cx="4021455" cy="439547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文本框 3"/>
          <p:cNvSpPr txBox="1"/>
          <p:nvPr>
            <p:custDataLst>
              <p:tags r:id="rId25"/>
            </p:custDataLst>
          </p:nvPr>
        </p:nvSpPr>
        <p:spPr>
          <a:xfrm>
            <a:off x="4703445" y="1565275"/>
            <a:ext cx="70700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A．由图可知常温下</a:t>
            </a:r>
            <a:r>
              <a:rPr lang="en-US" sz="2400" b="1" i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(CaWO</a:t>
            </a:r>
            <a:r>
              <a:rPr lang="en-US" sz="2400" b="1" baseline="-25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[Ca(OH)</a:t>
            </a:r>
            <a:r>
              <a:rPr lang="en-US" sz="2400" b="1" baseline="-25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26"/>
            </p:custDataLst>
          </p:nvPr>
        </p:nvGrpSpPr>
        <p:grpSpPr>
          <a:xfrm>
            <a:off x="1688465" y="1912620"/>
            <a:ext cx="226060" cy="1623060"/>
            <a:chOff x="2659" y="3012"/>
            <a:chExt cx="356" cy="2556"/>
          </a:xfrm>
        </p:grpSpPr>
        <p:sp>
          <p:nvSpPr>
            <p:cNvPr id="14" name="椭圆 13"/>
            <p:cNvSpPr/>
            <p:nvPr>
              <p:custDataLst>
                <p:tags r:id="rId27"/>
              </p:custDataLst>
            </p:nvPr>
          </p:nvSpPr>
          <p:spPr>
            <a:xfrm>
              <a:off x="2659" y="5194"/>
              <a:ext cx="356" cy="37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28"/>
              </p:custDataLst>
            </p:nvPr>
          </p:nvSpPr>
          <p:spPr>
            <a:xfrm>
              <a:off x="2659" y="3012"/>
              <a:ext cx="356" cy="37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29"/>
            </p:custDataLst>
          </p:nvPr>
        </p:nvGrpSpPr>
        <p:grpSpPr>
          <a:xfrm>
            <a:off x="226695" y="1757680"/>
            <a:ext cx="4007485" cy="4739005"/>
            <a:chOff x="357" y="2768"/>
            <a:chExt cx="6311" cy="7463"/>
          </a:xfrm>
        </p:grpSpPr>
        <p:grpSp>
          <p:nvGrpSpPr>
            <p:cNvPr id="19" name="组合 18"/>
            <p:cNvGrpSpPr/>
            <p:nvPr>
              <p:custDataLst>
                <p:tags r:id="rId30"/>
              </p:custDataLst>
            </p:nvPr>
          </p:nvGrpSpPr>
          <p:grpSpPr>
            <a:xfrm>
              <a:off x="1084" y="2768"/>
              <a:ext cx="5584" cy="6397"/>
              <a:chOff x="1084" y="2503"/>
              <a:chExt cx="5584" cy="7076"/>
            </a:xfrm>
          </p:grpSpPr>
          <p:cxnSp>
            <p:nvCxnSpPr>
              <p:cNvPr id="20" name="直接箭头连接符 19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1102" y="9564"/>
                <a:ext cx="5566" cy="0"/>
              </a:xfrm>
              <a:prstGeom prst="straightConnector1">
                <a:avLst/>
              </a:prstGeom>
              <a:ln w="28575" cmpd="sng">
                <a:solidFill>
                  <a:schemeClr val="accent1">
                    <a:shade val="50000"/>
                    <a:lumMod val="60000"/>
                    <a:lumOff val="4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>
                <p:custDataLst>
                  <p:tags r:id="rId32"/>
                </p:custDataLst>
              </p:nvPr>
            </p:nvCxnSpPr>
            <p:spPr>
              <a:xfrm flipH="1" flipV="1">
                <a:off x="1084" y="2503"/>
                <a:ext cx="0" cy="7077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>
              <p:custDataLst>
                <p:tags r:id="rId33"/>
              </p:custDataLst>
            </p:nvPr>
          </p:nvSpPr>
          <p:spPr>
            <a:xfrm>
              <a:off x="1084" y="9603"/>
              <a:ext cx="5550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向右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c(Ca</a:t>
              </a:r>
              <a:r>
                <a:rPr lang="en-US" altLang="zh-CN" sz="2000" b="1" baseline="30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2+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浓度逐渐增大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34"/>
              </p:custDataLst>
            </p:nvPr>
          </p:nvSpPr>
          <p:spPr>
            <a:xfrm>
              <a:off x="357" y="2978"/>
              <a:ext cx="782" cy="45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向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上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endPara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浓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度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逐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渐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增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大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4" name="文本框 23"/>
          <p:cNvSpPr txBox="1"/>
          <p:nvPr>
            <p:custDataLst>
              <p:tags r:id="rId35"/>
            </p:custDataLst>
          </p:nvPr>
        </p:nvSpPr>
        <p:spPr>
          <a:xfrm>
            <a:off x="4645660" y="2245995"/>
            <a:ext cx="6961505" cy="234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任选取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点计算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Ksp[Ca(OH)</a:t>
            </a:r>
            <a:r>
              <a:rPr lang="en-US" altLang="zh-CN" sz="2200" b="1" baseline="-25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]= c(Ca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(OH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)=1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-7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Ksp[CaWO</a:t>
            </a:r>
            <a:r>
              <a:rPr lang="en-US" altLang="zh-CN" sz="2200" b="1" baseline="-25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]= c(Ca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c(WO</a:t>
            </a:r>
            <a:r>
              <a:rPr lang="en-US" altLang="zh-CN" sz="2200" b="1" baseline="-25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)=10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-4</a:t>
            </a:r>
            <a:r>
              <a:rPr lang="zh-CN" altLang="en-US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-6</a:t>
            </a:r>
            <a:r>
              <a:rPr lang="en-US" altLang="zh-CN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 10</a:t>
            </a:r>
            <a:r>
              <a:rPr lang="en-US" altLang="zh-CN" sz="2200" b="1" baseline="30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-10</a:t>
            </a:r>
            <a:endParaRPr lang="en-US" altLang="zh-CN" sz="2200" b="1" baseline="300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200" b="1" baseline="300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36"/>
            </p:custDataLst>
          </p:nvPr>
        </p:nvSpPr>
        <p:spPr>
          <a:xfrm>
            <a:off x="4646295" y="1913890"/>
            <a:ext cx="69024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389255" y="735965"/>
            <a:ext cx="11332845" cy="5807075"/>
          </a:xfrm>
          <a:prstGeom prst="roundRect">
            <a:avLst>
              <a:gd name="adj" fmla="val 4745"/>
            </a:avLst>
          </a:prstGeom>
          <a:solidFill>
            <a:schemeClr val="accent3">
              <a:alpha val="2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6"/>
            </p:custDataLst>
          </p:nvPr>
        </p:nvSpPr>
        <p:spPr>
          <a:xfrm>
            <a:off x="1775460" y="869950"/>
            <a:ext cx="1412240" cy="4857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c-c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556760" y="899160"/>
            <a:ext cx="4285615" cy="3987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以离子浓度作为坐标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16"/>
          <p:cNvSpPr/>
          <p:nvPr>
            <p:custDataLst>
              <p:tags r:id="rId8"/>
            </p:custDataLst>
          </p:nvPr>
        </p:nvSpPr>
        <p:spPr>
          <a:xfrm>
            <a:off x="1775460" y="1461770"/>
            <a:ext cx="1412240" cy="4857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c-t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4556760" y="1489075"/>
            <a:ext cx="4284980" cy="3987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以离子浓度和时间作为坐标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>
            <p:custDataLst>
              <p:tags r:id="rId10"/>
            </p:custDataLst>
          </p:nvPr>
        </p:nvSpPr>
        <p:spPr>
          <a:xfrm>
            <a:off x="1775460" y="2053590"/>
            <a:ext cx="1412240" cy="4857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S-T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4556760" y="2078990"/>
            <a:ext cx="4284345" cy="3987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以溶解度和温度作为坐标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圆角矩形 20"/>
          <p:cNvSpPr/>
          <p:nvPr>
            <p:custDataLst>
              <p:tags r:id="rId12"/>
            </p:custDataLst>
          </p:nvPr>
        </p:nvSpPr>
        <p:spPr>
          <a:xfrm>
            <a:off x="1775460" y="2645410"/>
            <a:ext cx="1412875" cy="4857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c-pH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4556760" y="2668905"/>
            <a:ext cx="4284345" cy="3987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以离子浓度和</a:t>
            </a:r>
            <a:r>
              <a:rPr lang="en-US" alt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值作为坐标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14"/>
            </p:custDataLst>
          </p:nvPr>
        </p:nvSpPr>
        <p:spPr>
          <a:xfrm>
            <a:off x="1775460" y="3237230"/>
            <a:ext cx="1412240" cy="4857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lglg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15"/>
            </p:custDataLst>
          </p:nvPr>
        </p:nvSpPr>
        <p:spPr>
          <a:xfrm>
            <a:off x="1775460" y="3829050"/>
            <a:ext cx="1412240" cy="4857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-lg-lg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圆角矩形 23"/>
          <p:cNvSpPr/>
          <p:nvPr>
            <p:custDataLst>
              <p:tags r:id="rId16"/>
            </p:custDataLst>
          </p:nvPr>
        </p:nvSpPr>
        <p:spPr>
          <a:xfrm>
            <a:off x="1775460" y="4420870"/>
            <a:ext cx="1412240" cy="4857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p-p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17"/>
            </p:custDataLst>
          </p:nvPr>
        </p:nvSpPr>
        <p:spPr>
          <a:xfrm>
            <a:off x="1775460" y="5012690"/>
            <a:ext cx="1412240" cy="4857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pc-V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18"/>
            </p:custDataLst>
          </p:nvPr>
        </p:nvSpPr>
        <p:spPr>
          <a:xfrm>
            <a:off x="1775460" y="5604510"/>
            <a:ext cx="1412240" cy="4857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pc-pH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9"/>
            </p:custDataLst>
          </p:nvPr>
        </p:nvSpPr>
        <p:spPr>
          <a:xfrm>
            <a:off x="4556760" y="3258820"/>
            <a:ext cx="4284980" cy="3987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以离子浓度的对数作为坐标</a:t>
            </a:r>
            <a:endParaRPr lang="zh-CN" sz="20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4556760" y="3848735"/>
            <a:ext cx="4285615" cy="3987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以离子浓度的负对数作为坐标</a:t>
            </a:r>
            <a:endParaRPr lang="zh-CN" sz="20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1"/>
            </p:custDataLst>
          </p:nvPr>
        </p:nvSpPr>
        <p:spPr>
          <a:xfrm>
            <a:off x="4556760" y="4438650"/>
            <a:ext cx="4285615" cy="3987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以离子浓度的负对数作为坐标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2"/>
            </p:custDataLst>
          </p:nvPr>
        </p:nvSpPr>
        <p:spPr>
          <a:xfrm>
            <a:off x="4556760" y="5028565"/>
            <a:ext cx="4284980" cy="3987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以离子浓度和所加溶液体积作为坐标</a:t>
            </a:r>
            <a:endParaRPr lang="zh-CN" sz="20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3"/>
            </p:custDataLst>
          </p:nvPr>
        </p:nvSpPr>
        <p:spPr>
          <a:xfrm>
            <a:off x="4556760" y="5618480"/>
            <a:ext cx="4283710" cy="3987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以离子浓度和对应</a:t>
            </a:r>
            <a:r>
              <a:rPr lang="en-US" alt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</a:t>
            </a:r>
            <a:r>
              <a:rPr 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作为坐标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2" name="组合 31"/>
          <p:cNvGrpSpPr/>
          <p:nvPr>
            <p:custDataLst>
              <p:tags r:id="rId24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33" name="矩形 32"/>
            <p:cNvSpPr/>
            <p:nvPr>
              <p:custDataLst>
                <p:tags r:id="rId25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圆角矩形 33"/>
            <p:cNvSpPr/>
            <p:nvPr>
              <p:custDataLst>
                <p:tags r:id="rId26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圆角矩形 34"/>
            <p:cNvSpPr/>
            <p:nvPr>
              <p:custDataLst>
                <p:tags r:id="rId27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圆角矩形 35"/>
            <p:cNvSpPr/>
            <p:nvPr>
              <p:custDataLst>
                <p:tags r:id="rId28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圆角矩形 36"/>
            <p:cNvSpPr/>
            <p:nvPr>
              <p:custDataLst>
                <p:tags r:id="rId29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8" name="圆角矩形 37"/>
            <p:cNvSpPr/>
            <p:nvPr>
              <p:custDataLst>
                <p:tags r:id="rId30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dk2">
                <a:lumMod val="50000"/>
              </a:schemeClr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圆角矩形 38"/>
            <p:cNvSpPr/>
            <p:nvPr>
              <p:custDataLst>
                <p:tags r:id="rId31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32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pc-V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33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圆角矩形 41"/>
            <p:cNvSpPr/>
            <p:nvPr>
              <p:custDataLst>
                <p:tags r:id="rId34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35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6"/>
            </p:custDataLst>
          </p:nvPr>
        </p:nvGrpSpPr>
        <p:grpSpPr>
          <a:xfrm>
            <a:off x="393065" y="682625"/>
            <a:ext cx="11214100" cy="847090"/>
            <a:chOff x="619" y="1075"/>
            <a:chExt cx="17660" cy="1334"/>
          </a:xfrm>
        </p:grpSpPr>
        <p:sp>
          <p:nvSpPr>
            <p:cNvPr id="100" name="文本框 99"/>
            <p:cNvSpPr txBox="1"/>
            <p:nvPr>
              <p:custDataLst>
                <p:tags r:id="rId17"/>
              </p:custDataLst>
            </p:nvPr>
          </p:nvSpPr>
          <p:spPr>
            <a:xfrm>
              <a:off x="619" y="1075"/>
              <a:ext cx="17660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【典例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】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（多选）（2022·湖南·联考）常温时，若Ca(OH)</a:t>
              </a:r>
              <a:r>
                <a:rPr lang="en-US" sz="22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和</a:t>
              </a:r>
              <a:r>
                <a:rPr lang="en-US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CaWO</a:t>
              </a:r>
              <a:r>
                <a:rPr lang="en-US" sz="22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(钨酸钙)的沉淀溶解平衡曲线如图所示(已知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=0.29)。下列分析正确的是（　　）</a:t>
              </a:r>
              <a:endPara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3" name="对象 -2147482616" descr="eqId7bc102053f236ccf8ffe81a02aa89d8b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835" y="1612"/>
            <a:ext cx="1708" cy="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" r:id="rId19" imgW="495300" imgH="228600" progId="Equation.DSMT4">
                    <p:embed/>
                  </p:oleObj>
                </mc:Choice>
                <mc:Fallback>
                  <p:oleObj name="" r:id="rId19" imgW="495300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835" y="1612"/>
                          <a:ext cx="1708" cy="7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9994" name="图片 9999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73710" y="1757680"/>
            <a:ext cx="4021455" cy="439547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3"/>
            </p:custDataLst>
          </p:nvPr>
        </p:nvSpPr>
        <p:spPr>
          <a:xfrm>
            <a:off x="4703445" y="1565275"/>
            <a:ext cx="707009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A．由图可知常温下</a:t>
            </a:r>
            <a:r>
              <a:rPr lang="en-US" sz="24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(CaWO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[Ca(OH)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zh-CN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B．室温下饱和Ca(OH)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溶液中加入少量CaO，溶液变浑浊，恢复至室温，Ca(OH)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4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不变，钙离子浓度不变</a:t>
            </a:r>
            <a:endParaRPr lang="zh-CN" altLang="en-US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4646295" y="1913890"/>
            <a:ext cx="69024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5"/>
            </p:custDataLst>
          </p:nvPr>
        </p:nvSpPr>
        <p:spPr>
          <a:xfrm>
            <a:off x="4646295" y="2472690"/>
            <a:ext cx="69024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26"/>
            </p:custDataLst>
          </p:nvPr>
        </p:nvGrpSpPr>
        <p:grpSpPr>
          <a:xfrm>
            <a:off x="226695" y="1757680"/>
            <a:ext cx="4007485" cy="4739005"/>
            <a:chOff x="357" y="2768"/>
            <a:chExt cx="6311" cy="7463"/>
          </a:xfrm>
        </p:grpSpPr>
        <p:grpSp>
          <p:nvGrpSpPr>
            <p:cNvPr id="18" name="组合 17"/>
            <p:cNvGrpSpPr/>
            <p:nvPr>
              <p:custDataLst>
                <p:tags r:id="rId27"/>
              </p:custDataLst>
            </p:nvPr>
          </p:nvGrpSpPr>
          <p:grpSpPr>
            <a:xfrm>
              <a:off x="1084" y="2768"/>
              <a:ext cx="5584" cy="6397"/>
              <a:chOff x="1084" y="2503"/>
              <a:chExt cx="5584" cy="7076"/>
            </a:xfrm>
          </p:grpSpPr>
          <p:cxnSp>
            <p:nvCxnSpPr>
              <p:cNvPr id="19" name="直接箭头连接符 18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1102" y="9564"/>
                <a:ext cx="5566" cy="0"/>
              </a:xfrm>
              <a:prstGeom prst="straightConnector1">
                <a:avLst/>
              </a:prstGeom>
              <a:ln w="28575" cmpd="sng">
                <a:solidFill>
                  <a:schemeClr val="accent1">
                    <a:shade val="50000"/>
                    <a:lumMod val="60000"/>
                    <a:lumOff val="4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>
                <p:custDataLst>
                  <p:tags r:id="rId29"/>
                </p:custDataLst>
              </p:nvPr>
            </p:nvCxnSpPr>
            <p:spPr>
              <a:xfrm flipH="1" flipV="1">
                <a:off x="1084" y="2503"/>
                <a:ext cx="0" cy="7077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>
              <p:custDataLst>
                <p:tags r:id="rId30"/>
              </p:custDataLst>
            </p:nvPr>
          </p:nvSpPr>
          <p:spPr>
            <a:xfrm>
              <a:off x="1084" y="9603"/>
              <a:ext cx="5550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向右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c(Ca</a:t>
              </a:r>
              <a:r>
                <a:rPr lang="en-US" altLang="zh-CN" sz="2000" b="1" baseline="30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2+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浓度逐渐增大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31"/>
              </p:custDataLst>
            </p:nvPr>
          </p:nvSpPr>
          <p:spPr>
            <a:xfrm>
              <a:off x="357" y="2978"/>
              <a:ext cx="782" cy="45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向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上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endPara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浓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度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逐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渐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增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大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4" name="文本框 23"/>
          <p:cNvSpPr txBox="1"/>
          <p:nvPr>
            <p:custDataLst>
              <p:tags r:id="rId32"/>
            </p:custDataLst>
          </p:nvPr>
        </p:nvSpPr>
        <p:spPr>
          <a:xfrm>
            <a:off x="4646295" y="3872230"/>
            <a:ext cx="712724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室温下，饱和氢氧化钙溶液中加入少量氧化钙，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CaO+H</a:t>
            </a:r>
            <a:r>
              <a:rPr lang="en-US" altLang="zh-CN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 = Ca(OH)</a:t>
            </a:r>
            <a:r>
              <a:rPr lang="en-US" altLang="zh-CN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Ca(OH)</a:t>
            </a:r>
            <a:r>
              <a:rPr lang="en-US" altLang="zh-CN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不溶于饱和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氢氧化钙溶液，当恢复至室温时，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溶液中氢氧化钙的浓度不变，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氢氧化钙溶度积不变，钙离子浓度不变，B正确；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3" name="矩形 32"/>
          <p:cNvSpPr/>
          <p:nvPr>
            <p:custDataLst>
              <p:tags r:id="rId5"/>
            </p:custDataLst>
          </p:nvPr>
        </p:nvSpPr>
        <p:spPr>
          <a:xfrm>
            <a:off x="4563745" y="3147695"/>
            <a:ext cx="7477760" cy="326453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8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9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0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2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3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4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5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6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7"/>
            </p:custDataLst>
          </p:nvPr>
        </p:nvGrpSpPr>
        <p:grpSpPr>
          <a:xfrm>
            <a:off x="393065" y="682625"/>
            <a:ext cx="11214100" cy="847090"/>
            <a:chOff x="619" y="1075"/>
            <a:chExt cx="17660" cy="1334"/>
          </a:xfrm>
        </p:grpSpPr>
        <p:sp>
          <p:nvSpPr>
            <p:cNvPr id="100" name="文本框 99"/>
            <p:cNvSpPr txBox="1"/>
            <p:nvPr>
              <p:custDataLst>
                <p:tags r:id="rId18"/>
              </p:custDataLst>
            </p:nvPr>
          </p:nvSpPr>
          <p:spPr>
            <a:xfrm>
              <a:off x="619" y="1075"/>
              <a:ext cx="17660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【典例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】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（多选）（2022·湖南·联考）常温时，若Ca(OH)</a:t>
              </a:r>
              <a:r>
                <a:rPr lang="en-US" sz="22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和</a:t>
              </a:r>
              <a:r>
                <a:rPr lang="en-US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CaWO</a:t>
              </a:r>
              <a:r>
                <a:rPr lang="en-US" sz="22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(钨酸钙)的沉淀溶解平衡曲线如图所示(已知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=0.29)。下列分析正确的是（　　）</a:t>
              </a:r>
              <a:endPara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3" name="对象 -2147482616" descr="eqId7bc102053f236ccf8ffe81a02aa89d8b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5835" y="1612"/>
            <a:ext cx="1708" cy="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" r:id="rId20" imgW="495300" imgH="228600" progId="Equation.DSMT4">
                    <p:embed/>
                  </p:oleObj>
                </mc:Choice>
                <mc:Fallback>
                  <p:oleObj name="" r:id="rId20" imgW="495300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835" y="1612"/>
                          <a:ext cx="1708" cy="7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9994" name="图片 9999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73710" y="1757680"/>
            <a:ext cx="4021455" cy="439547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4"/>
            </p:custDataLst>
          </p:nvPr>
        </p:nvSpPr>
        <p:spPr>
          <a:xfrm>
            <a:off x="4703445" y="1565275"/>
            <a:ext cx="7070090" cy="119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C．饱和Ca(OH)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溶液和饱和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溶液等体积混合：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(Ca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(H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(OH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25"/>
            </p:custDataLst>
          </p:nvPr>
        </p:nvGrpSpPr>
        <p:grpSpPr>
          <a:xfrm>
            <a:off x="226695" y="1757680"/>
            <a:ext cx="4007485" cy="4739005"/>
            <a:chOff x="357" y="2768"/>
            <a:chExt cx="6311" cy="7463"/>
          </a:xfrm>
        </p:grpSpPr>
        <p:grpSp>
          <p:nvGrpSpPr>
            <p:cNvPr id="18" name="组合 17"/>
            <p:cNvGrpSpPr/>
            <p:nvPr>
              <p:custDataLst>
                <p:tags r:id="rId26"/>
              </p:custDataLst>
            </p:nvPr>
          </p:nvGrpSpPr>
          <p:grpSpPr>
            <a:xfrm>
              <a:off x="1084" y="2768"/>
              <a:ext cx="5584" cy="6397"/>
              <a:chOff x="1084" y="2503"/>
              <a:chExt cx="5584" cy="7076"/>
            </a:xfrm>
          </p:grpSpPr>
          <p:cxnSp>
            <p:nvCxnSpPr>
              <p:cNvPr id="19" name="直接箭头连接符 18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1102" y="9564"/>
                <a:ext cx="5566" cy="0"/>
              </a:xfrm>
              <a:prstGeom prst="straightConnector1">
                <a:avLst/>
              </a:prstGeom>
              <a:ln w="28575" cmpd="sng">
                <a:solidFill>
                  <a:schemeClr val="accent1">
                    <a:shade val="50000"/>
                    <a:lumMod val="60000"/>
                    <a:lumOff val="4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>
                <p:custDataLst>
                  <p:tags r:id="rId28"/>
                </p:custDataLst>
              </p:nvPr>
            </p:nvCxnSpPr>
            <p:spPr>
              <a:xfrm flipH="1" flipV="1">
                <a:off x="1084" y="2503"/>
                <a:ext cx="0" cy="7077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/>
            <p:cNvSpPr txBox="1"/>
            <p:nvPr>
              <p:custDataLst>
                <p:tags r:id="rId29"/>
              </p:custDataLst>
            </p:nvPr>
          </p:nvSpPr>
          <p:spPr>
            <a:xfrm>
              <a:off x="1084" y="9603"/>
              <a:ext cx="5550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向右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c(Ca</a:t>
              </a:r>
              <a:r>
                <a:rPr lang="en-US" altLang="zh-CN" sz="2000" b="1" baseline="30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2+</a:t>
              </a:r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浓度逐渐增大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30"/>
              </p:custDataLst>
            </p:nvPr>
          </p:nvSpPr>
          <p:spPr>
            <a:xfrm>
              <a:off x="357" y="2978"/>
              <a:ext cx="782" cy="45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向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上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en-US" altLang="zh-CN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</a:t>
              </a:r>
              <a:endPara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浓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度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逐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渐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增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大</a:t>
              </a:r>
              <a:endPara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31"/>
            </p:custDataLst>
          </p:nvPr>
        </p:nvSpPr>
        <p:spPr>
          <a:xfrm>
            <a:off x="4703445" y="4596765"/>
            <a:ext cx="70707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氢氧化钙溶液中：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c(OH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)=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5.8×10</a:t>
            </a:r>
            <a:r>
              <a:rPr lang="zh-CN" altLang="en-US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-3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mol·L</a:t>
            </a:r>
            <a:r>
              <a:rPr lang="zh-CN" altLang="en-US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，混合后减半：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c(OH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)=2.9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×10</a:t>
            </a:r>
            <a:r>
              <a:rPr lang="zh-CN" altLang="en-US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-3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mol·L</a:t>
            </a:r>
            <a:r>
              <a:rPr lang="zh-CN" altLang="en-US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c(H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=3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45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×10</a:t>
            </a:r>
            <a:r>
              <a:rPr lang="zh-CN" altLang="en-US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mol·L-1，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32"/>
            </p:custDataLst>
          </p:nvPr>
        </p:nvSpPr>
        <p:spPr>
          <a:xfrm>
            <a:off x="1581785" y="1350645"/>
            <a:ext cx="320802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CaWO</a:t>
            </a:r>
            <a:r>
              <a:rPr lang="en-US" sz="20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 Ca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WO</a:t>
            </a:r>
            <a:r>
              <a:rPr lang="en-US" sz="20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x       x</a:t>
            </a:r>
            <a:endParaRPr lang="en-US" altLang="zh-CN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sp= x·x = x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 =10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-5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33"/>
            </p:custDataLst>
          </p:nvPr>
        </p:nvSpPr>
        <p:spPr>
          <a:xfrm>
            <a:off x="5267960" y="2736215"/>
            <a:ext cx="11645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en-US" altLang="zh-CN" sz="20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-6</a:t>
            </a:r>
            <a:endParaRPr lang="en-US" altLang="zh-CN" sz="2000" b="1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34"/>
            </p:custDataLst>
          </p:nvPr>
        </p:nvSpPr>
        <p:spPr>
          <a:xfrm>
            <a:off x="9086850" y="2720975"/>
            <a:ext cx="127508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2.9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×10</a:t>
            </a:r>
            <a:r>
              <a:rPr lang="zh-CN" altLang="en-US" sz="20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-3</a:t>
            </a:r>
            <a:endParaRPr lang="zh-CN" altLang="en-US" sz="2000" b="1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35"/>
            </p:custDataLst>
          </p:nvPr>
        </p:nvSpPr>
        <p:spPr>
          <a:xfrm>
            <a:off x="7783195" y="2736215"/>
            <a:ext cx="15081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2.9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×10</a:t>
            </a:r>
            <a:r>
              <a:rPr lang="zh-CN" altLang="en-US" sz="20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endParaRPr lang="en-US" altLang="zh-CN" sz="2000" b="1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36"/>
            </p:custDataLst>
          </p:nvPr>
        </p:nvSpPr>
        <p:spPr>
          <a:xfrm>
            <a:off x="4703445" y="5439410"/>
            <a:ext cx="73380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本题中，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c(OH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c(H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不可能都比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WO</a:t>
            </a:r>
            <a:r>
              <a:rPr lang="en-US" altLang="zh-CN" sz="20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大，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错。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37"/>
            </p:custDataLst>
          </p:nvPr>
        </p:nvSpPr>
        <p:spPr>
          <a:xfrm>
            <a:off x="4564380" y="185356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>
            <p:custDataLst>
              <p:tags r:id="rId38"/>
            </p:custDataLst>
          </p:nvPr>
        </p:nvGrpSpPr>
        <p:grpSpPr>
          <a:xfrm>
            <a:off x="4610100" y="3339465"/>
            <a:ext cx="7487285" cy="1322705"/>
            <a:chOff x="7079" y="4834"/>
            <a:chExt cx="11791" cy="2083"/>
          </a:xfrm>
        </p:grpSpPr>
        <p:sp>
          <p:nvSpPr>
            <p:cNvPr id="24" name="文本框 23"/>
            <p:cNvSpPr txBox="1"/>
            <p:nvPr>
              <p:custDataLst>
                <p:tags r:id="rId39"/>
              </p:custDataLst>
            </p:nvPr>
          </p:nvSpPr>
          <p:spPr>
            <a:xfrm>
              <a:off x="7079" y="4834"/>
              <a:ext cx="10871" cy="15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Ca(OH)</a:t>
              </a:r>
              <a:r>
                <a:rPr lang="en-US" altLang="zh-CN" sz="2000" b="1" baseline="-25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= Ca</a:t>
              </a:r>
              <a:r>
                <a:rPr lang="en-US" altLang="zh-CN" sz="2000" b="1" baseline="30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2+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+2OH-  </a:t>
              </a:r>
              <a:endPara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               x        2x</a:t>
              </a:r>
              <a:endPara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en-US" altLang="zh-CN" sz="2000" b="1" i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sp= x·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2x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lang="en-US" altLang="zh-CN" sz="2000" b="1" baseline="30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= 4x</a:t>
              </a:r>
              <a:r>
                <a:rPr lang="en-US" altLang="zh-CN" sz="2000" b="1" baseline="30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=10</a:t>
              </a:r>
              <a:r>
                <a:rPr lang="en-US" altLang="zh-CN" sz="2000" b="1" baseline="30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-7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x =          =</a:t>
              </a:r>
              <a:endPara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aphicFrame>
          <p:nvGraphicFramePr>
            <p:cNvPr id="14" name="对象 -2147482619" descr="eqId1887fee2ea8f05ffe37e36b31273ac28"/>
            <p:cNvGraphicFramePr>
              <a:graphicFrameLocks noChangeAspect="1"/>
            </p:cNvGraphicFramePr>
            <p:nvPr>
              <p:custDataLst>
                <p:tags r:id="rId40"/>
              </p:custDataLst>
            </p:nvPr>
          </p:nvGraphicFramePr>
          <p:xfrm>
            <a:off x="13924" y="5460"/>
            <a:ext cx="1285" cy="1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" r:id="rId41" imgW="419100" imgH="457200" progId="Equation.DSMT4">
                    <p:embed/>
                  </p:oleObj>
                </mc:Choice>
                <mc:Fallback>
                  <p:oleObj name="" r:id="rId41" imgW="419100" imgH="45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13924" y="5460"/>
                          <a:ext cx="1285" cy="13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文本框 25"/>
            <p:cNvSpPr txBox="1"/>
            <p:nvPr>
              <p:custDataLst>
                <p:tags r:id="rId43"/>
              </p:custDataLst>
            </p:nvPr>
          </p:nvSpPr>
          <p:spPr>
            <a:xfrm>
              <a:off x="15458" y="5804"/>
              <a:ext cx="3412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2.9×10</a:t>
              </a:r>
              <a:r>
                <a:rPr lang="en-US" sz="2000" b="1" baseline="30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-3</a:t>
              </a:r>
              <a:r>
                <a:rPr 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mol·L</a:t>
              </a:r>
              <a:r>
                <a:rPr lang="en-US" sz="2000" b="1" baseline="30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-1</a:t>
              </a:r>
              <a:endParaRPr lang="en-US" altLang="en-US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4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  <p:bldP spid="34" grpId="0"/>
      <p:bldP spid="35" grpId="0"/>
      <p:bldP spid="36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6"/>
            </p:custDataLst>
          </p:nvPr>
        </p:nvGrpSpPr>
        <p:grpSpPr>
          <a:xfrm>
            <a:off x="393065" y="682625"/>
            <a:ext cx="11214100" cy="847090"/>
            <a:chOff x="619" y="1075"/>
            <a:chExt cx="17660" cy="1334"/>
          </a:xfrm>
        </p:grpSpPr>
        <p:sp>
          <p:nvSpPr>
            <p:cNvPr id="100" name="文本框 99"/>
            <p:cNvSpPr txBox="1"/>
            <p:nvPr>
              <p:custDataLst>
                <p:tags r:id="rId17"/>
              </p:custDataLst>
            </p:nvPr>
          </p:nvSpPr>
          <p:spPr>
            <a:xfrm>
              <a:off x="619" y="1075"/>
              <a:ext cx="17660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【典例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】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（多选）（2022·湖南·联考）常温时，若Ca(OH)</a:t>
              </a:r>
              <a:r>
                <a:rPr lang="en-US" sz="22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和</a:t>
              </a:r>
              <a:r>
                <a:rPr lang="en-US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CaWO</a:t>
              </a:r>
              <a:r>
                <a:rPr lang="en-US" sz="2200" b="1" baseline="-25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(钨酸钙)的沉淀溶解平衡曲线如图所示(已知</a:t>
              </a: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</a:t>
              </a:r>
              <a:r>
                <a:rPr 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=0.29)。下列分析正确的是（　　）</a:t>
              </a:r>
              <a:endPara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3" name="对象 -2147482616" descr="eqId7bc102053f236ccf8ffe81a02aa89d8b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835" y="1612"/>
            <a:ext cx="1708" cy="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" r:id="rId19" imgW="495300" imgH="228600" progId="Equation.DSMT4">
                    <p:embed/>
                  </p:oleObj>
                </mc:Choice>
                <mc:Fallback>
                  <p:oleObj name="" r:id="rId19" imgW="495300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835" y="1612"/>
                          <a:ext cx="1708" cy="7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9994" name="图片 9999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73710" y="1757680"/>
            <a:ext cx="4021455" cy="439547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3"/>
            </p:custDataLst>
          </p:nvPr>
        </p:nvSpPr>
        <p:spPr>
          <a:xfrm>
            <a:off x="4703445" y="1565275"/>
            <a:ext cx="70700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D．d点的CaWO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溶液中，加入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CaCl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固体，d点溶液组成沿da线向c点移动(假设混合后溶液体积不变)</a:t>
            </a:r>
            <a:endParaRPr lang="zh-CN" altLang="en-US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4"/>
            </p:custDataLst>
          </p:nvPr>
        </p:nvSpPr>
        <p:spPr>
          <a:xfrm>
            <a:off x="4645660" y="3181985"/>
            <a:ext cx="696150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Ksp[CaWO</a:t>
            </a:r>
            <a:r>
              <a:rPr lang="en-US" altLang="zh-CN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]= c(Ca</a:t>
            </a:r>
            <a:r>
              <a:rPr lang="en-US" altLang="zh-CN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c(WO</a:t>
            </a:r>
            <a:r>
              <a:rPr lang="en-US" altLang="zh-CN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点溶液尚未饱和，增加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</a:t>
            </a:r>
            <a:r>
              <a:rPr lang="en-US" altLang="zh-CN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浓度，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c(Ca</a:t>
            </a:r>
            <a:r>
              <a:rPr lang="en-US" altLang="zh-CN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)↑    c(WO</a:t>
            </a:r>
            <a:r>
              <a:rPr lang="en-US" altLang="zh-CN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不变，水平向右运动，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错。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>
            <p:custDataLst>
              <p:tags r:id="rId25"/>
            </p:custDataLst>
          </p:nvPr>
        </p:nvCxnSpPr>
        <p:spPr>
          <a:xfrm>
            <a:off x="1811655" y="4213225"/>
            <a:ext cx="795655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26"/>
            </p:custDataLst>
          </p:nvPr>
        </p:nvSpPr>
        <p:spPr>
          <a:xfrm>
            <a:off x="4564380" y="185356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16"/>
            </p:custDataLst>
          </p:nvPr>
        </p:nvGrpSpPr>
        <p:grpSpPr>
          <a:xfrm>
            <a:off x="393065" y="682625"/>
            <a:ext cx="11214100" cy="847090"/>
            <a:chOff x="619" y="1075"/>
            <a:chExt cx="17660" cy="1334"/>
          </a:xfrm>
        </p:grpSpPr>
        <p:sp>
          <p:nvSpPr>
            <p:cNvPr id="100" name="文本框 99"/>
            <p:cNvSpPr txBox="1"/>
            <p:nvPr>
              <p:custDataLst>
                <p:tags r:id="rId17"/>
              </p:custDataLst>
            </p:nvPr>
          </p:nvSpPr>
          <p:spPr>
            <a:xfrm>
              <a:off x="619" y="1075"/>
              <a:ext cx="17660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【典例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】（多选）（2022·湖南·联考）常温时，若Ca(OH)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和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CaWO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(钨酸钙)的沉淀溶解平衡曲线如图所示(已知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=0.29)。下列分析正确的是（　　）</a:t>
              </a:r>
              <a:endPara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3" name="对象 -2147482616" descr="eqId7bc102053f236ccf8ffe81a02aa89d8b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5835" y="1612"/>
            <a:ext cx="1708" cy="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" r:id="rId19" imgW="495300" imgH="228600" progId="Equation.DSMT4">
                    <p:embed/>
                  </p:oleObj>
                </mc:Choice>
                <mc:Fallback>
                  <p:oleObj name="" r:id="rId19" imgW="495300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835" y="1612"/>
                          <a:ext cx="1708" cy="7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9994" name="图片 9999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25170" y="1757680"/>
            <a:ext cx="4021455" cy="4395470"/>
          </a:xfrm>
          <a:prstGeom prst="rect">
            <a:avLst/>
          </a:prstGeom>
          <a:ln w="12700" cmpd="sng">
            <a:solidFill>
              <a:schemeClr val="dk2">
                <a:lumMod val="90000"/>
              </a:schemeClr>
            </a:solidFill>
            <a:prstDash val="sysDot"/>
          </a:ln>
        </p:spPr>
      </p:pic>
      <p:sp>
        <p:nvSpPr>
          <p:cNvPr id="4" name="文本框 3"/>
          <p:cNvSpPr txBox="1"/>
          <p:nvPr>
            <p:custDataLst>
              <p:tags r:id="rId23"/>
            </p:custDataLst>
          </p:nvPr>
        </p:nvSpPr>
        <p:spPr>
          <a:xfrm>
            <a:off x="4806315" y="1656715"/>
            <a:ext cx="7070090" cy="50774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lt2">
                <a:lumMod val="9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A．由图可知常温下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(CaWO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[Ca(OH)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B．室温下饱和Ca(OH)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溶液中加入少量CaO，溶液变浑浊，恢复至室温，Ca(OH)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不变，钙离子浓度不变</a:t>
            </a:r>
            <a:endParaRPr 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C．饱和Ca(OH)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溶液和饱和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溶液等体积混合：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(Ca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(H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)&lt;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(OH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D．d点的CaWO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溶液中，加入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CaCl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固体，d点溶液组成沿da线向c点移动(假设混合后溶液体积不变)</a:t>
            </a:r>
            <a:endParaRPr lang="zh-CN" altLang="en-US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24"/>
            </p:custDataLst>
          </p:nvPr>
        </p:nvGrpSpPr>
        <p:grpSpPr>
          <a:xfrm>
            <a:off x="688340" y="1757680"/>
            <a:ext cx="3545840" cy="4062095"/>
            <a:chOff x="1084" y="2503"/>
            <a:chExt cx="5584" cy="7076"/>
          </a:xfrm>
        </p:grpSpPr>
        <p:cxnSp>
          <p:nvCxnSpPr>
            <p:cNvPr id="14" name="直接箭头连接符 13"/>
            <p:cNvCxnSpPr/>
            <p:nvPr>
              <p:custDataLst>
                <p:tags r:id="rId25"/>
              </p:custDataLst>
            </p:nvPr>
          </p:nvCxnSpPr>
          <p:spPr>
            <a:xfrm>
              <a:off x="1102" y="9564"/>
              <a:ext cx="5566" cy="0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>
              <p:custDataLst>
                <p:tags r:id="rId26"/>
              </p:custDataLst>
            </p:nvPr>
          </p:nvCxnSpPr>
          <p:spPr>
            <a:xfrm flipH="1" flipV="1">
              <a:off x="1084" y="2503"/>
              <a:ext cx="0" cy="70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>
            <p:custDataLst>
              <p:tags r:id="rId27"/>
            </p:custDataLst>
          </p:nvPr>
        </p:nvSpPr>
        <p:spPr>
          <a:xfrm>
            <a:off x="688340" y="6097905"/>
            <a:ext cx="35242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向右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c(Ca</a:t>
            </a:r>
            <a:r>
              <a:rPr lang="en-US" altLang="zh-CN" sz="20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浓度逐渐增大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8"/>
            </p:custDataLst>
          </p:nvPr>
        </p:nvSpPr>
        <p:spPr>
          <a:xfrm>
            <a:off x="226695" y="1891030"/>
            <a:ext cx="496570" cy="2872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endParaRPr lang="en-US" altLang="zh-CN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逐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渐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9"/>
            </p:custDataLst>
          </p:nvPr>
        </p:nvSpPr>
        <p:spPr>
          <a:xfrm>
            <a:off x="4491355" y="522732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0"/>
            </p:custDataLst>
          </p:nvPr>
        </p:nvSpPr>
        <p:spPr>
          <a:xfrm>
            <a:off x="4491355" y="418020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31"/>
            </p:custDataLst>
          </p:nvPr>
        </p:nvSpPr>
        <p:spPr>
          <a:xfrm>
            <a:off x="4491355" y="1913890"/>
            <a:ext cx="69024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2"/>
            </p:custDataLst>
          </p:nvPr>
        </p:nvSpPr>
        <p:spPr>
          <a:xfrm>
            <a:off x="4491355" y="2472690"/>
            <a:ext cx="69024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3"/>
            </p:custDataLst>
          </p:nvPr>
        </p:nvSpPr>
        <p:spPr>
          <a:xfrm>
            <a:off x="8362950" y="990600"/>
            <a:ext cx="924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AB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478790" y="509905"/>
            <a:ext cx="11351260" cy="161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4605" fontAlgn="auto">
              <a:lnSpc>
                <a:spcPct val="150000"/>
              </a:lnSpc>
            </a:pP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2022·江西·模拟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某些难溶性铅盐可用作涂料，如秦俑彩绘中使用的铅白(PbCO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和黄金雨中黄色的PbI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。室温下，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PbCO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PbI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在水溶液中分别达到溶解平衡时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-lg</a:t>
            </a:r>
            <a:r>
              <a:rPr lang="en-US" sz="22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(Pb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)与-lg</a:t>
            </a:r>
            <a:r>
              <a:rPr lang="en-US" sz="22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(CO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-lg</a:t>
            </a:r>
            <a:r>
              <a:rPr lang="en-US" sz="22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(I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)的关系如图所示。下列说法不正确的是（    ）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001" name="图片 10000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1355" y="2124710"/>
            <a:ext cx="4390390" cy="388493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901565" y="2284730"/>
            <a:ext cx="669480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A．室温下，</a:t>
            </a:r>
            <a:r>
              <a:rPr lang="en-US" sz="22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(PbI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)的数量级为10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-8</a:t>
            </a:r>
            <a:endParaRPr 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B．P点对应的是PbI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饱和溶液</a:t>
            </a:r>
            <a:endParaRPr 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C．L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对应的是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-lg</a:t>
            </a:r>
            <a:r>
              <a:rPr lang="en-US" sz="22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(Pb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)与-lg</a:t>
            </a:r>
            <a:r>
              <a:rPr lang="en-US" sz="22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(CO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)的关系变化</a:t>
            </a:r>
            <a:endParaRPr 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D．向浓度相同的Na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、NaI混合溶液中逐滴加入Pb(NO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溶液，先产生白色沉淀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9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10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11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12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3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4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5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6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7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8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9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875030" y="5888990"/>
            <a:ext cx="38817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向右负对数变大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浓度逐渐减小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1"/>
            </p:custDataLst>
          </p:nvPr>
        </p:nvSpPr>
        <p:spPr>
          <a:xfrm>
            <a:off x="378460" y="2124710"/>
            <a:ext cx="496570" cy="2872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负对数变大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逐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渐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减小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2"/>
            </p:custDataLst>
          </p:nvPr>
        </p:nvSpPr>
        <p:spPr>
          <a:xfrm>
            <a:off x="5052695" y="3244850"/>
            <a:ext cx="690245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4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3"/>
            </p:custDataLst>
          </p:nvPr>
        </p:nvSpPr>
        <p:spPr>
          <a:xfrm>
            <a:off x="5052695" y="381762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4"/>
            </p:custDataLst>
          </p:nvPr>
        </p:nvSpPr>
        <p:spPr>
          <a:xfrm>
            <a:off x="5052695" y="250634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5"/>
            </p:custDataLst>
          </p:nvPr>
        </p:nvSpPr>
        <p:spPr>
          <a:xfrm>
            <a:off x="5052695" y="450786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26"/>
            </p:custDataLst>
          </p:nvPr>
        </p:nvCxnSpPr>
        <p:spPr>
          <a:xfrm>
            <a:off x="1367155" y="3817620"/>
            <a:ext cx="700405" cy="1469390"/>
          </a:xfrm>
          <a:prstGeom prst="line">
            <a:avLst/>
          </a:prstGeom>
          <a:ln>
            <a:solidFill>
              <a:srgbClr val="220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27"/>
            </p:custDataLst>
          </p:nvPr>
        </p:nvSpPr>
        <p:spPr>
          <a:xfrm>
            <a:off x="1222375" y="3599815"/>
            <a:ext cx="9531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不饱和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8"/>
            </p:custDataLst>
          </p:nvPr>
        </p:nvSpPr>
        <p:spPr>
          <a:xfrm>
            <a:off x="1222375" y="4723130"/>
            <a:ext cx="6502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饱和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矩形标注 26"/>
          <p:cNvSpPr/>
          <p:nvPr>
            <p:custDataLst>
              <p:tags r:id="rId29"/>
            </p:custDataLst>
          </p:nvPr>
        </p:nvSpPr>
        <p:spPr>
          <a:xfrm>
            <a:off x="1577340" y="2749550"/>
            <a:ext cx="2814320" cy="362585"/>
          </a:xfrm>
          <a:prstGeom prst="wedgeRectCallout">
            <a:avLst>
              <a:gd name="adj1" fmla="val -41906"/>
              <a:gd name="adj2" fmla="val 9798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横纵坐标相同为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矩形标注 27"/>
          <p:cNvSpPr/>
          <p:nvPr>
            <p:custDataLst>
              <p:tags r:id="rId30"/>
            </p:custDataLst>
          </p:nvPr>
        </p:nvSpPr>
        <p:spPr>
          <a:xfrm>
            <a:off x="2747010" y="3872865"/>
            <a:ext cx="1258570" cy="362585"/>
          </a:xfrm>
          <a:prstGeom prst="wedgeRectCallout">
            <a:avLst>
              <a:gd name="adj1" fmla="val -41906"/>
              <a:gd name="adj2" fmla="val 9798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PbCO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b="1" baseline="-25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标注 28"/>
          <p:cNvSpPr/>
          <p:nvPr>
            <p:custDataLst>
              <p:tags r:id="rId31"/>
            </p:custDataLst>
          </p:nvPr>
        </p:nvSpPr>
        <p:spPr>
          <a:xfrm>
            <a:off x="2067560" y="4687570"/>
            <a:ext cx="870585" cy="362585"/>
          </a:xfrm>
          <a:prstGeom prst="wedgeRectCallout">
            <a:avLst>
              <a:gd name="adj1" fmla="val -62082"/>
              <a:gd name="adj2" fmla="val 20402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PbI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b="1" baseline="-25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标注 29"/>
          <p:cNvSpPr/>
          <p:nvPr>
            <p:custDataLst>
              <p:tags r:id="rId32"/>
            </p:custDataLst>
          </p:nvPr>
        </p:nvSpPr>
        <p:spPr>
          <a:xfrm>
            <a:off x="6527800" y="2096770"/>
            <a:ext cx="3827145" cy="397510"/>
          </a:xfrm>
          <a:prstGeom prst="wedgeRectCallout">
            <a:avLst>
              <a:gd name="adj1" fmla="val -34800"/>
              <a:gd name="adj2" fmla="val 83067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(PbI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=1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×（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-4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=10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-8</a:t>
            </a:r>
            <a:endParaRPr lang="en-US" altLang="zh-CN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矩形标注 30"/>
          <p:cNvSpPr/>
          <p:nvPr>
            <p:custDataLst>
              <p:tags r:id="rId33"/>
            </p:custDataLst>
          </p:nvPr>
        </p:nvSpPr>
        <p:spPr>
          <a:xfrm>
            <a:off x="5052695" y="5999480"/>
            <a:ext cx="7007860" cy="397510"/>
          </a:xfrm>
          <a:prstGeom prst="wedgeRectCallout">
            <a:avLst>
              <a:gd name="adj1" fmla="val -5409"/>
              <a:gd name="adj2" fmla="val -131789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</a:t>
            </a:r>
            <a:r>
              <a:rPr lang="en-US" altLang="zh-CN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1mol·L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从纵坐标看，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</a:t>
            </a:r>
            <a:r>
              <a:rPr lang="en-US" altLang="zh-CN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更小，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PbCO</a:t>
            </a:r>
            <a:r>
              <a:rPr lang="en-US" altLang="zh-CN" sz="1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先沉淀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5" name="组合 34"/>
          <p:cNvGrpSpPr/>
          <p:nvPr>
            <p:custDataLst>
              <p:tags r:id="rId34"/>
            </p:custDataLst>
          </p:nvPr>
        </p:nvGrpSpPr>
        <p:grpSpPr>
          <a:xfrm>
            <a:off x="1222375" y="2971800"/>
            <a:ext cx="152400" cy="888365"/>
            <a:chOff x="1925" y="4680"/>
            <a:chExt cx="240" cy="1399"/>
          </a:xfrm>
        </p:grpSpPr>
        <p:sp>
          <p:nvSpPr>
            <p:cNvPr id="33" name="椭圆 32"/>
            <p:cNvSpPr/>
            <p:nvPr>
              <p:custDataLst>
                <p:tags r:id="rId35"/>
              </p:custDataLst>
            </p:nvPr>
          </p:nvSpPr>
          <p:spPr>
            <a:xfrm>
              <a:off x="1925" y="5859"/>
              <a:ext cx="240" cy="221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36"/>
              </p:custDataLst>
            </p:nvPr>
          </p:nvSpPr>
          <p:spPr>
            <a:xfrm>
              <a:off x="1925" y="4680"/>
              <a:ext cx="240" cy="221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37"/>
            </p:custDataLst>
          </p:nvPr>
        </p:nvSpPr>
        <p:spPr>
          <a:xfrm>
            <a:off x="9885045" y="1593215"/>
            <a:ext cx="467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椭圆 36"/>
          <p:cNvSpPr/>
          <p:nvPr>
            <p:custDataLst>
              <p:tags r:id="rId38"/>
            </p:custDataLst>
          </p:nvPr>
        </p:nvSpPr>
        <p:spPr>
          <a:xfrm>
            <a:off x="1988820" y="5207000"/>
            <a:ext cx="152400" cy="127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1" grpId="0"/>
      <p:bldP spid="3" grpId="2"/>
      <p:bldP spid="4" grpId="0"/>
      <p:bldP spid="25" grpId="0"/>
      <p:bldP spid="26" grpId="0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6" grpId="0"/>
      <p:bldP spid="3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20" name="组合 19"/>
          <p:cNvGrpSpPr/>
          <p:nvPr>
            <p:custDataLst>
              <p:tags r:id="rId5"/>
            </p:custDataLst>
          </p:nvPr>
        </p:nvGrpSpPr>
        <p:grpSpPr>
          <a:xfrm>
            <a:off x="535305" y="2418715"/>
            <a:ext cx="4505960" cy="3826510"/>
            <a:chOff x="843" y="3809"/>
            <a:chExt cx="7096" cy="6026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43" y="3809"/>
              <a:ext cx="7097" cy="6027"/>
            </a:xfrm>
            <a:prstGeom prst="rect">
              <a:avLst/>
            </a:prstGeom>
          </p:spPr>
        </p:pic>
        <p:cxnSp>
          <p:nvCxnSpPr>
            <p:cNvPr id="19" name="直接箭头连接符 18"/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556" y="5552"/>
              <a:ext cx="774" cy="609"/>
            </a:xfrm>
            <a:prstGeom prst="straightConnector1">
              <a:avLst/>
            </a:prstGeom>
            <a:ln w="5715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箭头连接符 3"/>
            <p:cNvCxnSpPr/>
            <p:nvPr>
              <p:custDataLst>
                <p:tags r:id="rId9"/>
              </p:custDataLst>
            </p:nvPr>
          </p:nvCxnSpPr>
          <p:spPr>
            <a:xfrm flipH="1">
              <a:off x="3630" y="6155"/>
              <a:ext cx="718" cy="1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4367" y="5546"/>
              <a:ext cx="0" cy="60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>
            <p:custDataLst>
              <p:tags r:id="rId11"/>
            </p:custDataLst>
          </p:nvPr>
        </p:nvSpPr>
        <p:spPr>
          <a:xfrm>
            <a:off x="5335905" y="2306320"/>
            <a:ext cx="6479540" cy="2776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487045" y="309245"/>
            <a:ext cx="11456035" cy="19519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b="63459"/>
          <a:stretch>
            <a:fillRect/>
          </a:stretch>
        </p:blipFill>
        <p:spPr>
          <a:xfrm>
            <a:off x="535305" y="363220"/>
            <a:ext cx="11050905" cy="172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rcRect t="38560" r="21985"/>
          <a:stretch>
            <a:fillRect/>
          </a:stretch>
        </p:blipFill>
        <p:spPr>
          <a:xfrm>
            <a:off x="5312410" y="2362835"/>
            <a:ext cx="6597650" cy="290004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476885" y="4467225"/>
            <a:ext cx="552450" cy="1532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/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↑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/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/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7"/>
            </p:custDataLst>
          </p:nvPr>
        </p:nvSpPr>
        <p:spPr>
          <a:xfrm>
            <a:off x="4211955" y="4663440"/>
            <a:ext cx="1100455" cy="12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BaSO</a:t>
            </a:r>
            <a:r>
              <a:rPr lang="en-US" altLang="zh-CN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BaCO</a:t>
            </a:r>
            <a:r>
              <a:rPr lang="en-US" altLang="zh-CN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200" b="1" baseline="-25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11118850" y="2952750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9"/>
            </p:custDataLst>
          </p:nvPr>
        </p:nvSpPr>
        <p:spPr>
          <a:xfrm>
            <a:off x="11118850" y="230695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11118850" y="354139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1"/>
            </p:custDataLst>
          </p:nvPr>
        </p:nvSpPr>
        <p:spPr>
          <a:xfrm>
            <a:off x="11118850" y="412051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>
            <p:custDataLst>
              <p:tags r:id="rId22"/>
            </p:custDataLst>
          </p:nvPr>
        </p:nvCxnSpPr>
        <p:spPr>
          <a:xfrm flipV="1">
            <a:off x="1555750" y="2554605"/>
            <a:ext cx="3312160" cy="29724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标注 16"/>
          <p:cNvSpPr/>
          <p:nvPr>
            <p:custDataLst>
              <p:tags r:id="rId23"/>
            </p:custDataLst>
          </p:nvPr>
        </p:nvSpPr>
        <p:spPr>
          <a:xfrm>
            <a:off x="2328545" y="2648585"/>
            <a:ext cx="1833245" cy="327025"/>
          </a:xfrm>
          <a:prstGeom prst="wedgeRectCallout">
            <a:avLst>
              <a:gd name="adj1" fmla="val 44596"/>
              <a:gd name="adj2" fmla="val 115436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向右上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减小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椭圆 17"/>
          <p:cNvSpPr/>
          <p:nvPr>
            <p:custDataLst>
              <p:tags r:id="rId24"/>
            </p:custDataLst>
          </p:nvPr>
        </p:nvSpPr>
        <p:spPr>
          <a:xfrm>
            <a:off x="2281555" y="3010535"/>
            <a:ext cx="257175" cy="29273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25"/>
            </p:custDataLst>
          </p:nvPr>
        </p:nvCxnSpPr>
        <p:spPr>
          <a:xfrm flipH="1" flipV="1">
            <a:off x="3697605" y="3088640"/>
            <a:ext cx="11430" cy="2434590"/>
          </a:xfrm>
          <a:prstGeom prst="line">
            <a:avLst/>
          </a:prstGeom>
          <a:ln w="38100">
            <a:solidFill>
              <a:srgbClr val="220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26"/>
            </p:custDataLst>
          </p:nvPr>
        </p:nvSpPr>
        <p:spPr>
          <a:xfrm>
            <a:off x="5534660" y="5324475"/>
            <a:ext cx="6261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c(SO</a:t>
            </a:r>
            <a:r>
              <a:rPr lang="en-US" altLang="zh-CN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     Ksp(BaSO</a:t>
            </a:r>
            <a:r>
              <a:rPr lang="en-US" altLang="zh-CN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10</a:t>
            </a:r>
            <a:r>
              <a:rPr lang="en-US" altLang="zh-CN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r>
              <a:rPr lang="en-US" altLang="zh-CN" sz="16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zh-CN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------------ = ----------------  = --------  = 10 </a:t>
            </a:r>
            <a:r>
              <a:rPr lang="en-US" altLang="zh-CN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</a:t>
            </a:r>
            <a:r>
              <a:rPr lang="en-US" altLang="zh-CN" sz="1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r>
              <a:rPr lang="en-US" altLang="zh-CN" sz="1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c(CO</a:t>
            </a:r>
            <a:r>
              <a:rPr lang="en-US" altLang="zh-CN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Ksp(BaCO</a:t>
            </a:r>
            <a:r>
              <a:rPr lang="en-US" altLang="zh-CN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en-US" altLang="zh-CN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-y</a:t>
            </a:r>
            <a:r>
              <a:rPr lang="en-US" altLang="zh-CN" sz="1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endParaRPr lang="en-US" altLang="zh-CN" sz="1400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7"/>
            </p:custDataLst>
          </p:nvPr>
        </p:nvSpPr>
        <p:spPr>
          <a:xfrm>
            <a:off x="3533775" y="1576705"/>
            <a:ext cx="52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8"/>
            </p:custDataLst>
          </p:nvPr>
        </p:nvSpPr>
        <p:spPr>
          <a:xfrm>
            <a:off x="-137795" y="373380"/>
            <a:ext cx="1282065" cy="706755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9"/>
            </p:custDataLst>
          </p:nvPr>
        </p:nvSpPr>
        <p:spPr>
          <a:xfrm>
            <a:off x="1362710" y="5820410"/>
            <a:ext cx="1489075" cy="504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 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1" grpId="0"/>
      <p:bldP spid="14" grpId="0"/>
      <p:bldP spid="13" grpId="0"/>
      <p:bldP spid="15" grpId="0"/>
      <p:bldP spid="17" grpId="0" bldLvl="0" animBg="1"/>
      <p:bldP spid="18" grpId="0" bldLvl="0" animBg="1"/>
      <p:bldP spid="25" grpId="0"/>
      <p:bldP spid="2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389255" y="760095"/>
            <a:ext cx="114681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典例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某温度时</a:t>
            </a:r>
            <a:r>
              <a:rPr 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AgCl</a:t>
            </a:r>
            <a:r>
              <a:rPr 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的溶解平衡曲线，已知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pAg=-lg c(Ag</a:t>
            </a:r>
            <a:r>
              <a:rPr lang="en-US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)、pCl=-lg c(Cl</a:t>
            </a:r>
            <a:r>
              <a:rPr lang="en-US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，利用pCl、pAg的坐标系可表示出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AgCl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的溶度积与溶液中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c(Ag</a:t>
            </a:r>
            <a:r>
              <a:rPr lang="en-US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c(Cl</a:t>
            </a:r>
            <a:r>
              <a:rPr lang="en-US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的相互关系</a:t>
            </a:r>
            <a:r>
              <a:rPr 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。下列说法错误的是（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" name="图片 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09930" y="2150745"/>
            <a:ext cx="4271010" cy="393382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5253355" y="1766570"/>
            <a:ext cx="635190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A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线、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线、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线对应的温度关系：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A&gt;B&gt;C</a:t>
            </a:r>
            <a:endParaRPr 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A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线对应温度下，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AgCl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=1×10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-10</a:t>
            </a:r>
            <a:endParaRPr 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B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线对应温度下，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点形成的溶液是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AgCl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的不饱和溶液</a:t>
            </a:r>
            <a:endParaRPr 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C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线对应温度下，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点表示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KCl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与过量的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AgNO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反应产生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AgCl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沉淀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1004570" y="5992495"/>
            <a:ext cx="35242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向右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c(Ag</a:t>
            </a:r>
            <a:r>
              <a:rPr lang="en-US" altLang="zh-CN" sz="20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浓度逐渐减小</a:t>
            </a:r>
            <a:endParaRPr lang="zh-CN" altLang="en-US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1"/>
            </p:custDataLst>
          </p:nvPr>
        </p:nvSpPr>
        <p:spPr>
          <a:xfrm>
            <a:off x="273050" y="2506345"/>
            <a:ext cx="987425" cy="2872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c(Cl-)</a:t>
            </a:r>
            <a:endParaRPr lang="en-US" altLang="zh-CN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逐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渐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3" name="直接箭头连接符 2"/>
          <p:cNvCxnSpPr/>
          <p:nvPr>
            <p:custDataLst>
              <p:tags r:id="rId22"/>
            </p:custDataLst>
          </p:nvPr>
        </p:nvCxnSpPr>
        <p:spPr>
          <a:xfrm flipH="1">
            <a:off x="1310005" y="2585720"/>
            <a:ext cx="3183255" cy="293751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23"/>
            </p:custDataLst>
          </p:nvPr>
        </p:nvSpPr>
        <p:spPr>
          <a:xfrm>
            <a:off x="3557270" y="3580765"/>
            <a:ext cx="1462405" cy="119888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向左下溶解度增大，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增大，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温度升高，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矩形标注 16"/>
          <p:cNvSpPr/>
          <p:nvPr>
            <p:custDataLst>
              <p:tags r:id="rId24"/>
            </p:custDataLst>
          </p:nvPr>
        </p:nvSpPr>
        <p:spPr>
          <a:xfrm>
            <a:off x="1310005" y="2000250"/>
            <a:ext cx="3230245" cy="468630"/>
          </a:xfrm>
          <a:prstGeom prst="wedgeRectCallou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曲线上方不饱和，下方饱和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5"/>
            </p:custDataLst>
          </p:nvPr>
        </p:nvSpPr>
        <p:spPr>
          <a:xfrm>
            <a:off x="4841875" y="200215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6"/>
            </p:custDataLst>
          </p:nvPr>
        </p:nvSpPr>
        <p:spPr>
          <a:xfrm>
            <a:off x="4841875" y="258699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7"/>
            </p:custDataLst>
          </p:nvPr>
        </p:nvSpPr>
        <p:spPr>
          <a:xfrm>
            <a:off x="4841875" y="465836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8"/>
            </p:custDataLst>
          </p:nvPr>
        </p:nvSpPr>
        <p:spPr>
          <a:xfrm>
            <a:off x="4796155" y="333057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>
            <p:custDataLst>
              <p:tags r:id="rId29"/>
            </p:custDataLst>
          </p:nvPr>
        </p:nvSpPr>
        <p:spPr>
          <a:xfrm>
            <a:off x="2842895" y="5534660"/>
            <a:ext cx="199390" cy="245745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30"/>
            </p:custDataLst>
          </p:nvPr>
        </p:nvSpPr>
        <p:spPr>
          <a:xfrm>
            <a:off x="7827010" y="5381625"/>
            <a:ext cx="403034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pAg&lt;pCl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c(Ag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)&gt;c(Cl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31"/>
            </p:custDataLst>
          </p:nvPr>
        </p:nvSpPr>
        <p:spPr>
          <a:xfrm>
            <a:off x="3293745" y="1529080"/>
            <a:ext cx="6540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endParaRPr lang="en-US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 bldLvl="0" animBg="1"/>
      <p:bldP spid="17" grpId="0" bldLvl="0" animBg="1"/>
      <p:bldP spid="18" grpId="2"/>
      <p:bldP spid="21" grpId="2"/>
      <p:bldP spid="22" grpId="2"/>
      <p:bldP spid="23" grpId="2"/>
      <p:bldP spid="24" grpId="0" bldLvl="0" animBg="1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dk2">
                <a:lumMod val="50000"/>
              </a:schemeClr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389255" y="732790"/>
            <a:ext cx="114681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】（2018年全国卷Ⅲ）用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0.100 mol·L</a:t>
            </a:r>
            <a:r>
              <a:rPr lang="en-US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 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AgNO</a:t>
            </a:r>
            <a:r>
              <a:rPr lang="en-US" sz="24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滴定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50.0 mL 0.0500 mol·L</a:t>
            </a:r>
            <a:r>
              <a:rPr lang="en-US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Cl</a:t>
            </a:r>
            <a:r>
              <a:rPr lang="en-US" sz="24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溶液的滴定曲线如图所示。下列有关描述错误的是（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7485" y="1665605"/>
            <a:ext cx="5788660" cy="4612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>
            <p:custDataLst>
              <p:tags r:id="rId19"/>
            </p:custDataLst>
          </p:nvPr>
        </p:nvSpPr>
        <p:spPr>
          <a:xfrm>
            <a:off x="5904230" y="1665605"/>
            <a:ext cx="6069330" cy="4523105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根据曲线数据计算可知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(AgCl)的数量级为10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-10</a:t>
            </a:r>
            <a:endParaRPr 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曲线上各点的溶液满足关系式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(Ag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+)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(Cl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= </a:t>
            </a:r>
            <a:r>
              <a:rPr lang="en-US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(AgCl)</a:t>
            </a:r>
            <a:endParaRPr 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相同实验条件下，若改为0.0400 mol·L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Cl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，反应终点c移到a</a:t>
            </a:r>
            <a:endParaRPr 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相同实验条件下，若改为0.0500 mol·L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Br</a:t>
            </a:r>
            <a:r>
              <a:rPr lang="en-US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，反应终点c向b方向移动</a:t>
            </a:r>
            <a:endParaRPr lang="zh-CN" altLang="en-US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线形标注 1 3"/>
          <p:cNvSpPr/>
          <p:nvPr>
            <p:custDataLst>
              <p:tags r:id="rId20"/>
            </p:custDataLst>
          </p:nvPr>
        </p:nvSpPr>
        <p:spPr>
          <a:xfrm>
            <a:off x="1218565" y="1505585"/>
            <a:ext cx="3434080" cy="380365"/>
          </a:xfrm>
          <a:prstGeom prst="borderCallout1">
            <a:avLst>
              <a:gd name="adj1" fmla="val 109849"/>
              <a:gd name="adj2" fmla="val 50295"/>
              <a:gd name="adj3" fmla="val 527045"/>
              <a:gd name="adj4" fmla="val 6133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终点：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c(Ag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)=c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线形标注 1 13"/>
          <p:cNvSpPr/>
          <p:nvPr>
            <p:custDataLst>
              <p:tags r:id="rId21"/>
            </p:custDataLst>
          </p:nvPr>
        </p:nvSpPr>
        <p:spPr>
          <a:xfrm>
            <a:off x="7884795" y="2344420"/>
            <a:ext cx="3434080" cy="401955"/>
          </a:xfrm>
          <a:prstGeom prst="borderCallout1">
            <a:avLst>
              <a:gd name="adj1" fmla="val 54186"/>
              <a:gd name="adj2" fmla="val -1479"/>
              <a:gd name="adj3" fmla="val 44741"/>
              <a:gd name="adj4" fmla="val -1194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先求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c(Ag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c(Cl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线形标注 1 16"/>
          <p:cNvSpPr/>
          <p:nvPr>
            <p:custDataLst>
              <p:tags r:id="rId22"/>
            </p:custDataLst>
          </p:nvPr>
        </p:nvSpPr>
        <p:spPr>
          <a:xfrm>
            <a:off x="9257030" y="4555490"/>
            <a:ext cx="2546350" cy="401320"/>
          </a:xfrm>
          <a:prstGeom prst="borderCallout1">
            <a:avLst>
              <a:gd name="adj1" fmla="val 54186"/>
              <a:gd name="adj2" fmla="val -1479"/>
              <a:gd name="adj3" fmla="val 44741"/>
              <a:gd name="adj4" fmla="val -1194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需进行滴定计算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 bldLvl="0" animBg="1"/>
      <p:bldP spid="1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dk2">
                <a:lumMod val="50000"/>
              </a:schemeClr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389255" y="732790"/>
            <a:ext cx="114681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】（2018年全国卷Ⅲ）用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0.100 mol·L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 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AgNO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滴定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50.0 mL 0.0500 mol·L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Cl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溶液的滴定曲线如图所示。下列有关描述错误的是（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09930" y="1665605"/>
            <a:ext cx="5549900" cy="4422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>
            <p:custDataLst>
              <p:tags r:id="rId19"/>
            </p:custDataLst>
          </p:nvPr>
        </p:nvGrpSpPr>
        <p:grpSpPr>
          <a:xfrm>
            <a:off x="191135" y="1858010"/>
            <a:ext cx="518795" cy="3534410"/>
            <a:chOff x="301" y="2926"/>
            <a:chExt cx="817" cy="5566"/>
          </a:xfrm>
        </p:grpSpPr>
        <p:cxnSp>
          <p:nvCxnSpPr>
            <p:cNvPr id="4" name="直接箭头连接符 3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1118" y="2926"/>
              <a:ext cx="0" cy="5566"/>
            </a:xfrm>
            <a:prstGeom prst="straightConnector1">
              <a:avLst/>
            </a:prstGeom>
            <a:ln w="28575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>
              <p:custDataLst>
                <p:tags r:id="rId21"/>
              </p:custDataLst>
            </p:nvPr>
          </p:nvSpPr>
          <p:spPr>
            <a:xfrm>
              <a:off x="301" y="3432"/>
              <a:ext cx="817" cy="452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zh-CN" altLang="en-US" sz="20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向</a:t>
              </a:r>
              <a:endPara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zh-CN" altLang="en-US" sz="20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上</a:t>
              </a:r>
              <a:endPara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en-US" altLang="zh-CN" sz="20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X-</a:t>
              </a:r>
              <a:endPara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zh-CN" altLang="en-US" sz="20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浓</a:t>
              </a:r>
              <a:endPara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zh-CN" altLang="en-US" sz="20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度</a:t>
              </a:r>
              <a:endPara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zh-CN" altLang="en-US" sz="20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逐</a:t>
              </a:r>
              <a:endPara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zh-CN" altLang="en-US" sz="20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渐</a:t>
              </a:r>
              <a:endPara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zh-CN" altLang="en-US" sz="20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减</a:t>
              </a:r>
              <a:endPara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r>
                <a:rPr lang="zh-CN" altLang="en-US" sz="20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小</a:t>
              </a:r>
              <a:endPara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4" name="直接箭头连接符 13"/>
          <p:cNvCxnSpPr/>
          <p:nvPr>
            <p:custDataLst>
              <p:tags r:id="rId22"/>
            </p:custDataLst>
          </p:nvPr>
        </p:nvCxnSpPr>
        <p:spPr>
          <a:xfrm flipV="1">
            <a:off x="1337310" y="6081395"/>
            <a:ext cx="4507865" cy="26670"/>
          </a:xfrm>
          <a:prstGeom prst="straightConnector1">
            <a:avLst/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23"/>
            </p:custDataLst>
          </p:nvPr>
        </p:nvSpPr>
        <p:spPr>
          <a:xfrm>
            <a:off x="7962900" y="1501140"/>
            <a:ext cx="183642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试题分析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4"/>
            </p:custDataLst>
          </p:nvPr>
        </p:nvSpPr>
        <p:spPr>
          <a:xfrm>
            <a:off x="3684270" y="3444240"/>
            <a:ext cx="152400" cy="15240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5"/>
            </p:custDataLst>
          </p:nvPr>
        </p:nvSpPr>
        <p:spPr>
          <a:xfrm>
            <a:off x="6259830" y="2391410"/>
            <a:ext cx="573151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滴定终点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V=25mL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c(Cl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-4.75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mol·L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</a:t>
            </a:r>
            <a:endParaRPr lang="en-US" altLang="zh-CN" sz="2200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1" name="直接连接符 20"/>
          <p:cNvCxnSpPr>
            <a:endCxn id="18" idx="6"/>
          </p:cNvCxnSpPr>
          <p:nvPr>
            <p:custDataLst>
              <p:tags r:id="rId26"/>
            </p:custDataLst>
          </p:nvPr>
        </p:nvCxnSpPr>
        <p:spPr>
          <a:xfrm flipV="1">
            <a:off x="1554480" y="3520440"/>
            <a:ext cx="2282190" cy="1270"/>
          </a:xfrm>
          <a:prstGeom prst="line">
            <a:avLst/>
          </a:prstGeom>
          <a:ln w="41275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27"/>
            </p:custDataLst>
          </p:nvPr>
        </p:nvSpPr>
        <p:spPr>
          <a:xfrm>
            <a:off x="6309360" y="3056255"/>
            <a:ext cx="548767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AgCl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Ksp=c(Ag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c(Cl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≈( 10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-4.75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mol·L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 10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-9.5</a:t>
            </a:r>
            <a:endParaRPr lang="en-US" altLang="zh-CN" sz="2200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8"/>
            </p:custDataLst>
          </p:nvPr>
        </p:nvSpPr>
        <p:spPr>
          <a:xfrm>
            <a:off x="6309360" y="3854450"/>
            <a:ext cx="548767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AgBr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Ksp=c(Ag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c(Br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 &lt; Ksp(AgCl)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∴ 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c(Br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)&lt;c(Cl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sz="2200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9"/>
            </p:custDataLst>
          </p:nvPr>
        </p:nvSpPr>
        <p:spPr>
          <a:xfrm>
            <a:off x="6327140" y="4652645"/>
            <a:ext cx="542036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换成同浓度的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Br-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，横坐标不变，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Br-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浓度减小，纵坐标向上移动（因向上减小）</a:t>
            </a:r>
            <a:endParaRPr lang="zh-CN" altLang="en-US" sz="2200" b="1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30"/>
            </p:custDataLst>
          </p:nvPr>
        </p:nvSpPr>
        <p:spPr>
          <a:xfrm>
            <a:off x="6327140" y="5531485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改为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0.0400 mol·L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Cl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sz="2200" b="1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0.1V=40mL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0.05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 = 20mL</a:t>
            </a: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31"/>
            </p:custDataLst>
          </p:nvPr>
        </p:nvSpPr>
        <p:spPr>
          <a:xfrm>
            <a:off x="6259830" y="1875790"/>
            <a:ext cx="554736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50mL ×0.05mol/L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25mL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0.100 mol·L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</a:t>
            </a:r>
            <a:endParaRPr lang="en-US" altLang="zh-CN" sz="2200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8" name="直接箭头连接符 27"/>
          <p:cNvCxnSpPr/>
          <p:nvPr>
            <p:custDataLst>
              <p:tags r:id="rId32"/>
            </p:custDataLst>
          </p:nvPr>
        </p:nvCxnSpPr>
        <p:spPr>
          <a:xfrm flipH="1" flipV="1">
            <a:off x="3754120" y="2924810"/>
            <a:ext cx="11430" cy="585470"/>
          </a:xfrm>
          <a:prstGeom prst="straightConnector1">
            <a:avLst/>
          </a:prstGeom>
          <a:ln w="47625" cmpd="sng">
            <a:solidFill>
              <a:srgbClr val="2205B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>
            <p:custDataLst>
              <p:tags r:id="rId33"/>
            </p:custDataLst>
          </p:nvPr>
        </p:nvSpPr>
        <p:spPr>
          <a:xfrm>
            <a:off x="3233420" y="3478530"/>
            <a:ext cx="186690" cy="20256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下箭头 24"/>
          <p:cNvSpPr/>
          <p:nvPr>
            <p:custDataLst>
              <p:tags r:id="rId34"/>
            </p:custDataLst>
          </p:nvPr>
        </p:nvSpPr>
        <p:spPr>
          <a:xfrm>
            <a:off x="10166985" y="1717040"/>
            <a:ext cx="492125" cy="22415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5"/>
            </p:custDataLst>
          </p:nvPr>
        </p:nvSpPr>
        <p:spPr>
          <a:xfrm>
            <a:off x="9163685" y="1168400"/>
            <a:ext cx="258381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AgNO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初始浓度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  <p:bldP spid="19" grpId="0"/>
      <p:bldP spid="22" grpId="0"/>
      <p:bldP spid="23" grpId="0"/>
      <p:bldP spid="24" grpId="0"/>
      <p:bldP spid="26" grpId="0"/>
      <p:bldP spid="27" grpId="0"/>
      <p:bldP spid="29" grpId="0" bldLvl="0" animBg="1"/>
      <p:bldP spid="25" grpId="0" bldLvl="0" animBg="1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dk2">
                <a:lumMod val="50000"/>
              </a:schemeClr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pc-V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389255" y="732790"/>
            <a:ext cx="114681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】（2018年全国卷Ⅲ）用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0.100 mol·L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 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AgNO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滴定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50.0 mL 0.0500 mol·L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Cl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溶液的滴定曲线如图所示。下列有关描述错误的是（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6245" y="1665605"/>
            <a:ext cx="5549900" cy="4422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>
            <p:custDataLst>
              <p:tags r:id="rId19"/>
            </p:custDataLst>
          </p:nvPr>
        </p:nvSpPr>
        <p:spPr>
          <a:xfrm>
            <a:off x="5904230" y="1665605"/>
            <a:ext cx="5953125" cy="5677535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根据曲线数据计算可知</a:t>
            </a:r>
            <a:r>
              <a:rPr lang="en-US" sz="2200" b="1" i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(AgCl)的数量级</a:t>
            </a:r>
            <a:endParaRPr lang="zh-CN" sz="2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为10</a:t>
            </a:r>
            <a:r>
              <a:rPr lang="en-US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-10</a:t>
            </a:r>
            <a:endParaRPr lang="zh-CN" sz="2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曲线上各点的溶液满足关系式</a:t>
            </a:r>
            <a:r>
              <a:rPr lang="en-US" sz="2200" b="1" i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(Ag</a:t>
            </a:r>
            <a:r>
              <a:rPr lang="en-US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+)</a:t>
            </a:r>
            <a:r>
              <a:rPr 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en-US" sz="2200" b="1" i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(Cl</a:t>
            </a:r>
            <a:r>
              <a:rPr lang="en-US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= </a:t>
            </a:r>
            <a:endParaRPr lang="en-US" sz="2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sz="2200" b="1" i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(AgCl)</a:t>
            </a:r>
            <a:endParaRPr lang="zh-CN" sz="2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相同实验条件下，若改为0.0400 mol·L</a:t>
            </a:r>
            <a:r>
              <a:rPr lang="en-US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Cl</a:t>
            </a:r>
            <a:r>
              <a:rPr lang="en-US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zh-CN" sz="2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反应终点c移到a</a:t>
            </a:r>
            <a:endParaRPr lang="zh-CN" sz="2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相同实验条件下，若改为0.0500 mol·L</a:t>
            </a:r>
            <a:r>
              <a:rPr lang="en-US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Br</a:t>
            </a:r>
            <a:r>
              <a:rPr lang="en-US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zh-CN" sz="2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反应终点c向b方向移动</a:t>
            </a:r>
            <a:endParaRPr lang="zh-CN" altLang="en-US" sz="2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5760085" y="412686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1"/>
            </p:custDataLst>
          </p:nvPr>
        </p:nvSpPr>
        <p:spPr>
          <a:xfrm>
            <a:off x="5760085" y="205549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2"/>
            </p:custDataLst>
          </p:nvPr>
        </p:nvSpPr>
        <p:spPr>
          <a:xfrm>
            <a:off x="5760085" y="319341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3"/>
            </p:custDataLst>
          </p:nvPr>
        </p:nvSpPr>
        <p:spPr>
          <a:xfrm>
            <a:off x="5760085" y="515937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4"/>
            </p:custDataLst>
          </p:nvPr>
        </p:nvSpPr>
        <p:spPr>
          <a:xfrm>
            <a:off x="7362190" y="1071245"/>
            <a:ext cx="6540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C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25"/>
            </p:custDataLst>
          </p:nvPr>
        </p:nvCxnSpPr>
        <p:spPr>
          <a:xfrm flipV="1">
            <a:off x="1261745" y="3510280"/>
            <a:ext cx="2201545" cy="10160"/>
          </a:xfrm>
          <a:prstGeom prst="line">
            <a:avLst/>
          </a:prstGeom>
          <a:ln w="41275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26"/>
            </p:custDataLst>
          </p:nvPr>
        </p:nvSpPr>
        <p:spPr>
          <a:xfrm>
            <a:off x="7414260" y="2312035"/>
            <a:ext cx="4538980" cy="649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( 10</a:t>
            </a:r>
            <a:r>
              <a:rPr lang="en-US" altLang="zh-CN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-4.75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mol·L</a:t>
            </a:r>
            <a:r>
              <a:rPr lang="en-US" altLang="zh-CN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 10</a:t>
            </a:r>
            <a:r>
              <a:rPr lang="en-US" altLang="zh-CN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-9.5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&gt;</a:t>
            </a:r>
            <a:r>
              <a:rPr 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10</a:t>
            </a:r>
            <a:r>
              <a:rPr lang="en-US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-10</a:t>
            </a:r>
            <a:endParaRPr lang="en-US" altLang="zh-CN" sz="2200" b="1" baseline="30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7"/>
            </p:custDataLst>
          </p:nvPr>
        </p:nvSpPr>
        <p:spPr>
          <a:xfrm>
            <a:off x="8419465" y="4280535"/>
            <a:ext cx="391985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0.1v=40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0.05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 = 20mL</a:t>
            </a:r>
            <a:endParaRPr lang="en-US" altLang="zh-CN" sz="2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8"/>
            </p:custDataLst>
          </p:nvPr>
        </p:nvSpPr>
        <p:spPr>
          <a:xfrm>
            <a:off x="5904230" y="5819775"/>
            <a:ext cx="59531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换成同浓度的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Br</a:t>
            </a:r>
            <a:r>
              <a:rPr lang="en-US" altLang="zh-CN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，横坐标不变，</a:t>
            </a:r>
            <a:r>
              <a:rPr lang="en-US" altLang="zh-CN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Br</a:t>
            </a:r>
            <a:r>
              <a:rPr lang="en-US" altLang="zh-CN" sz="22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浓度减小，纵坐标向上移动（因向上减小）</a:t>
            </a:r>
            <a:endParaRPr lang="zh-CN" altLang="en-US" sz="2200" b="1" baseline="30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8" name="直接箭头连接符 27"/>
          <p:cNvCxnSpPr/>
          <p:nvPr>
            <p:custDataLst>
              <p:tags r:id="rId29"/>
            </p:custDataLst>
          </p:nvPr>
        </p:nvCxnSpPr>
        <p:spPr>
          <a:xfrm flipH="1" flipV="1">
            <a:off x="3451860" y="2934970"/>
            <a:ext cx="11430" cy="585470"/>
          </a:xfrm>
          <a:prstGeom prst="straightConnector1">
            <a:avLst/>
          </a:prstGeom>
          <a:ln w="47625" cmpd="sng">
            <a:solidFill>
              <a:srgbClr val="2205B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4" grpId="0"/>
      <p:bldP spid="14" grpId="0"/>
      <p:bldP spid="17" grpId="0"/>
      <p:bldP spid="19" grpId="0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5" name="矩形 34"/>
          <p:cNvSpPr/>
          <p:nvPr>
            <p:custDataLst>
              <p:tags r:id="rId5"/>
            </p:custDataLst>
          </p:nvPr>
        </p:nvSpPr>
        <p:spPr>
          <a:xfrm>
            <a:off x="256540" y="1312545"/>
            <a:ext cx="4271010" cy="4904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 rot="0">
            <a:off x="389255" y="8509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8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9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0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2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3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4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5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6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00002" name="图片 10000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2420" y="1431290"/>
            <a:ext cx="4215130" cy="33686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2186940" y="4799965"/>
            <a:ext cx="2340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向右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浓度增大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569595" y="1638300"/>
            <a:ext cx="4686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1"/>
            </p:custDataLst>
          </p:nvPr>
        </p:nvSpPr>
        <p:spPr>
          <a:xfrm>
            <a:off x="4609465" y="3482340"/>
            <a:ext cx="7335520" cy="271716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no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点，增加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浓度，沿着曲线向上运动；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点，增加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Br</a:t>
            </a:r>
            <a:r>
              <a:rPr lang="en-US" altLang="zh-CN" sz="20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 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浓度，沿着曲线向下运动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点，加入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AgNO</a:t>
            </a:r>
            <a:r>
              <a:rPr lang="en-US" altLang="zh-CN" sz="20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固体，向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运动；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点，加入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KBr,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向右运动；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点，蒸发水分，向右上运动。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2"/>
            </p:custDataLst>
          </p:nvPr>
        </p:nvSpPr>
        <p:spPr>
          <a:xfrm>
            <a:off x="4609465" y="1416685"/>
            <a:ext cx="7335520" cy="1476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曲线上的点（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）代表恰好处于沉淀溶解平衡状态，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Qc=Ksp</a:t>
            </a:r>
            <a:endParaRPr lang="en-US" altLang="zh-CN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曲线上方区域（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）代表过饱和，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Qc&gt;</a:t>
            </a:r>
            <a:r>
              <a:rPr lang="en-US" altLang="zh-CN" sz="20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sp,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有沉淀生成；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曲线下方区域（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）代表不饱和，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Qc&lt;</a:t>
            </a:r>
            <a:r>
              <a:rPr lang="en-US" altLang="zh-CN" sz="20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sp,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无沉淀生成；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23"/>
            </p:custDataLst>
          </p:nvPr>
        </p:nvSpPr>
        <p:spPr>
          <a:xfrm>
            <a:off x="6327140" y="2988310"/>
            <a:ext cx="3562350" cy="39878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各个点的运动变化方式</a:t>
            </a:r>
            <a:endParaRPr lang="zh-CN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箭头连接符 21"/>
          <p:cNvCxnSpPr/>
          <p:nvPr>
            <p:custDataLst>
              <p:tags r:id="rId24"/>
            </p:custDataLst>
          </p:nvPr>
        </p:nvCxnSpPr>
        <p:spPr>
          <a:xfrm flipH="1" flipV="1">
            <a:off x="1661160" y="2641600"/>
            <a:ext cx="433070" cy="819150"/>
          </a:xfrm>
          <a:prstGeom prst="straightConnector1">
            <a:avLst/>
          </a:prstGeom>
          <a:ln w="28575" cmpd="sng">
            <a:solidFill>
              <a:srgbClr val="2205B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25"/>
            </p:custDataLst>
          </p:nvPr>
        </p:nvCxnSpPr>
        <p:spPr>
          <a:xfrm>
            <a:off x="2164715" y="3449320"/>
            <a:ext cx="690245" cy="351155"/>
          </a:xfrm>
          <a:prstGeom prst="straightConnector1">
            <a:avLst/>
          </a:prstGeom>
          <a:ln w="28575" cmpd="sng">
            <a:solidFill>
              <a:schemeClr val="accent5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26"/>
            </p:custDataLst>
          </p:nvPr>
        </p:nvCxnSpPr>
        <p:spPr>
          <a:xfrm flipH="1" flipV="1">
            <a:off x="2083435" y="3437255"/>
            <a:ext cx="0" cy="456565"/>
          </a:xfrm>
          <a:prstGeom prst="straightConnector1">
            <a:avLst/>
          </a:prstGeom>
          <a:ln w="28575" cmpd="sng">
            <a:solidFill>
              <a:schemeClr val="dk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27"/>
            </p:custDataLst>
          </p:nvPr>
        </p:nvCxnSpPr>
        <p:spPr>
          <a:xfrm flipV="1">
            <a:off x="2117725" y="3870325"/>
            <a:ext cx="924560" cy="120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28"/>
            </p:custDataLst>
          </p:nvPr>
        </p:nvCxnSpPr>
        <p:spPr>
          <a:xfrm flipV="1">
            <a:off x="2082800" y="3613150"/>
            <a:ext cx="292100" cy="280670"/>
          </a:xfrm>
          <a:prstGeom prst="straightConnector1">
            <a:avLst/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下箭头 26"/>
          <p:cNvSpPr/>
          <p:nvPr>
            <p:custDataLst>
              <p:tags r:id="rId29"/>
            </p:custDataLst>
          </p:nvPr>
        </p:nvSpPr>
        <p:spPr>
          <a:xfrm rot="1620000">
            <a:off x="2246630" y="2743200"/>
            <a:ext cx="314960" cy="339090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下箭头 27"/>
          <p:cNvSpPr/>
          <p:nvPr>
            <p:custDataLst>
              <p:tags r:id="rId30"/>
            </p:custDataLst>
          </p:nvPr>
        </p:nvSpPr>
        <p:spPr>
          <a:xfrm rot="1620000">
            <a:off x="2597150" y="2987040"/>
            <a:ext cx="314960" cy="339090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下箭头 28"/>
          <p:cNvSpPr/>
          <p:nvPr>
            <p:custDataLst>
              <p:tags r:id="rId31"/>
            </p:custDataLst>
          </p:nvPr>
        </p:nvSpPr>
        <p:spPr>
          <a:xfrm rot="16380000">
            <a:off x="1613535" y="3707130"/>
            <a:ext cx="314960" cy="339090"/>
          </a:xfrm>
          <a:prstGeom prst="down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圆角矩形 29"/>
          <p:cNvSpPr/>
          <p:nvPr>
            <p:custDataLst>
              <p:tags r:id="rId32"/>
            </p:custDataLst>
          </p:nvPr>
        </p:nvSpPr>
        <p:spPr>
          <a:xfrm>
            <a:off x="10099040" y="3656965"/>
            <a:ext cx="1720850" cy="7137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饱和后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线上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滑动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圆角矩形 30"/>
          <p:cNvSpPr/>
          <p:nvPr>
            <p:custDataLst>
              <p:tags r:id="rId33"/>
            </p:custDataLst>
          </p:nvPr>
        </p:nvSpPr>
        <p:spPr>
          <a:xfrm>
            <a:off x="10099040" y="4579620"/>
            <a:ext cx="1720850" cy="12192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不饱和时，努力向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线上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运动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组合 32"/>
          <p:cNvGrpSpPr/>
          <p:nvPr>
            <p:custDataLst>
              <p:tags r:id="rId34"/>
            </p:custDataLst>
          </p:nvPr>
        </p:nvGrpSpPr>
        <p:grpSpPr>
          <a:xfrm>
            <a:off x="389890" y="5165090"/>
            <a:ext cx="3816985" cy="768350"/>
            <a:chOff x="897" y="8606"/>
            <a:chExt cx="6011" cy="1210"/>
          </a:xfrm>
        </p:grpSpPr>
        <p:sp>
          <p:nvSpPr>
            <p:cNvPr id="32" name="文本框 31"/>
            <p:cNvSpPr txBox="1"/>
            <p:nvPr>
              <p:custDataLst>
                <p:tags r:id="rId35"/>
              </p:custDataLst>
            </p:nvPr>
          </p:nvSpPr>
          <p:spPr>
            <a:xfrm>
              <a:off x="897" y="8606"/>
              <a:ext cx="6011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AgBr(s</a:t>
              </a:r>
              <a:r>
                <a:rPr lang="zh-CN" alt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r>
                <a:rPr lang="en-US" alt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Ag</a:t>
              </a:r>
              <a:r>
                <a:rPr lang="en-US" altLang="zh-CN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en-US" alt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(aq)+Br</a:t>
              </a:r>
              <a:r>
                <a:rPr lang="en-US" altLang="zh-CN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en-US" alt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</a:t>
              </a:r>
              <a:r>
                <a:rPr lang="zh-CN" alt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17" name="Object 118" descr="学科网(www.zxxk.com)--教育资源门户，提供试卷、教案、课件、论文、素材及各类教学资源下载，还有大量而丰富的教学相关资讯！"/>
            <p:cNvGraphicFramePr>
              <a:graphicFrameLocks noChangeAspect="1"/>
            </p:cNvGraphicFramePr>
            <p:nvPr>
              <p:custDataLst>
                <p:tags r:id="rId36"/>
              </p:custDataLst>
            </p:nvPr>
          </p:nvGraphicFramePr>
          <p:xfrm>
            <a:off x="2797" y="8617"/>
            <a:ext cx="612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" r:id="rId37" imgW="389255" imgH="199390" progId="Word.Picture.8">
                    <p:embed/>
                  </p:oleObj>
                </mc:Choice>
                <mc:Fallback>
                  <p:oleObj name="" r:id="rId37" imgW="389255" imgH="199390" progId="Word.Picture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8"/>
                        <a:srcRect l="15584" t="19872" r="21104" b="29167"/>
                        <a:stretch>
                          <a:fillRect/>
                        </a:stretch>
                      </p:blipFill>
                      <p:spPr>
                        <a:xfrm>
                          <a:off x="2797" y="8617"/>
                          <a:ext cx="612" cy="6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文本框 33"/>
          <p:cNvSpPr txBox="1"/>
          <p:nvPr>
            <p:custDataLst>
              <p:tags r:id="rId39"/>
            </p:custDataLst>
          </p:nvPr>
        </p:nvSpPr>
        <p:spPr>
          <a:xfrm>
            <a:off x="389890" y="5655945"/>
            <a:ext cx="4220210" cy="492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sp(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AgBr) = c(Ag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)·c(Br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 = 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常数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0"/>
            </p:custDataLst>
          </p:nvPr>
        </p:nvCxnSpPr>
        <p:spPr>
          <a:xfrm flipV="1">
            <a:off x="295275" y="1226185"/>
            <a:ext cx="11557635" cy="1143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41"/>
            </p:custDataLst>
          </p:nvPr>
        </p:nvSpPr>
        <p:spPr>
          <a:xfrm>
            <a:off x="4414520" y="689610"/>
            <a:ext cx="2498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技巧</a:t>
            </a:r>
            <a:endParaRPr lang="zh-CN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 animBg="1"/>
      <p:bldP spid="27" grpId="0" bldLvl="0" animBg="1"/>
      <p:bldP spid="27" grpId="2" bldLvl="0" animBg="1"/>
      <p:bldP spid="28" grpId="0" bldLvl="0" animBg="1"/>
      <p:bldP spid="28" grpId="2" bldLvl="0" animBg="1"/>
      <p:bldP spid="29" grpId="0" bldLvl="0" animBg="1"/>
      <p:bldP spid="29" grpId="2" bldLvl="0" animBg="1"/>
      <p:bldP spid="30" grpId="0" bldLvl="0" animBg="1"/>
      <p:bldP spid="31" grpId="0" bldLvl="0" animBg="1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dk2">
                <a:lumMod val="50000"/>
              </a:schemeClr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pc-V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16"/>
            </p:custDataLst>
          </p:nvPr>
        </p:nvGrpSpPr>
        <p:grpSpPr>
          <a:xfrm>
            <a:off x="648335" y="497205"/>
            <a:ext cx="11209020" cy="2630170"/>
            <a:chOff x="879" y="1259"/>
            <a:chExt cx="17652" cy="4142"/>
          </a:xfrm>
        </p:grpSpPr>
        <p:sp>
          <p:nvSpPr>
            <p:cNvPr id="100" name="文本框 99"/>
            <p:cNvSpPr txBox="1"/>
            <p:nvPr>
              <p:custDataLst>
                <p:tags r:id="rId17"/>
              </p:custDataLst>
            </p:nvPr>
          </p:nvSpPr>
          <p:spPr>
            <a:xfrm>
              <a:off x="879" y="1259"/>
              <a:ext cx="17652" cy="41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266700" indent="-26670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【典例】（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2022·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海南卷）某元素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的氢氧化物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(s)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在水中的溶解反应为：</a:t>
              </a:r>
              <a:endPara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66700" indent="-266700" fontAlgn="auto">
                <a:lnSpc>
                  <a:spcPct val="150000"/>
                </a:lnSpc>
              </a:pP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(s)             M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2+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(aq)+2OH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(s)+2OH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            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2-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endPara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66700" indent="-266700" fontAlgn="auto">
                <a:lnSpc>
                  <a:spcPct val="150000"/>
                </a:lnSpc>
              </a:pP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25℃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-lgc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pH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的关系如图所示，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为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2+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或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2-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浓度的值，下列说法错误的是（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2" name="对象 -2147482602" descr="eqIde98feedde5546db26eb490641ba3a817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2972" y="2235"/>
            <a:ext cx="1034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" r:id="rId19" imgW="393700" imgH="279400" progId="Equation.DSMT4">
                    <p:embed/>
                  </p:oleObj>
                </mc:Choice>
                <mc:Fallback>
                  <p:oleObj name="" r:id="rId19" imgW="393700" imgH="279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972" y="2235"/>
                          <a:ext cx="1034" cy="7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-2147482602" descr="eqIde98feedde5546db26eb490641ba3a817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11957" y="2269"/>
            <a:ext cx="1034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" r:id="rId22" imgW="393700" imgH="279400" progId="Equation.DSMT4">
                    <p:embed/>
                  </p:oleObj>
                </mc:Choice>
                <mc:Fallback>
                  <p:oleObj name="" r:id="rId22" imgW="393700" imgH="279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1957" y="2269"/>
                          <a:ext cx="1034" cy="7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图片 5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63855" y="2112010"/>
            <a:ext cx="4351020" cy="4224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/>
          <p:cNvSpPr txBox="1"/>
          <p:nvPr>
            <p:custDataLst>
              <p:tags r:id="rId25"/>
            </p:custDataLst>
          </p:nvPr>
        </p:nvSpPr>
        <p:spPr>
          <a:xfrm>
            <a:off x="5390515" y="2198370"/>
            <a:ext cx="6441440" cy="37846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．曲线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代表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-lgc(M</a:t>
            </a:r>
            <a:r>
              <a:rPr lang="en-US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的关系</a:t>
            </a:r>
            <a:endParaRPr 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M(OH)</a:t>
            </a:r>
            <a:r>
              <a:rPr lang="en-US" sz="2000" b="1" baseline="-25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约为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1×10</a:t>
            </a:r>
            <a:r>
              <a:rPr lang="en-US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-10</a:t>
            </a:r>
            <a:endParaRPr 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．向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c(M</a:t>
            </a:r>
            <a:r>
              <a:rPr lang="en-US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)=0.1mol/L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的溶液中加入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NaOH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溶液至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pH=9.0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，体系中元素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主要以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M(OH)</a:t>
            </a:r>
            <a:r>
              <a:rPr lang="en-US" sz="2000" b="1" baseline="-25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(s)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</a:t>
            </a:r>
            <a:endParaRPr 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．向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c[M(OH)</a:t>
            </a:r>
            <a:r>
              <a:rPr lang="en-US" sz="2000" b="1" baseline="-25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]=0.1mol/L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的溶液中加入等体积</a:t>
            </a:r>
            <a:endParaRPr lang="zh-CN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0.4mol/L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HCl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后，体系中元素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主要以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3" name="直接箭头连接符 22"/>
          <p:cNvCxnSpPr/>
          <p:nvPr>
            <p:custDataLst>
              <p:tags r:id="rId26"/>
            </p:custDataLst>
          </p:nvPr>
        </p:nvCxnSpPr>
        <p:spPr>
          <a:xfrm>
            <a:off x="1137285" y="5994400"/>
            <a:ext cx="3510915" cy="698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27"/>
            </p:custDataLst>
          </p:nvPr>
        </p:nvSpPr>
        <p:spPr>
          <a:xfrm>
            <a:off x="1027430" y="6037580"/>
            <a:ext cx="3352165" cy="50673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向右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增大，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）增大</a:t>
            </a:r>
            <a:endParaRPr lang="zh-CN" altLang="en-US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0" name="直接箭头连接符 19"/>
          <p:cNvCxnSpPr/>
          <p:nvPr>
            <p:custDataLst>
              <p:tags r:id="rId28"/>
            </p:custDataLst>
          </p:nvPr>
        </p:nvCxnSpPr>
        <p:spPr>
          <a:xfrm flipV="1">
            <a:off x="775970" y="2533650"/>
            <a:ext cx="2540" cy="30911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29"/>
            </p:custDataLst>
          </p:nvPr>
        </p:nvSpPr>
        <p:spPr>
          <a:xfrm>
            <a:off x="252095" y="3429000"/>
            <a:ext cx="479425" cy="2169160"/>
          </a:xfrm>
          <a:prstGeom prst="rect">
            <a:avLst/>
          </a:prstGeom>
          <a:solidFill>
            <a:srgbClr val="F0F0F0"/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endParaRPr lang="zh-CN" altLang="en-US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endParaRPr lang="zh-CN" altLang="en-US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zh-CN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</a:t>
            </a:r>
            <a:endParaRPr lang="zh-CN" altLang="en-US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</a:t>
            </a:r>
            <a:endParaRPr lang="zh-CN" altLang="en-US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9" name="组合 38"/>
          <p:cNvGrpSpPr/>
          <p:nvPr>
            <p:custDataLst>
              <p:tags r:id="rId30"/>
            </p:custDataLst>
          </p:nvPr>
        </p:nvGrpSpPr>
        <p:grpSpPr>
          <a:xfrm>
            <a:off x="4708525" y="2757170"/>
            <a:ext cx="582930" cy="2867660"/>
            <a:chOff x="7415" y="4342"/>
            <a:chExt cx="918" cy="4516"/>
          </a:xfrm>
        </p:grpSpPr>
        <p:cxnSp>
          <p:nvCxnSpPr>
            <p:cNvPr id="22" name="直接箭头连接符 21"/>
            <p:cNvCxnSpPr/>
            <p:nvPr>
              <p:custDataLst>
                <p:tags r:id="rId31"/>
              </p:custDataLst>
            </p:nvPr>
          </p:nvCxnSpPr>
          <p:spPr>
            <a:xfrm>
              <a:off x="7415" y="4342"/>
              <a:ext cx="9" cy="451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>
              <p:custDataLst>
                <p:tags r:id="rId32"/>
              </p:custDataLst>
            </p:nvPr>
          </p:nvSpPr>
          <p:spPr>
            <a:xfrm>
              <a:off x="7579" y="4529"/>
              <a:ext cx="755" cy="3416"/>
            </a:xfrm>
            <a:prstGeom prst="rect">
              <a:avLst/>
            </a:prstGeom>
            <a:solidFill>
              <a:srgbClr val="F0F0F0"/>
            </a:solidFill>
            <a:ln w="9525">
              <a:noFill/>
            </a:ln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altLang="en-US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向</a:t>
              </a:r>
              <a:endPara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altLang="en-US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下</a:t>
              </a:r>
              <a:endPara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endPara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altLang="en-US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增大</a:t>
              </a:r>
              <a:endParaRPr lang="zh-CN" altLang="en-US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cxnSp>
        <p:nvCxnSpPr>
          <p:cNvPr id="25" name="直接箭头连接符 24"/>
          <p:cNvCxnSpPr/>
          <p:nvPr>
            <p:custDataLst>
              <p:tags r:id="rId33"/>
            </p:custDataLst>
          </p:nvPr>
        </p:nvCxnSpPr>
        <p:spPr>
          <a:xfrm flipH="1" flipV="1">
            <a:off x="5060950" y="1071245"/>
            <a:ext cx="8890" cy="687705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34"/>
            </p:custDataLst>
          </p:nvPr>
        </p:nvCxnSpPr>
        <p:spPr>
          <a:xfrm flipH="1" flipV="1">
            <a:off x="7432040" y="1071245"/>
            <a:ext cx="8890" cy="687705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>
            <p:custDataLst>
              <p:tags r:id="rId35"/>
            </p:custDataLst>
          </p:nvPr>
        </p:nvCxnSpPr>
        <p:spPr>
          <a:xfrm flipH="1">
            <a:off x="3416935" y="1071245"/>
            <a:ext cx="8890" cy="687705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>
            <p:custDataLst>
              <p:tags r:id="rId36"/>
            </p:custDataLst>
          </p:nvPr>
        </p:nvCxnSpPr>
        <p:spPr>
          <a:xfrm flipH="1" flipV="1">
            <a:off x="9691370" y="1071245"/>
            <a:ext cx="8890" cy="687705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37"/>
            </p:custDataLst>
          </p:nvPr>
        </p:nvSpPr>
        <p:spPr>
          <a:xfrm>
            <a:off x="5507990" y="3053715"/>
            <a:ext cx="612140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✖</a:t>
            </a:r>
            <a:endParaRPr lang="zh-CN" altLang="en-US" sz="2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38"/>
            </p:custDataLst>
          </p:nvPr>
        </p:nvSpPr>
        <p:spPr>
          <a:xfrm>
            <a:off x="5507990" y="4926965"/>
            <a:ext cx="612140" cy="493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✖</a:t>
            </a:r>
            <a:endParaRPr lang="zh-CN" altLang="en-US" sz="2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39"/>
            </p:custDataLst>
          </p:nvPr>
        </p:nvSpPr>
        <p:spPr>
          <a:xfrm>
            <a:off x="5507990" y="2426335"/>
            <a:ext cx="612140" cy="691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40"/>
            </p:custDataLst>
          </p:nvPr>
        </p:nvSpPr>
        <p:spPr>
          <a:xfrm>
            <a:off x="5507990" y="3632200"/>
            <a:ext cx="612140" cy="691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线形标注 1 34"/>
          <p:cNvSpPr/>
          <p:nvPr>
            <p:custDataLst>
              <p:tags r:id="rId41"/>
            </p:custDataLst>
          </p:nvPr>
        </p:nvSpPr>
        <p:spPr>
          <a:xfrm>
            <a:off x="220345" y="2016760"/>
            <a:ext cx="655320" cy="409575"/>
          </a:xfrm>
          <a:prstGeom prst="borderCallout1">
            <a:avLst>
              <a:gd name="adj1" fmla="val 55968"/>
              <a:gd name="adj2" fmla="val 102422"/>
              <a:gd name="adj3" fmla="val 166821"/>
              <a:gd name="adj4" fmla="val 268798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endParaRPr lang="en-US" altLang="zh-CN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线形标注 1 35"/>
          <p:cNvSpPr/>
          <p:nvPr>
            <p:custDataLst>
              <p:tags r:id="rId42"/>
            </p:custDataLst>
          </p:nvPr>
        </p:nvSpPr>
        <p:spPr>
          <a:xfrm>
            <a:off x="3812540" y="2016760"/>
            <a:ext cx="1351915" cy="409575"/>
          </a:xfrm>
          <a:prstGeom prst="borderCallout1">
            <a:avLst>
              <a:gd name="adj1" fmla="val 110232"/>
              <a:gd name="adj2" fmla="val 48802"/>
              <a:gd name="adj3" fmla="val 172558"/>
              <a:gd name="adj4" fmla="val -14597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M(OH)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endParaRPr lang="en-US" altLang="en-US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线形标注 1 28"/>
          <p:cNvSpPr/>
          <p:nvPr>
            <p:custDataLst>
              <p:tags r:id="rId43"/>
            </p:custDataLst>
          </p:nvPr>
        </p:nvSpPr>
        <p:spPr>
          <a:xfrm>
            <a:off x="5055235" y="6057265"/>
            <a:ext cx="4440555" cy="469900"/>
          </a:xfrm>
          <a:prstGeom prst="borderCallout1">
            <a:avLst>
              <a:gd name="adj1" fmla="val 42567"/>
              <a:gd name="adj2" fmla="val -867"/>
              <a:gd name="adj3" fmla="val -496891"/>
              <a:gd name="adj4" fmla="val -7098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Ksp[M(OH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]=10</a:t>
            </a:r>
            <a:r>
              <a:rPr lang="en-US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×（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-7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=10</a:t>
            </a:r>
            <a:r>
              <a:rPr lang="en-US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-17</a:t>
            </a:r>
            <a:endParaRPr lang="en-US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矩形 33"/>
          <p:cNvSpPr/>
          <p:nvPr>
            <p:custDataLst>
              <p:tags r:id="rId44"/>
            </p:custDataLst>
          </p:nvPr>
        </p:nvSpPr>
        <p:spPr>
          <a:xfrm>
            <a:off x="2209800" y="2467610"/>
            <a:ext cx="1308100" cy="314960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45"/>
            </p:custDataLst>
          </p:nvPr>
        </p:nvSpPr>
        <p:spPr>
          <a:xfrm>
            <a:off x="2209800" y="2016760"/>
            <a:ext cx="12077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M(OH)</a:t>
            </a:r>
            <a:r>
              <a:rPr lang="en-US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(s)</a:t>
            </a:r>
            <a:endParaRPr lang="en-US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8" name="矩形标注 37"/>
          <p:cNvSpPr/>
          <p:nvPr>
            <p:custDataLst>
              <p:tags r:id="rId46"/>
            </p:custDataLst>
          </p:nvPr>
        </p:nvSpPr>
        <p:spPr>
          <a:xfrm>
            <a:off x="9194165" y="2813050"/>
            <a:ext cx="2505075" cy="794385"/>
          </a:xfrm>
          <a:prstGeom prst="wedgeRectCallout">
            <a:avLst/>
          </a:prstGeom>
          <a:solidFill>
            <a:schemeClr val="accent1"/>
          </a:soli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pH=9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M(OH)</a:t>
            </a:r>
            <a:r>
              <a:rPr lang="en-US" altLang="zh-CN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离子浓度很小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2" bldLvl="0" animBg="1"/>
      <p:bldP spid="21" grpId="2" bldLvl="0" animBg="1"/>
      <p:bldP spid="30" grpId="0"/>
      <p:bldP spid="31" grpId="0"/>
      <p:bldP spid="32" grpId="0"/>
      <p:bldP spid="33" grpId="0"/>
      <p:bldP spid="35" grpId="0" bldLvl="0" animBg="1"/>
      <p:bldP spid="36" grpId="0" bldLvl="0" animBg="1"/>
      <p:bldP spid="29" grpId="0" bldLvl="0" animBg="1"/>
      <p:bldP spid="34" grpId="0" bldLvl="0" animBg="1"/>
      <p:bldP spid="37" grpId="0"/>
      <p:bldP spid="3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8255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dk2">
                <a:lumMod val="50000"/>
              </a:schemeClr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pc-V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16"/>
            </p:custDataLst>
          </p:nvPr>
        </p:nvGrpSpPr>
        <p:grpSpPr>
          <a:xfrm>
            <a:off x="648335" y="497205"/>
            <a:ext cx="11209020" cy="2630170"/>
            <a:chOff x="879" y="1259"/>
            <a:chExt cx="17652" cy="4142"/>
          </a:xfrm>
        </p:grpSpPr>
        <p:sp>
          <p:nvSpPr>
            <p:cNvPr id="100" name="文本框 99"/>
            <p:cNvSpPr txBox="1"/>
            <p:nvPr>
              <p:custDataLst>
                <p:tags r:id="rId17"/>
              </p:custDataLst>
            </p:nvPr>
          </p:nvSpPr>
          <p:spPr>
            <a:xfrm>
              <a:off x="879" y="1259"/>
              <a:ext cx="17652" cy="41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266700" indent="-26670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【典例】（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2022·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海南卷）某元素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的氢氧化物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(s)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在水中的溶解反应为：</a:t>
              </a:r>
              <a:endPara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66700" indent="-266700" fontAlgn="auto">
                <a:lnSpc>
                  <a:spcPct val="150000"/>
                </a:lnSpc>
              </a:pP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(s)             M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2+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(aq)+2OH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(s)+2OH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            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2-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endPara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66700" indent="-266700" fontAlgn="auto">
                <a:lnSpc>
                  <a:spcPct val="150000"/>
                </a:lnSpc>
              </a:pP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25℃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-lgc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pH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的关系如图所示，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为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2+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或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M(OH)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2-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浓度的值，下列说法错误的是（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2" name="对象 -2147482602" descr="eqIde98feedde5546db26eb490641ba3a817"/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2972" y="2235"/>
            <a:ext cx="1034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" r:id="rId19" imgW="393700" imgH="279400" progId="Equation.DSMT4">
                    <p:embed/>
                  </p:oleObj>
                </mc:Choice>
                <mc:Fallback>
                  <p:oleObj name="" r:id="rId19" imgW="393700" imgH="279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972" y="2235"/>
                          <a:ext cx="1034" cy="7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-2147482602" descr="eqIde98feedde5546db26eb490641ba3a817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11957" y="2269"/>
            <a:ext cx="1034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" r:id="rId22" imgW="393700" imgH="279400" progId="Equation.DSMT4">
                    <p:embed/>
                  </p:oleObj>
                </mc:Choice>
                <mc:Fallback>
                  <p:oleObj name="" r:id="rId22" imgW="393700" imgH="279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1957" y="2269"/>
                          <a:ext cx="1034" cy="7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图片 5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63855" y="2112010"/>
            <a:ext cx="4351020" cy="4224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/>
          <p:cNvSpPr txBox="1"/>
          <p:nvPr>
            <p:custDataLst>
              <p:tags r:id="rId25"/>
            </p:custDataLst>
          </p:nvPr>
        </p:nvSpPr>
        <p:spPr>
          <a:xfrm>
            <a:off x="5390515" y="2198370"/>
            <a:ext cx="6441440" cy="132207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．向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c[M(OH)</a:t>
            </a:r>
            <a:r>
              <a:rPr lang="en-US" sz="2000" b="1" baseline="-25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]=0.1mol/L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的溶液中加入等体积</a:t>
            </a:r>
            <a:endParaRPr lang="zh-CN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0.4mol/L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HCl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后，体系中元素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主要以</a:t>
            </a: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3" name="直接箭头连接符 22"/>
          <p:cNvCxnSpPr/>
          <p:nvPr>
            <p:custDataLst>
              <p:tags r:id="rId26"/>
            </p:custDataLst>
          </p:nvPr>
        </p:nvCxnSpPr>
        <p:spPr>
          <a:xfrm>
            <a:off x="1137285" y="5994400"/>
            <a:ext cx="3510915" cy="698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27"/>
            </p:custDataLst>
          </p:nvPr>
        </p:nvSpPr>
        <p:spPr>
          <a:xfrm>
            <a:off x="1027430" y="6037580"/>
            <a:ext cx="3352165" cy="50673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向右</a:t>
            </a:r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增大，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）增大</a:t>
            </a:r>
            <a:endParaRPr lang="zh-CN" altLang="en-US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0" name="直接箭头连接符 19"/>
          <p:cNvCxnSpPr/>
          <p:nvPr>
            <p:custDataLst>
              <p:tags r:id="rId28"/>
            </p:custDataLst>
          </p:nvPr>
        </p:nvCxnSpPr>
        <p:spPr>
          <a:xfrm flipV="1">
            <a:off x="775970" y="2533650"/>
            <a:ext cx="2540" cy="30911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29"/>
            </p:custDataLst>
          </p:nvPr>
        </p:nvSpPr>
        <p:spPr>
          <a:xfrm>
            <a:off x="252095" y="3429000"/>
            <a:ext cx="479425" cy="2169160"/>
          </a:xfrm>
          <a:prstGeom prst="rect">
            <a:avLst/>
          </a:prstGeom>
          <a:solidFill>
            <a:srgbClr val="F0F0F0"/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endParaRPr lang="zh-CN" altLang="en-US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endParaRPr lang="zh-CN" altLang="en-US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zh-CN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</a:t>
            </a:r>
            <a:endParaRPr lang="zh-CN" altLang="en-US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</a:t>
            </a:r>
            <a:endParaRPr lang="zh-CN" altLang="en-US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2" name="直接箭头连接符 21"/>
          <p:cNvCxnSpPr/>
          <p:nvPr>
            <p:custDataLst>
              <p:tags r:id="rId30"/>
            </p:custDataLst>
          </p:nvPr>
        </p:nvCxnSpPr>
        <p:spPr>
          <a:xfrm>
            <a:off x="4708525" y="2757170"/>
            <a:ext cx="5715" cy="286766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31"/>
            </p:custDataLst>
          </p:nvPr>
        </p:nvSpPr>
        <p:spPr>
          <a:xfrm>
            <a:off x="4812665" y="2875915"/>
            <a:ext cx="479425" cy="2169160"/>
          </a:xfrm>
          <a:prstGeom prst="rect">
            <a:avLst/>
          </a:prstGeom>
          <a:solidFill>
            <a:srgbClr val="F0F0F0"/>
          </a:solidFill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endParaRPr lang="zh-CN" altLang="en-US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zh-CN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增大</a:t>
            </a:r>
            <a:endParaRPr lang="zh-CN" altLang="en-US" b="1" baseline="30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5" name="直接箭头连接符 24"/>
          <p:cNvCxnSpPr/>
          <p:nvPr>
            <p:custDataLst>
              <p:tags r:id="rId32"/>
            </p:custDataLst>
          </p:nvPr>
        </p:nvCxnSpPr>
        <p:spPr>
          <a:xfrm flipH="1" flipV="1">
            <a:off x="5060950" y="1071245"/>
            <a:ext cx="8890" cy="687705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33"/>
            </p:custDataLst>
          </p:nvPr>
        </p:nvCxnSpPr>
        <p:spPr>
          <a:xfrm flipH="1" flipV="1">
            <a:off x="7432040" y="1071245"/>
            <a:ext cx="8890" cy="687705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>
            <p:custDataLst>
              <p:tags r:id="rId34"/>
            </p:custDataLst>
          </p:nvPr>
        </p:nvCxnSpPr>
        <p:spPr>
          <a:xfrm flipH="1">
            <a:off x="3416935" y="1071245"/>
            <a:ext cx="8890" cy="687705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>
            <p:custDataLst>
              <p:tags r:id="rId35"/>
            </p:custDataLst>
          </p:nvPr>
        </p:nvCxnSpPr>
        <p:spPr>
          <a:xfrm flipH="1" flipV="1">
            <a:off x="9691370" y="1071245"/>
            <a:ext cx="8890" cy="687705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>
            <p:custDataLst>
              <p:tags r:id="rId36"/>
            </p:custDataLst>
          </p:nvPr>
        </p:nvSpPr>
        <p:spPr>
          <a:xfrm>
            <a:off x="5390515" y="2757170"/>
            <a:ext cx="612140" cy="493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✖</a:t>
            </a:r>
            <a:endParaRPr lang="zh-CN" altLang="en-US" sz="2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线形标注 1 34"/>
          <p:cNvSpPr/>
          <p:nvPr>
            <p:custDataLst>
              <p:tags r:id="rId37"/>
            </p:custDataLst>
          </p:nvPr>
        </p:nvSpPr>
        <p:spPr>
          <a:xfrm>
            <a:off x="220345" y="2016760"/>
            <a:ext cx="655320" cy="409575"/>
          </a:xfrm>
          <a:prstGeom prst="borderCallout1">
            <a:avLst>
              <a:gd name="adj1" fmla="val 55968"/>
              <a:gd name="adj2" fmla="val 102422"/>
              <a:gd name="adj3" fmla="val 166821"/>
              <a:gd name="adj4" fmla="val 268798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endParaRPr lang="en-US" altLang="zh-CN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线形标注 1 35"/>
          <p:cNvSpPr/>
          <p:nvPr>
            <p:custDataLst>
              <p:tags r:id="rId38"/>
            </p:custDataLst>
          </p:nvPr>
        </p:nvSpPr>
        <p:spPr>
          <a:xfrm>
            <a:off x="3812540" y="2016760"/>
            <a:ext cx="1351915" cy="409575"/>
          </a:xfrm>
          <a:prstGeom prst="borderCallout1">
            <a:avLst>
              <a:gd name="adj1" fmla="val 110232"/>
              <a:gd name="adj2" fmla="val 48802"/>
              <a:gd name="adj3" fmla="val 172558"/>
              <a:gd name="adj4" fmla="val -14597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M(OH)</a:t>
            </a:r>
            <a:r>
              <a:rPr lang="en-US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endParaRPr lang="en-US" altLang="en-US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0"/>
          <a:srcRect l="26510" t="44444" r="28719" b="34074"/>
          <a:stretch>
            <a:fillRect/>
          </a:stretch>
        </p:blipFill>
        <p:spPr>
          <a:xfrm>
            <a:off x="5390515" y="3520440"/>
            <a:ext cx="6443980" cy="2863850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41"/>
            </p:custDataLst>
          </p:nvPr>
        </p:nvSpPr>
        <p:spPr>
          <a:xfrm>
            <a:off x="10804525" y="1493520"/>
            <a:ext cx="727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BD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上箭头 31"/>
          <p:cNvSpPr/>
          <p:nvPr>
            <p:custDataLst>
              <p:tags r:id="rId42"/>
            </p:custDataLst>
          </p:nvPr>
        </p:nvSpPr>
        <p:spPr>
          <a:xfrm>
            <a:off x="10714990" y="5342890"/>
            <a:ext cx="492125" cy="447675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43"/>
            </p:custDataLst>
          </p:nvPr>
        </p:nvSpPr>
        <p:spPr>
          <a:xfrm>
            <a:off x="9663430" y="5855970"/>
            <a:ext cx="212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14-15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线形标注 1 36"/>
          <p:cNvSpPr/>
          <p:nvPr>
            <p:custDataLst>
              <p:tags r:id="rId44"/>
            </p:custDataLst>
          </p:nvPr>
        </p:nvSpPr>
        <p:spPr>
          <a:xfrm>
            <a:off x="6453505" y="4211955"/>
            <a:ext cx="2918460" cy="357505"/>
          </a:xfrm>
          <a:prstGeom prst="borderCallout1">
            <a:avLst>
              <a:gd name="adj1" fmla="val 59502"/>
              <a:gd name="adj2" fmla="val -3980"/>
              <a:gd name="adj3" fmla="val 200000"/>
              <a:gd name="adj4" fmla="val -77458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c[M(OH)</a:t>
            </a:r>
            <a:r>
              <a:rPr lang="en-US" b="1" baseline="-25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]=0.1mol/L</a:t>
            </a:r>
            <a:endParaRPr lang="en-US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32" grpId="0" bldLvl="0" animBg="1"/>
      <p:bldP spid="33" grpId="0"/>
      <p:bldP spid="37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576580" y="735965"/>
            <a:ext cx="11145520" cy="5807075"/>
          </a:xfrm>
          <a:prstGeom prst="roundRect">
            <a:avLst>
              <a:gd name="adj" fmla="val 4745"/>
            </a:avLst>
          </a:prstGeom>
          <a:solidFill>
            <a:schemeClr val="accent3">
              <a:alpha val="2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724275" y="1214120"/>
            <a:ext cx="469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归纳与总结</a:t>
            </a:r>
            <a:endParaRPr lang="zh-CN" altLang="en-US" sz="28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543050" y="2428240"/>
            <a:ext cx="8829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沉淀溶解平衡曲线，要重视分析横纵坐标的不同意义；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543050" y="3297555"/>
            <a:ext cx="9253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横纵坐标不相同时，则向右、向上是变大还是变小，是更饱和还是变得不饱和也可能不同；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1543050" y="4345940"/>
            <a:ext cx="9565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除此之外，还要夯实基础知识，强化计算技能，培养和提高分析问题解决问题的能力。</a:t>
            </a:r>
            <a:endParaRPr lang="zh-CN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5" name="矩形 34"/>
          <p:cNvSpPr/>
          <p:nvPr>
            <p:custDataLst>
              <p:tags r:id="rId5"/>
            </p:custDataLst>
          </p:nvPr>
        </p:nvSpPr>
        <p:spPr>
          <a:xfrm>
            <a:off x="370840" y="764540"/>
            <a:ext cx="4448810" cy="4904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389255" y="9144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8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9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0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2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3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4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5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6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7"/>
            </p:custDataLst>
          </p:nvPr>
        </p:nvSpPr>
        <p:spPr>
          <a:xfrm>
            <a:off x="1681480" y="5172075"/>
            <a:ext cx="2340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向右离子浓度增大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536575" y="1989455"/>
            <a:ext cx="4686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9"/>
            </p:custDataLst>
          </p:nvPr>
        </p:nvSpPr>
        <p:spPr>
          <a:xfrm>
            <a:off x="5164455" y="4054475"/>
            <a:ext cx="6694170" cy="16052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no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点，对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不饱和无沉淀，对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II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过饱和有沉淀。</a:t>
            </a:r>
            <a:endParaRPr lang="zh-CN" altLang="en-US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</a:t>
            </a: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饱和增加离子浓度，在曲线上运动</a:t>
            </a:r>
            <a:endParaRPr lang="zh-CN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点，加溶质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XS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，沿着虚线向右上运动。</a:t>
            </a:r>
            <a:endParaRPr lang="zh-CN" altLang="en-US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5164455" y="1262380"/>
            <a:ext cx="6692900" cy="17532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若同溶质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I,II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温度不同，一般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为较高温度，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II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为较低温度</a:t>
            </a:r>
            <a:endParaRPr lang="en-US" altLang="zh-CN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若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I,II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代表两种溶质，则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II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Ksp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小，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Ksp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大。</a:t>
            </a:r>
            <a:endParaRPr lang="zh-CN" altLang="en-US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21"/>
            </p:custDataLst>
          </p:nvPr>
        </p:nvSpPr>
        <p:spPr>
          <a:xfrm>
            <a:off x="6889115" y="3381375"/>
            <a:ext cx="356235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各个点的运动变化方式</a:t>
            </a:r>
            <a:endParaRPr lang="zh-CN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9996" name="图片 99996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05205" y="1989455"/>
            <a:ext cx="2807335" cy="31826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/>
          <p:cNvSpPr txBox="1"/>
          <p:nvPr>
            <p:custDataLst>
              <p:tags r:id="rId24"/>
            </p:custDataLst>
          </p:nvPr>
        </p:nvSpPr>
        <p:spPr>
          <a:xfrm>
            <a:off x="6683375" y="791845"/>
            <a:ext cx="3656330" cy="398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温度高低和</a:t>
            </a:r>
            <a:r>
              <a:rPr lang="en-US" altLang="zh-CN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大小的判断</a:t>
            </a:r>
            <a:endParaRPr lang="zh-CN" altLang="en-US" sz="20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3" name="组合 32"/>
          <p:cNvGrpSpPr/>
          <p:nvPr>
            <p:custDataLst>
              <p:tags r:id="rId25"/>
            </p:custDataLst>
          </p:nvPr>
        </p:nvGrpSpPr>
        <p:grpSpPr>
          <a:xfrm>
            <a:off x="686435" y="826135"/>
            <a:ext cx="3816985" cy="438785"/>
            <a:chOff x="897" y="8606"/>
            <a:chExt cx="6011" cy="691"/>
          </a:xfrm>
        </p:grpSpPr>
        <p:sp>
          <p:nvSpPr>
            <p:cNvPr id="32" name="文本框 31"/>
            <p:cNvSpPr txBox="1"/>
            <p:nvPr>
              <p:custDataLst>
                <p:tags r:id="rId26"/>
              </p:custDataLst>
            </p:nvPr>
          </p:nvSpPr>
          <p:spPr>
            <a:xfrm>
              <a:off x="897" y="8606"/>
              <a:ext cx="6011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XS(s</a:t>
              </a:r>
              <a:r>
                <a:rPr lang="zh-CN" alt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r>
                <a:rPr lang="en-US" alt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X</a:t>
              </a:r>
              <a:r>
                <a:rPr lang="en-US" altLang="zh-CN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2+</a:t>
              </a:r>
              <a:r>
                <a:rPr lang="en-US" alt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(aq)+S</a:t>
              </a:r>
              <a:r>
                <a:rPr lang="en-US" altLang="zh-CN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2-</a:t>
              </a:r>
              <a:r>
                <a:rPr lang="en-US" alt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</a:t>
              </a:r>
              <a:r>
                <a:rPr lang="zh-CN" alt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18" name="Object 118" descr="学科网(www.zxxk.com)--教育资源门户，提供试卷、教案、课件、论文、素材及各类教学资源下载，还有大量而丰富的教学相关资讯！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2320" y="8612"/>
            <a:ext cx="612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" r:id="rId28" imgW="389255" imgH="199390" progId="Word.Picture.8">
                    <p:embed/>
                  </p:oleObj>
                </mc:Choice>
                <mc:Fallback>
                  <p:oleObj name="" r:id="rId28" imgW="389255" imgH="199390" progId="Word.Picture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9"/>
                        <a:srcRect l="15584" t="19872" r="21104" b="29167"/>
                        <a:stretch>
                          <a:fillRect/>
                        </a:stretch>
                      </p:blipFill>
                      <p:spPr>
                        <a:xfrm>
                          <a:off x="2320" y="8612"/>
                          <a:ext cx="612" cy="6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文本框 33"/>
          <p:cNvSpPr txBox="1"/>
          <p:nvPr>
            <p:custDataLst>
              <p:tags r:id="rId30"/>
            </p:custDataLst>
          </p:nvPr>
        </p:nvSpPr>
        <p:spPr>
          <a:xfrm>
            <a:off x="679450" y="1342390"/>
            <a:ext cx="3824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sp(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XS) = c(X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)·c(S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 = 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常数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31"/>
            </p:custDataLst>
          </p:nvPr>
        </p:nvCxnSpPr>
        <p:spPr>
          <a:xfrm flipV="1">
            <a:off x="1859915" y="2971800"/>
            <a:ext cx="1006475" cy="9715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 animBg="1"/>
      <p:bldP spid="17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389255" y="715010"/>
            <a:ext cx="1132395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【典例1】（2022·河南·联考）在t℃时，AgBr在水中的沉淀溶解平衡曲线如图所示。又知t℃时AgCl的</a:t>
            </a:r>
            <a:r>
              <a:rPr lang="en-US" sz="22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=4×10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-10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mol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·L</a:t>
            </a:r>
            <a:r>
              <a:rPr lang="en-US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，下列说法不正确的是（</a:t>
            </a:r>
            <a:r>
              <a:rPr 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 rot="0">
            <a:off x="389255" y="8509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8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9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0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2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3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4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5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6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00002" name="图片 10000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66140" y="1627505"/>
            <a:ext cx="3848735" cy="307657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</p:pic>
      <p:grpSp>
        <p:nvGrpSpPr>
          <p:cNvPr id="3" name="组合 2"/>
          <p:cNvGrpSpPr/>
          <p:nvPr>
            <p:custDataLst>
              <p:tags r:id="rId19"/>
            </p:custDataLst>
          </p:nvPr>
        </p:nvGrpSpPr>
        <p:grpSpPr>
          <a:xfrm>
            <a:off x="5163820" y="1562735"/>
            <a:ext cx="6612255" cy="3646170"/>
            <a:chOff x="8261" y="2563"/>
            <a:chExt cx="10413" cy="5742"/>
          </a:xfrm>
        </p:grpSpPr>
        <p:sp>
          <p:nvSpPr>
            <p:cNvPr id="2" name="文本框 1"/>
            <p:cNvSpPr txBox="1"/>
            <p:nvPr>
              <p:custDataLst>
                <p:tags r:id="rId20"/>
              </p:custDataLst>
            </p:nvPr>
          </p:nvSpPr>
          <p:spPr>
            <a:xfrm>
              <a:off x="8261" y="2563"/>
              <a:ext cx="10413" cy="57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A．在t℃时，AgBr的</a:t>
              </a:r>
              <a:r>
                <a:rPr lang="en-US" sz="2200" b="1" i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sp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为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4.9×10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-13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mol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·L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-2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B．在AgBr饱和溶液中加入NaBr固体，可使溶液由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c点变到b点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C．图中a点对应的是AgBr的不饱和溶液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D．在t℃时，AgCl(s)+Br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     AgBr(s)+Cl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的平衡常数</a:t>
              </a:r>
              <a:r>
                <a:rPr lang="en-US" sz="2200" b="1" i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≈816</a:t>
              </a:r>
              <a:endParaRPr lang="en-US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22" name="图片 2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4701" y="6118"/>
              <a:ext cx="391" cy="395"/>
            </a:xfrm>
            <a:prstGeom prst="rect">
              <a:avLst/>
            </a:prstGeom>
          </p:spPr>
        </p:pic>
      </p:grpSp>
      <p:sp>
        <p:nvSpPr>
          <p:cNvPr id="17" name="椭圆 16"/>
          <p:cNvSpPr/>
          <p:nvPr>
            <p:custDataLst>
              <p:tags r:id="rId23"/>
            </p:custDataLst>
          </p:nvPr>
        </p:nvSpPr>
        <p:spPr>
          <a:xfrm>
            <a:off x="2426970" y="3385820"/>
            <a:ext cx="142875" cy="14224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4"/>
            </p:custDataLst>
          </p:nvPr>
        </p:nvSpPr>
        <p:spPr>
          <a:xfrm>
            <a:off x="389255" y="4798695"/>
            <a:ext cx="8273415" cy="3987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A:  </a:t>
            </a:r>
            <a:r>
              <a:rPr lang="en-US" sz="20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0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AgBr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 c(Ag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c(Br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=(7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-7</a:t>
            </a:r>
            <a:r>
              <a:rPr 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= </a:t>
            </a:r>
            <a:r>
              <a:rPr 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4.9×10</a:t>
            </a:r>
            <a:r>
              <a:rPr lang="en-US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-13</a:t>
            </a:r>
            <a:r>
              <a:rPr 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mol</a:t>
            </a:r>
            <a:r>
              <a:rPr lang="en-US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·L</a:t>
            </a:r>
            <a:r>
              <a:rPr lang="en-US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-2</a:t>
            </a:r>
            <a:endParaRPr lang="en-US" sz="2000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5"/>
            </p:custDataLst>
          </p:nvPr>
        </p:nvSpPr>
        <p:spPr>
          <a:xfrm>
            <a:off x="4804410" y="1699260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6"/>
            </p:custDataLst>
          </p:nvPr>
        </p:nvSpPr>
        <p:spPr>
          <a:xfrm>
            <a:off x="389255" y="5224145"/>
            <a:ext cx="5381625" cy="3987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B:  </a:t>
            </a:r>
            <a:r>
              <a:rPr lang="en-US" sz="20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0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AgBr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 c(Ag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   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c(Br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  =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常数</a:t>
            </a:r>
            <a:endParaRPr lang="zh-CN" altLang="en-US" sz="2000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0" name="直接箭头连接符 19"/>
          <p:cNvCxnSpPr/>
          <p:nvPr>
            <p:custDataLst>
              <p:tags r:id="rId27"/>
            </p:custDataLst>
          </p:nvPr>
        </p:nvCxnSpPr>
        <p:spPr>
          <a:xfrm flipH="1" flipV="1">
            <a:off x="4610100" y="5197475"/>
            <a:ext cx="10795" cy="41084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28"/>
            </p:custDataLst>
          </p:nvPr>
        </p:nvCxnSpPr>
        <p:spPr>
          <a:xfrm>
            <a:off x="3321050" y="5230495"/>
            <a:ext cx="10795" cy="41084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9"/>
            </p:custDataLst>
          </p:nvPr>
        </p:nvSpPr>
        <p:spPr>
          <a:xfrm>
            <a:off x="8185785" y="1066165"/>
            <a:ext cx="5524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30"/>
            </p:custDataLst>
          </p:nvPr>
        </p:nvSpPr>
        <p:spPr>
          <a:xfrm>
            <a:off x="4772025" y="213042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箭头连接符 23"/>
          <p:cNvCxnSpPr>
            <a:stCxn id="17" idx="5"/>
          </p:cNvCxnSpPr>
          <p:nvPr>
            <p:custDataLst>
              <p:tags r:id="rId31"/>
            </p:custDataLst>
          </p:nvPr>
        </p:nvCxnSpPr>
        <p:spPr>
          <a:xfrm>
            <a:off x="2548890" y="3507105"/>
            <a:ext cx="331470" cy="21717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>
            <p:custDataLst>
              <p:tags r:id="rId32"/>
            </p:custDataLst>
          </p:nvPr>
        </p:nvSpPr>
        <p:spPr>
          <a:xfrm>
            <a:off x="6027420" y="5178425"/>
            <a:ext cx="290766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沿着曲线向右下运动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33"/>
            </p:custDataLst>
          </p:nvPr>
        </p:nvSpPr>
        <p:spPr>
          <a:xfrm>
            <a:off x="4804410" y="3168015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34"/>
            </p:custDataLst>
          </p:nvPr>
        </p:nvSpPr>
        <p:spPr>
          <a:xfrm>
            <a:off x="4804410" y="3665220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5"/>
            </p:custDataLst>
          </p:nvPr>
        </p:nvSpPr>
        <p:spPr>
          <a:xfrm>
            <a:off x="389255" y="5808980"/>
            <a:ext cx="594360" cy="3987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D:  </a:t>
            </a:r>
            <a:endParaRPr lang="en-US" altLang="en-US" sz="2000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/>
          <a:srcRect r="50735" b="7778"/>
          <a:stretch>
            <a:fillRect/>
          </a:stretch>
        </p:blipFill>
        <p:spPr>
          <a:xfrm>
            <a:off x="983615" y="5575300"/>
            <a:ext cx="5831840" cy="82867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9"/>
          <a:stretch>
            <a:fillRect/>
          </a:stretch>
        </p:blipFill>
        <p:spPr>
          <a:xfrm flipH="1">
            <a:off x="11150600" y="120269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4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9" grpId="0"/>
      <p:bldP spid="19" grpId="0" bldLvl="0" animBg="1"/>
      <p:bldP spid="23" grpId="0"/>
      <p:bldP spid="25" grpId="0"/>
      <p:bldP spid="26" grpId="0"/>
      <p:bldP spid="27" grpId="0"/>
      <p:bldP spid="28" grpId="0"/>
      <p:bldP spid="3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89255" y="9144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7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9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0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3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4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5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16"/>
            </p:custDataLst>
          </p:nvPr>
        </p:nvSpPr>
        <p:spPr>
          <a:xfrm>
            <a:off x="466725" y="719455"/>
            <a:ext cx="1121473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【典例2】（2022·河南·测试）常温下，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(MnS)=2.5×10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-13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2200" b="1" i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sz="2200" b="1" baseline="-25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(FeS)= 6.3×10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-18 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FeS和MnS在水中的沉淀溶解平衡曲线如图所示（X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Mn</a:t>
            </a:r>
            <a:r>
              <a:rPr lang="en-US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），下列说法错误的是（　　）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9996" name="图片 9999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09930" y="1968500"/>
            <a:ext cx="2832735" cy="3211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>
            <p:custDataLst>
              <p:tags r:id="rId19"/>
            </p:custDataLst>
          </p:nvPr>
        </p:nvGrpSpPr>
        <p:grpSpPr>
          <a:xfrm>
            <a:off x="3812540" y="1968500"/>
            <a:ext cx="7868920" cy="2122805"/>
            <a:chOff x="6004" y="3100"/>
            <a:chExt cx="12392" cy="3343"/>
          </a:xfrm>
        </p:grpSpPr>
        <p:sp>
          <p:nvSpPr>
            <p:cNvPr id="2" name="文本框 1"/>
            <p:cNvSpPr txBox="1"/>
            <p:nvPr>
              <p:custDataLst>
                <p:tags r:id="rId20"/>
              </p:custDataLst>
            </p:nvPr>
          </p:nvSpPr>
          <p:spPr>
            <a:xfrm>
              <a:off x="6004" y="3100"/>
              <a:ext cx="12392" cy="3343"/>
            </a:xfrm>
            <a:prstGeom prst="rect">
              <a:avLst/>
            </a:prstGeom>
            <a:noFill/>
            <a:ln w="9525">
              <a:solidFill>
                <a:schemeClr val="dk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A．曲线Ⅰ表示MnS的沉淀溶解平衡曲线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/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B．升高温度，曲线Ⅱ上的c点可沿虚线平移至d点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/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C．常温下，反应MnS(s)+Fe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2+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        FeS(s)+Mn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2+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/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的平衡常数</a:t>
              </a:r>
              <a:r>
                <a:rPr lang="en-US" sz="2200" b="1" i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</a:t>
              </a:r>
              <a:r>
                <a:rPr lang="en-US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≈4×10</a:t>
              </a:r>
              <a:r>
                <a:rPr lang="en-US" sz="22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/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D．向b点溶液中加入少量Na</a:t>
              </a:r>
              <a:r>
                <a:rPr lang="en-US" sz="2200" b="1" baseline="-250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S固体，溶液组成由b点沿Ⅰ线</a:t>
              </a:r>
              <a:endPara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/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lang="zh-CN" sz="2200" b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向a点方向移动</a:t>
              </a:r>
              <a:endPara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28" name="图片 2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3178" y="4253"/>
              <a:ext cx="894" cy="430"/>
            </a:xfrm>
            <a:prstGeom prst="rect">
              <a:avLst/>
            </a:prstGeom>
            <a:ln>
              <a:noFill/>
              <a:prstDash val="dash"/>
            </a:ln>
          </p:spPr>
        </p:pic>
      </p:grpSp>
      <p:sp>
        <p:nvSpPr>
          <p:cNvPr id="4" name="文本框 3"/>
          <p:cNvSpPr txBox="1"/>
          <p:nvPr>
            <p:custDataLst>
              <p:tags r:id="rId23"/>
            </p:custDataLst>
          </p:nvPr>
        </p:nvSpPr>
        <p:spPr>
          <a:xfrm>
            <a:off x="1471930" y="5179695"/>
            <a:ext cx="2070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向右离子浓度增大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4"/>
            </p:custDataLst>
          </p:nvPr>
        </p:nvSpPr>
        <p:spPr>
          <a:xfrm>
            <a:off x="241300" y="1968500"/>
            <a:ext cx="4686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5"/>
            </p:custDataLst>
          </p:nvPr>
        </p:nvSpPr>
        <p:spPr>
          <a:xfrm>
            <a:off x="1719580" y="2160905"/>
            <a:ext cx="10350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26"/>
            </p:custDataLst>
          </p:nvPr>
        </p:nvSpPr>
        <p:spPr>
          <a:xfrm>
            <a:off x="952500" y="2389505"/>
            <a:ext cx="103505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sz="22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27"/>
            </p:custDataLst>
          </p:nvPr>
        </p:nvSpPr>
        <p:spPr>
          <a:xfrm>
            <a:off x="9013190" y="180594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8"/>
            </p:custDataLst>
          </p:nvPr>
        </p:nvSpPr>
        <p:spPr>
          <a:xfrm>
            <a:off x="3812540" y="4233545"/>
            <a:ext cx="786828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B．升高温度，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增大，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c(X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c(S</a:t>
            </a:r>
            <a:r>
              <a:rPr lang="en-US" altLang="zh-CN" sz="2200" b="1" baseline="30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增大，故向</a:t>
            </a:r>
            <a:r>
              <a:rPr lang="en-US" altLang="zh-CN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lang="zh-CN" altLang="en-US" sz="2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方向运动</a:t>
            </a:r>
            <a:endParaRPr lang="zh-CN" altLang="en-US" sz="2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29"/>
            </p:custDataLst>
          </p:nvPr>
        </p:nvSpPr>
        <p:spPr>
          <a:xfrm>
            <a:off x="10099040" y="2117090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0"/>
            </p:custDataLst>
          </p:nvPr>
        </p:nvSpPr>
        <p:spPr>
          <a:xfrm>
            <a:off x="1404620" y="1396365"/>
            <a:ext cx="49466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31"/>
            </p:custDataLst>
          </p:nvPr>
        </p:nvSpPr>
        <p:spPr>
          <a:xfrm>
            <a:off x="3809365" y="4782185"/>
            <a:ext cx="76073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rcRect t="13172" r="45952" b="8868"/>
          <a:stretch>
            <a:fillRect/>
          </a:stretch>
        </p:blipFill>
        <p:spPr>
          <a:xfrm>
            <a:off x="4342765" y="4663440"/>
            <a:ext cx="6802755" cy="74485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34"/>
            </p:custDataLst>
          </p:nvPr>
        </p:nvSpPr>
        <p:spPr>
          <a:xfrm>
            <a:off x="7015480" y="289877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35"/>
            </p:custDataLst>
          </p:nvPr>
        </p:nvSpPr>
        <p:spPr>
          <a:xfrm>
            <a:off x="6193155" y="357441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36"/>
            </p:custDataLst>
          </p:nvPr>
        </p:nvSpPr>
        <p:spPr>
          <a:xfrm>
            <a:off x="3809365" y="5414645"/>
            <a:ext cx="668909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D．Ksp(MnS)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 c(Mn</a:t>
            </a:r>
            <a:r>
              <a:rPr lang="en-US" altLang="zh-CN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2+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）×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lang="en-US" altLang="zh-CN" sz="2200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= 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常数</a:t>
            </a:r>
            <a:endParaRPr lang="zh-CN" altLang="en-US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30" name="直接箭头连接符 29"/>
          <p:cNvCxnSpPr/>
          <p:nvPr>
            <p:custDataLst>
              <p:tags r:id="rId37"/>
            </p:custDataLst>
          </p:nvPr>
        </p:nvCxnSpPr>
        <p:spPr>
          <a:xfrm flipV="1">
            <a:off x="8730615" y="5424170"/>
            <a:ext cx="9525" cy="51308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>
            <p:custDataLst>
              <p:tags r:id="rId38"/>
            </p:custDataLst>
          </p:nvPr>
        </p:nvCxnSpPr>
        <p:spPr>
          <a:xfrm flipH="1">
            <a:off x="7366000" y="5400040"/>
            <a:ext cx="6350" cy="493395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>
            <p:custDataLst>
              <p:tags r:id="rId39"/>
            </p:custDataLst>
          </p:nvPr>
        </p:nvCxnSpPr>
        <p:spPr>
          <a:xfrm flipH="1" flipV="1">
            <a:off x="2146935" y="2814955"/>
            <a:ext cx="755650" cy="58039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>
            <p:custDataLst>
              <p:tags r:id="rId40"/>
            </p:custDataLst>
          </p:nvPr>
        </p:nvCxnSpPr>
        <p:spPr>
          <a:xfrm flipV="1">
            <a:off x="1775460" y="3268980"/>
            <a:ext cx="479425" cy="4679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5" grpId="0"/>
      <p:bldP spid="20" grpId="0"/>
      <p:bldP spid="21" grpId="0"/>
      <p:bldP spid="22" grpId="0"/>
      <p:bldP spid="23" grpId="0"/>
      <p:bldP spid="26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45465" y="161290"/>
            <a:ext cx="11273790" cy="1343660"/>
          </a:xfrm>
          <a:prstGeom prst="rect">
            <a:avLst/>
          </a:prstGeom>
          <a:ln w="12700" cmpd="sng">
            <a:solidFill>
              <a:schemeClr val="lt1">
                <a:lumMod val="85000"/>
              </a:schemeClr>
            </a:solidFill>
            <a:prstDash val="sysDot"/>
          </a:ln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】[2019新课标Ⅱ]绚丽多彩的无机颜料的应用曾创造了古代绘画和彩陶的辉煌。硫化镉(CdS)是一种难溶于水的黄色颜料，其在水中的沉淀溶解平衡曲线如图所示。下列说法错误的是</a:t>
            </a:r>
            <a:r>
              <a:rPr lang="en-US" altLang="zh-CN" sz="2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 )</a:t>
            </a:r>
            <a:r>
              <a:rPr lang="zh-CN" altLang="en-US" sz="2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45465" y="1889760"/>
            <a:ext cx="6146165" cy="444690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A．图中a和b分别为T</a:t>
            </a:r>
            <a:r>
              <a:rPr lang="zh-CN" alt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、T</a:t>
            </a:r>
            <a:r>
              <a:rPr lang="zh-CN" alt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温度下CdS在水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中的溶解度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B．图中各点对应的Ksp的关系为：</a:t>
            </a: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Ksp(m)=Ksp(n)&lt;Ksp(p)&lt;Ksp(q)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C．向m点的溶液中加入少量Na</a:t>
            </a:r>
            <a:r>
              <a:rPr lang="zh-CN" alt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S固体，溶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液组成由m沿mpn线向p方向移动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D．温度降低时，q点的饱和溶液的组成由q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沿qp线向p方向移动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00850" y="2169160"/>
            <a:ext cx="5024755" cy="4167505"/>
          </a:xfrm>
          <a:prstGeom prst="rect">
            <a:avLst/>
          </a:prstGeom>
          <a:solidFill>
            <a:schemeClr val="accent4"/>
          </a:solidFill>
          <a:ln w="12700" cmpd="sng">
            <a:solidFill>
              <a:srgbClr val="DCDCDC"/>
            </a:solidFill>
            <a:prstDash val="sysDot"/>
          </a:ln>
        </p:spPr>
      </p:pic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545465" y="2201545"/>
            <a:ext cx="930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lang="en-US" altLang="zh-CN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545465" y="3272790"/>
            <a:ext cx="930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1"/>
            </p:custDataLst>
          </p:nvPr>
        </p:nvSpPr>
        <p:spPr>
          <a:xfrm>
            <a:off x="545465" y="4460875"/>
            <a:ext cx="930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lang="en-US" altLang="zh-CN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5465" y="5571490"/>
            <a:ext cx="930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lang="en-US" altLang="zh-CN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3148965" y="3310255"/>
            <a:ext cx="568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endParaRPr lang="en-US" altLang="zh-CN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4"/>
            </p:custDataLst>
          </p:nvPr>
        </p:nvGrpSpPr>
        <p:grpSpPr>
          <a:xfrm>
            <a:off x="8215630" y="3839845"/>
            <a:ext cx="927735" cy="847090"/>
            <a:chOff x="12930" y="5787"/>
            <a:chExt cx="1461" cy="1334"/>
          </a:xfrm>
        </p:grpSpPr>
        <p:sp>
          <p:nvSpPr>
            <p:cNvPr id="11" name="椭圆 10"/>
            <p:cNvSpPr/>
            <p:nvPr>
              <p:custDataLst>
                <p:tags r:id="rId15"/>
              </p:custDataLst>
            </p:nvPr>
          </p:nvSpPr>
          <p:spPr>
            <a:xfrm>
              <a:off x="12930" y="5787"/>
              <a:ext cx="263" cy="24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6"/>
              </p:custDataLst>
            </p:nvPr>
          </p:nvSpPr>
          <p:spPr>
            <a:xfrm>
              <a:off x="13418" y="6303"/>
              <a:ext cx="263" cy="24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7"/>
              </p:custDataLst>
            </p:nvPr>
          </p:nvSpPr>
          <p:spPr>
            <a:xfrm>
              <a:off x="14129" y="6877"/>
              <a:ext cx="263" cy="24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8"/>
            </p:custDataLst>
          </p:nvPr>
        </p:nvGrpSpPr>
        <p:grpSpPr>
          <a:xfrm>
            <a:off x="7365365" y="1044575"/>
            <a:ext cx="4718660" cy="829945"/>
            <a:chOff x="11300" y="1645"/>
            <a:chExt cx="7731" cy="1307"/>
          </a:xfrm>
        </p:grpSpPr>
        <p:sp>
          <p:nvSpPr>
            <p:cNvPr id="16" name="文本框 15"/>
            <p:cNvSpPr txBox="1"/>
            <p:nvPr>
              <p:custDataLst>
                <p:tags r:id="rId19"/>
              </p:custDataLst>
            </p:nvPr>
          </p:nvSpPr>
          <p:spPr>
            <a:xfrm>
              <a:off x="11300" y="1645"/>
              <a:ext cx="773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CdS(s)          Cd</a:t>
              </a:r>
              <a:r>
                <a:rPr lang="en-US" altLang="zh-CN" sz="2400" b="1" baseline="30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2+</a:t>
              </a: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(aq)+S</a:t>
              </a:r>
              <a:r>
                <a:rPr lang="en-US" altLang="zh-CN" sz="2400" b="1" baseline="30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2-</a:t>
              </a: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endPara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8" name="图片 17" descr="可逆符号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3160" y="1836"/>
              <a:ext cx="1324" cy="513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>
            <p:custDataLst>
              <p:tags r:id="rId22"/>
            </p:custDataLst>
          </p:nvPr>
        </p:nvSpPr>
        <p:spPr>
          <a:xfrm>
            <a:off x="7065645" y="1371600"/>
            <a:ext cx="43980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en-US" altLang="zh-CN" sz="24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:  a                     a               a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en-US" altLang="zh-CN" sz="2400" b="1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:  b	                   b               b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3"/>
            </p:custDataLst>
          </p:nvPr>
        </p:nvSpPr>
        <p:spPr>
          <a:xfrm>
            <a:off x="4496435" y="1170305"/>
            <a:ext cx="435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椭圆 20"/>
          <p:cNvSpPr/>
          <p:nvPr>
            <p:custDataLst>
              <p:tags r:id="rId24"/>
            </p:custDataLst>
          </p:nvPr>
        </p:nvSpPr>
        <p:spPr>
          <a:xfrm>
            <a:off x="9308465" y="3447415"/>
            <a:ext cx="157480" cy="170180"/>
          </a:xfrm>
          <a:prstGeom prst="ellipse">
            <a:avLst/>
          </a:prstGeom>
          <a:solidFill>
            <a:srgbClr val="7030A0"/>
          </a:soli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标注 13"/>
          <p:cNvSpPr/>
          <p:nvPr>
            <p:custDataLst>
              <p:tags r:id="rId25"/>
            </p:custDataLst>
          </p:nvPr>
        </p:nvSpPr>
        <p:spPr>
          <a:xfrm>
            <a:off x="9878695" y="2315210"/>
            <a:ext cx="2051685" cy="857885"/>
          </a:xfrm>
          <a:prstGeom prst="wedgeRectCallout">
            <a:avLst>
              <a:gd name="adj1" fmla="val -34422"/>
              <a:gd name="adj2" fmla="val 72015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一般温度升高，溶解度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增大，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en-US" altLang="zh-CN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&gt;T</a:t>
            </a:r>
            <a:r>
              <a:rPr lang="en-US" altLang="zh-CN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b="1" baseline="-25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矩形标注 21"/>
          <p:cNvSpPr/>
          <p:nvPr>
            <p:custDataLst>
              <p:tags r:id="rId26"/>
            </p:custDataLst>
          </p:nvPr>
        </p:nvSpPr>
        <p:spPr>
          <a:xfrm>
            <a:off x="2691765" y="2404110"/>
            <a:ext cx="4000500" cy="604520"/>
          </a:xfrm>
          <a:prstGeom prst="wedgeRectCallout">
            <a:avLst>
              <a:gd name="adj1" fmla="val -30100"/>
              <a:gd name="adj2" fmla="val 63443"/>
            </a:avLst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同一温度</a:t>
            </a:r>
            <a:r>
              <a:rPr 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温度升高，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增大；</a:t>
            </a:r>
            <a:endParaRPr lang="zh-CN" altLang="en-US" b="1" baseline="-25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27"/>
            </p:custDataLst>
          </p:nvPr>
        </p:nvSpPr>
        <p:spPr>
          <a:xfrm>
            <a:off x="1064260" y="3510280"/>
            <a:ext cx="3499485" cy="573405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8"/>
            </p:custDataLst>
          </p:nvPr>
        </p:nvSpPr>
        <p:spPr>
          <a:xfrm>
            <a:off x="4020820" y="5874385"/>
            <a:ext cx="3709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Ksp=c(S</a:t>
            </a:r>
            <a:r>
              <a:rPr lang="en-US" altLang="zh-CN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c(Cd</a:t>
            </a:r>
            <a:r>
              <a:rPr lang="en-US" altLang="zh-CN" sz="2000" b="1" baseline="30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  = 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常数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5" name="直接箭头连接符 24"/>
          <p:cNvCxnSpPr/>
          <p:nvPr>
            <p:custDataLst>
              <p:tags r:id="rId29"/>
            </p:custDataLst>
          </p:nvPr>
        </p:nvCxnSpPr>
        <p:spPr>
          <a:xfrm flipH="1" flipV="1">
            <a:off x="5382895" y="5850890"/>
            <a:ext cx="0" cy="58483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30"/>
            </p:custDataLst>
          </p:nvPr>
        </p:nvCxnSpPr>
        <p:spPr>
          <a:xfrm flipH="1">
            <a:off x="6471285" y="5850890"/>
            <a:ext cx="0" cy="58483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1" idx="5"/>
            <a:endCxn id="12" idx="1"/>
          </p:cNvCxnSpPr>
          <p:nvPr>
            <p:custDataLst>
              <p:tags r:id="rId31"/>
            </p:custDataLst>
          </p:nvPr>
        </p:nvCxnSpPr>
        <p:spPr>
          <a:xfrm>
            <a:off x="8357870" y="3971925"/>
            <a:ext cx="192405" cy="218440"/>
          </a:xfrm>
          <a:prstGeom prst="straightConnector1">
            <a:avLst/>
          </a:prstGeom>
          <a:ln w="57150">
            <a:solidFill>
              <a:srgbClr val="2205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1" idx="3"/>
            <a:endCxn id="12" idx="7"/>
          </p:cNvCxnSpPr>
          <p:nvPr>
            <p:custDataLst>
              <p:tags r:id="rId32"/>
            </p:custDataLst>
          </p:nvPr>
        </p:nvCxnSpPr>
        <p:spPr>
          <a:xfrm flipH="1">
            <a:off x="8667750" y="3592830"/>
            <a:ext cx="663575" cy="597535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标注 14"/>
          <p:cNvSpPr/>
          <p:nvPr>
            <p:custDataLst>
              <p:tags r:id="rId33"/>
            </p:custDataLst>
          </p:nvPr>
        </p:nvSpPr>
        <p:spPr>
          <a:xfrm>
            <a:off x="2225675" y="1504950"/>
            <a:ext cx="4451350" cy="408305"/>
          </a:xfrm>
          <a:prstGeom prst="wedgeRectCallou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初中用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表示，高中可用</a:t>
            </a:r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mol·L</a:t>
            </a:r>
            <a:r>
              <a:rPr lang="en-US" altLang="zh-CN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</a:t>
            </a:r>
            <a:endParaRPr lang="zh-CN" altLang="en-US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9" grpId="0"/>
      <p:bldP spid="20" grpId="0"/>
      <p:bldP spid="14" grpId="0" bldLvl="0" animBg="1"/>
      <p:bldP spid="22" grpId="0" bldLvl="0" animBg="1"/>
      <p:bldP spid="23" grpId="0" bldLvl="0" animBg="1"/>
      <p:bldP spid="24" grpId="0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3" name="圆角矩形 22"/>
          <p:cNvSpPr/>
          <p:nvPr>
            <p:custDataLst>
              <p:tags r:id="rId5"/>
            </p:custDataLst>
          </p:nvPr>
        </p:nvSpPr>
        <p:spPr>
          <a:xfrm>
            <a:off x="5650230" y="1368425"/>
            <a:ext cx="6085840" cy="4914900"/>
          </a:xfrm>
          <a:prstGeom prst="roundRect">
            <a:avLst>
              <a:gd name="adj" fmla="val 4753"/>
            </a:avLst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6"/>
            </p:custDataLst>
          </p:nvPr>
        </p:nvSpPr>
        <p:spPr>
          <a:xfrm>
            <a:off x="372110" y="1368425"/>
            <a:ext cx="4939030" cy="4915535"/>
          </a:xfrm>
          <a:prstGeom prst="roundRect">
            <a:avLst>
              <a:gd name="adj" fmla="val 4753"/>
            </a:avLst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>
            <a:off x="389255" y="91440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9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10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1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2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3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4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5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6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7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06095" y="3056255"/>
            <a:ext cx="4514215" cy="2767965"/>
          </a:xfrm>
          <a:prstGeom prst="rect">
            <a:avLst/>
          </a:prstGeom>
          <a:noFill/>
          <a:ln w="12700" cmpd="sng">
            <a:noFill/>
            <a:prstDash val="solid"/>
          </a:ln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l="-48" t="23962" r="63561" b="24708"/>
          <a:stretch>
            <a:fillRect/>
          </a:stretch>
        </p:blipFill>
        <p:spPr>
          <a:xfrm>
            <a:off x="539750" y="1487805"/>
            <a:ext cx="4530090" cy="46545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 t="24904" r="76410" b="24731"/>
          <a:stretch>
            <a:fillRect/>
          </a:stretch>
        </p:blipFill>
        <p:spPr>
          <a:xfrm>
            <a:off x="1107440" y="2198370"/>
            <a:ext cx="2799080" cy="4527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18" name="文本框 17"/>
          <p:cNvSpPr txBox="1"/>
          <p:nvPr>
            <p:custDataLst>
              <p:tags r:id="rId24"/>
            </p:custDataLst>
          </p:nvPr>
        </p:nvSpPr>
        <p:spPr>
          <a:xfrm>
            <a:off x="5842000" y="1745615"/>
            <a:ext cx="5894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横坐标表示时间，纵坐标表示离子浓度，重点考查速率、平衡移动、平衡常数等。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5"/>
            </p:custDataLst>
          </p:nvPr>
        </p:nvSpPr>
        <p:spPr>
          <a:xfrm>
            <a:off x="5842000" y="3161665"/>
            <a:ext cx="5894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时刻，增加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）浓度，平衡逆向移动，但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浓度增大，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Pb</a:t>
            </a:r>
            <a:r>
              <a:rPr lang="en-US" altLang="zh-CN" sz="20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浓度减小</a:t>
            </a:r>
            <a:endParaRPr lang="zh-CN" altLang="en-US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6"/>
            </p:custDataLst>
          </p:nvPr>
        </p:nvSpPr>
        <p:spPr>
          <a:xfrm>
            <a:off x="5842000" y="4286885"/>
            <a:ext cx="8001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3"/>
          <a:srcRect t="24904" r="76410" b="24731"/>
          <a:stretch>
            <a:fillRect/>
          </a:stretch>
        </p:blipFill>
        <p:spPr>
          <a:xfrm>
            <a:off x="7101840" y="4362450"/>
            <a:ext cx="2799080" cy="4527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20" name="文本框 19"/>
          <p:cNvSpPr txBox="1"/>
          <p:nvPr>
            <p:custDataLst>
              <p:tags r:id="rId28"/>
            </p:custDataLst>
          </p:nvPr>
        </p:nvSpPr>
        <p:spPr>
          <a:xfrm>
            <a:off x="5842000" y="5271135"/>
            <a:ext cx="57632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）温度不变，增加离子浓度，</a:t>
            </a:r>
            <a:r>
              <a:rPr lang="en-US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Ksp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不变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29"/>
            </p:custDataLst>
          </p:nvPr>
        </p:nvSpPr>
        <p:spPr>
          <a:xfrm>
            <a:off x="7251700" y="744855"/>
            <a:ext cx="2498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技巧</a:t>
            </a:r>
            <a:endParaRPr lang="zh-CN" altLang="en-US" sz="2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" name="直接箭头连接符 1"/>
          <p:cNvCxnSpPr/>
          <p:nvPr>
            <p:custDataLst>
              <p:tags r:id="rId30"/>
            </p:custDataLst>
          </p:nvPr>
        </p:nvCxnSpPr>
        <p:spPr>
          <a:xfrm flipH="1" flipV="1">
            <a:off x="3812540" y="2056130"/>
            <a:ext cx="0" cy="671195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31"/>
            </p:custDataLst>
          </p:nvPr>
        </p:nvCxnSpPr>
        <p:spPr>
          <a:xfrm flipH="1">
            <a:off x="2941320" y="2089150"/>
            <a:ext cx="0" cy="671195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4" grpId="0"/>
      <p:bldP spid="20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257175" y="655320"/>
            <a:ext cx="11725910" cy="77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257175" y="1579245"/>
            <a:ext cx="11725910" cy="4716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>
            <a:off x="389255" y="71755"/>
            <a:ext cx="11468100" cy="485775"/>
            <a:chOff x="613" y="1351"/>
            <a:chExt cx="18060" cy="765"/>
          </a:xfrm>
        </p:grpSpPr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613" y="1659"/>
              <a:ext cx="18060" cy="15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圆角矩形 4"/>
            <p:cNvSpPr/>
            <p:nvPr>
              <p:custDataLst>
                <p:tags r:id="rId9"/>
              </p:custDataLst>
            </p:nvPr>
          </p:nvSpPr>
          <p:spPr>
            <a:xfrm>
              <a:off x="1118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c-c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圆角矩形 5"/>
            <p:cNvSpPr/>
            <p:nvPr>
              <p:custDataLst>
                <p:tags r:id="rId10"/>
              </p:custDataLst>
            </p:nvPr>
          </p:nvSpPr>
          <p:spPr>
            <a:xfrm>
              <a:off x="615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1"/>
              </p:custDataLst>
            </p:nvPr>
          </p:nvSpPr>
          <p:spPr>
            <a:xfrm>
              <a:off x="813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2"/>
              </p:custDataLst>
            </p:nvPr>
          </p:nvSpPr>
          <p:spPr>
            <a:xfrm>
              <a:off x="1011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lg-lg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13"/>
              </p:custDataLst>
            </p:nvPr>
          </p:nvSpPr>
          <p:spPr>
            <a:xfrm>
              <a:off x="1209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p-p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4"/>
              </p:custDataLst>
            </p:nvPr>
          </p:nvSpPr>
          <p:spPr>
            <a:xfrm>
              <a:off x="2796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c-t</a:t>
              </a:r>
              <a:r>
                <a:rPr lang="zh-CN" altLang="en-US" sz="20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15"/>
              </p:custDataLst>
            </p:nvPr>
          </p:nvSpPr>
          <p:spPr>
            <a:xfrm>
              <a:off x="14072" y="1351"/>
              <a:ext cx="1832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pM-V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16"/>
              </p:custDataLst>
            </p:nvPr>
          </p:nvSpPr>
          <p:spPr>
            <a:xfrm>
              <a:off x="16052" y="1351"/>
              <a:ext cx="2224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pM-pH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17"/>
              </p:custDataLst>
            </p:nvPr>
          </p:nvSpPr>
          <p:spPr>
            <a:xfrm>
              <a:off x="4474" y="1351"/>
              <a:ext cx="1530" cy="7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S-T</a:t>
              </a: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型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370840" y="666115"/>
            <a:ext cx="11352530" cy="768350"/>
          </a:xfrm>
          <a:prstGeom prst="rect">
            <a:avLst/>
          </a:prstGeom>
          <a:noFill/>
          <a:ln w="12700" cmpd="sng">
            <a:noFill/>
            <a:prstDash val="sysDot"/>
          </a:ln>
        </p:spPr>
        <p:txBody>
          <a:bodyPr wrap="square">
            <a:spAutoFit/>
          </a:bodyPr>
          <a:lstStyle/>
          <a:p>
            <a:pPr indent="0"/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【典例</a:t>
            </a: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】常温下，取一定量的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PbI</a:t>
            </a:r>
            <a:r>
              <a:rPr lang="en-US" sz="22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固体配成饱和溶液，</a:t>
            </a:r>
            <a:r>
              <a:rPr lang="en-US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  </a:t>
            </a:r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时刻改变某一条件，离子浓度变化如图所示。下列有关说法正确的是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</a:t>
            </a:r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图片 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6095" y="3181350"/>
            <a:ext cx="4514215" cy="276796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  <a:lumMod val="60000"/>
                <a:lumOff val="40000"/>
              </a:schemeClr>
            </a:solidFill>
            <a:prstDash val="solid"/>
          </a:ln>
        </p:spPr>
      </p:pic>
      <p:grpSp>
        <p:nvGrpSpPr>
          <p:cNvPr id="20" name="组合 19"/>
          <p:cNvGrpSpPr/>
          <p:nvPr>
            <p:custDataLst>
              <p:tags r:id="rId21"/>
            </p:custDataLst>
          </p:nvPr>
        </p:nvGrpSpPr>
        <p:grpSpPr>
          <a:xfrm>
            <a:off x="5299710" y="1507490"/>
            <a:ext cx="6424295" cy="4154170"/>
            <a:chOff x="8346" y="3430"/>
            <a:chExt cx="10117" cy="6542"/>
          </a:xfrm>
        </p:grpSpPr>
        <p:sp>
          <p:nvSpPr>
            <p:cNvPr id="18" name="文本框 17"/>
            <p:cNvSpPr txBox="1"/>
            <p:nvPr>
              <p:custDataLst>
                <p:tags r:id="rId22"/>
              </p:custDataLst>
            </p:nvPr>
          </p:nvSpPr>
          <p:spPr>
            <a:xfrm>
              <a:off x="8346" y="3430"/>
              <a:ext cx="10117" cy="6542"/>
            </a:xfrm>
            <a:prstGeom prst="rect">
              <a:avLst/>
            </a:prstGeom>
            <a:noFill/>
            <a:ln w="9525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A．常温下，PbI</a:t>
              </a:r>
              <a:r>
                <a:rPr lang="en-US" sz="2200" b="1" baseline="-25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</a:t>
              </a:r>
              <a:r>
                <a:rPr lang="en-US" sz="2200" b="1" i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</a:t>
              </a:r>
              <a:r>
                <a:rPr lang="en-US" sz="2200" b="1" baseline="-25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sp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为</a:t>
              </a:r>
              <a:r>
                <a:rPr 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2×10</a:t>
              </a:r>
              <a:r>
                <a:rPr lang="zh-CN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－</a:t>
              </a:r>
              <a:r>
                <a:rPr lang="en-US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endPara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B．温度不变，向PbI</a:t>
              </a:r>
              <a:r>
                <a:rPr lang="en-US" sz="2200" b="1" baseline="-25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饱和溶液中加入少量硝酸铅浓溶液，平衡向左移动，</a:t>
              </a:r>
              <a:r>
                <a:rPr 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Pb</a:t>
              </a:r>
              <a:r>
                <a:rPr lang="zh-CN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2＋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的浓度减小</a:t>
              </a:r>
              <a:endPara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C．温度不变，</a:t>
              </a:r>
              <a:r>
                <a:rPr lang="en-US" sz="2200" b="1" i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  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时刻改变的条件可能是向溶液中加入了KI固体，PbI</a:t>
              </a:r>
              <a:r>
                <a:rPr lang="en-US" sz="2200" b="1" baseline="-25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</a:t>
              </a:r>
              <a:r>
                <a:rPr lang="en-US" sz="2200" b="1" i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</a:t>
              </a:r>
              <a:r>
                <a:rPr lang="en-US" sz="2200" b="1" baseline="-25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sp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增大</a:t>
              </a:r>
              <a:endPara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D．常温下，</a:t>
              </a:r>
              <a:r>
                <a:rPr lang="en-US" sz="2200" b="1" i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</a:t>
              </a:r>
              <a:r>
                <a:rPr lang="en-US" sz="2200" b="1" baseline="-25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sp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(PbS)＝8×10</a:t>
              </a:r>
              <a:r>
                <a:rPr lang="zh-CN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－</a:t>
              </a:r>
              <a:r>
                <a:rPr lang="en-US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28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，向</a:t>
              </a:r>
              <a:r>
                <a:rPr 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PbI</a:t>
              </a:r>
              <a:r>
                <a:rPr lang="en-US" sz="2200" b="1" baseline="-25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的悬浊液中加入</a:t>
              </a:r>
              <a:r>
                <a:rPr 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Na</a:t>
              </a:r>
              <a:r>
                <a:rPr lang="en-US" sz="2200" b="1" baseline="-25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S溶液，反应PbI</a:t>
              </a:r>
              <a:r>
                <a:rPr lang="en-US" sz="2200" b="1" baseline="-25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(s)＋</a:t>
              </a:r>
              <a:r>
                <a:rPr 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</a:t>
              </a:r>
              <a:r>
                <a:rPr lang="zh-CN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2－</a:t>
              </a:r>
              <a:r>
                <a:rPr 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</a:t>
              </a:r>
              <a:endParaRPr 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PbS(s)＋2I</a:t>
              </a:r>
              <a:r>
                <a:rPr lang="en-US" altLang="en-US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－</a:t>
              </a:r>
              <a:r>
                <a:rPr lang="en-US" altLang="en-US" sz="2200" b="1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(aq)的平衡常数为5×10</a:t>
              </a:r>
              <a:r>
                <a:rPr lang="en-US" altLang="en-US" sz="2200" b="1" baseline="300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18</a:t>
              </a:r>
              <a:endParaRPr lang="en-US" altLang="en-US" sz="22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2" name="对象 -2147482624" descr="学科网(www.zxxk.com)--教育资源门户，提供试卷、教案、课件、论文、素材及各类教学资源下载，还有大量而丰富的教学相关资讯！"/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8705" y="9256"/>
            <a:ext cx="1090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" r:id="rId24" imgW="389255" imgH="199390" progId="Word.Picture.8">
                    <p:embed/>
                  </p:oleObj>
                </mc:Choice>
                <mc:Fallback>
                  <p:oleObj name="" r:id="rId24" imgW="389255" imgH="199390" progId="Word.Picture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"/>
                        <a:srcRect l="15584" t="19872" r="21104" b="29167"/>
                        <a:stretch>
                          <a:fillRect/>
                        </a:stretch>
                      </p:blipFill>
                      <p:spPr>
                        <a:xfrm>
                          <a:off x="8705" y="9256"/>
                          <a:ext cx="1090" cy="4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图片 2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rcRect l="-48" t="23962" r="63561" b="24708"/>
          <a:stretch>
            <a:fillRect/>
          </a:stretch>
        </p:blipFill>
        <p:spPr>
          <a:xfrm>
            <a:off x="539750" y="1675765"/>
            <a:ext cx="4530090" cy="465455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rcRect t="24904" r="76410" b="24731"/>
          <a:stretch>
            <a:fillRect/>
          </a:stretch>
        </p:blipFill>
        <p:spPr>
          <a:xfrm>
            <a:off x="546735" y="2382520"/>
            <a:ext cx="2799080" cy="452755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3" name="文本框 22"/>
          <p:cNvSpPr txBox="1"/>
          <p:nvPr>
            <p:custDataLst>
              <p:tags r:id="rId30"/>
            </p:custDataLst>
          </p:nvPr>
        </p:nvSpPr>
        <p:spPr>
          <a:xfrm>
            <a:off x="4875530" y="157543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31"/>
            </p:custDataLst>
          </p:nvPr>
        </p:nvSpPr>
        <p:spPr>
          <a:xfrm>
            <a:off x="4875530" y="205549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32"/>
            </p:custDataLst>
          </p:nvPr>
        </p:nvSpPr>
        <p:spPr>
          <a:xfrm>
            <a:off x="4875530" y="3077845"/>
            <a:ext cx="66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33"/>
            </p:custDataLst>
          </p:nvPr>
        </p:nvSpPr>
        <p:spPr>
          <a:xfrm>
            <a:off x="5161280" y="993140"/>
            <a:ext cx="527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34"/>
            </p:custDataLst>
          </p:nvPr>
        </p:nvSpPr>
        <p:spPr>
          <a:xfrm>
            <a:off x="5299710" y="5661660"/>
            <a:ext cx="6460490" cy="8299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K=c</a:t>
            </a:r>
            <a:r>
              <a:rPr lang="en-US" altLang="zh-CN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(I</a:t>
            </a:r>
            <a:r>
              <a:rPr lang="en-US" altLang="zh-CN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)/c(S</a:t>
            </a:r>
            <a:r>
              <a:rPr lang="en-US" altLang="zh-CN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</a:t>
            </a:r>
            <a:r>
              <a:rPr lang="en-US" altLang="zh-CN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altLang="zh-CN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(PbI</a:t>
            </a:r>
            <a:r>
              <a:rPr lang="en-US" altLang="zh-CN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en-US" altLang="zh-CN" sz="24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2400" b="1" baseline="-25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(PbS)=5</a:t>
            </a:r>
            <a:r>
              <a:rPr lang="zh-CN" alt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en-US" altLang="zh-CN" sz="2400" b="1" baseline="30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endParaRPr lang="en-US" altLang="zh-CN" sz="2400" b="1" baseline="30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35"/>
            </p:custDataLst>
          </p:nvPr>
        </p:nvSpPr>
        <p:spPr>
          <a:xfrm>
            <a:off x="4875530" y="4156075"/>
            <a:ext cx="661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 sz="28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6"/>
            </p:custDataLst>
          </p:nvPr>
        </p:nvSpPr>
        <p:spPr>
          <a:xfrm>
            <a:off x="9274175" y="3661410"/>
            <a:ext cx="2712085" cy="429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温度不变，</a:t>
            </a:r>
            <a:r>
              <a:rPr lang="en-US" altLang="zh-CN" sz="2200" b="1" i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en-US" altLang="zh-CN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zh-CN" altLang="en-US" sz="2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不变</a:t>
            </a:r>
            <a:endParaRPr lang="zh-CN" altLang="en-US" sz="2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37"/>
            </p:custDataLst>
          </p:nvPr>
        </p:nvSpPr>
        <p:spPr>
          <a:xfrm>
            <a:off x="3387725" y="2445385"/>
            <a:ext cx="1870710" cy="64516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=10</a:t>
            </a:r>
            <a:r>
              <a:rPr lang="en-US" altLang="zh-CN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en-US" altLang="zh-CN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altLang="zh-CN" b="1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zh-CN" b="1" baseline="30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1" name="直接箭头连接符 30"/>
          <p:cNvCxnSpPr/>
          <p:nvPr>
            <p:custDataLst>
              <p:tags r:id="rId38"/>
            </p:custDataLst>
          </p:nvPr>
        </p:nvCxnSpPr>
        <p:spPr>
          <a:xfrm flipH="1" flipV="1">
            <a:off x="2936875" y="1567815"/>
            <a:ext cx="0" cy="655320"/>
          </a:xfrm>
          <a:prstGeom prst="straightConnector1">
            <a:avLst/>
          </a:prstGeom>
          <a:ln w="57150">
            <a:solidFill>
              <a:srgbClr val="2205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>
            <p:custDataLst>
              <p:tags r:id="rId39"/>
            </p:custDataLst>
          </p:nvPr>
        </p:nvCxnSpPr>
        <p:spPr>
          <a:xfrm flipH="1">
            <a:off x="5020310" y="1612265"/>
            <a:ext cx="0" cy="655320"/>
          </a:xfrm>
          <a:prstGeom prst="straightConnector1">
            <a:avLst/>
          </a:prstGeom>
          <a:ln w="57150">
            <a:solidFill>
              <a:srgbClr val="2205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2" bldLvl="0" animBg="1"/>
      <p:bldP spid="29" grpId="0"/>
      <p:bldP spid="30" grpId="2" bldLvl="0" animBg="1"/>
      <p:bldP spid="2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a9c86af60f604e649374aa0f7500e8d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007d8cd83c949ed82e07cde858ef8bd"/>
</p:tagLst>
</file>

<file path=ppt/tags/tag100.xml><?xml version="1.0" encoding="utf-8"?>
<p:tagLst xmlns:p="http://schemas.openxmlformats.org/presentationml/2006/main">
  <p:tag name="AS_UNIQUEID" val="467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00.xml><?xml version="1.0" encoding="utf-8"?>
<p:tagLst xmlns:p="http://schemas.openxmlformats.org/presentationml/2006/main">
  <p:tag name="AS_UNIQUEID" val="5522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01.xml><?xml version="1.0" encoding="utf-8"?>
<p:tagLst xmlns:p="http://schemas.openxmlformats.org/presentationml/2006/main">
  <p:tag name="AS_UNIQUEID" val="5524"/>
  <p:tag name="KSO_WM_UNIT_TEXT_FILL_FORE_SCHEMECOLOR_INDEX_BRIGHTNESS" val="0"/>
  <p:tag name="KSO_WM_UNIT_TEXT_FILL_FORE_SCHEMECOLOR_INDEX" val="13"/>
  <p:tag name="KSO_WM_UNIT_TEXT_FILL_TYPE" val="1"/>
</p:tagLst>
</file>

<file path=ppt/tags/tag1002.xml><?xml version="1.0" encoding="utf-8"?>
<p:tagLst xmlns:p="http://schemas.openxmlformats.org/presentationml/2006/main">
  <p:tag name="AS_UNIQUEID" val="5525"/>
  <p:tag name="KSO_WM_UNIT_TEXT_FILL_FORE_SCHEMECOLOR_INDEX_BRIGHTNESS" val="0"/>
  <p:tag name="KSO_WM_UNIT_TEXT_FILL_FORE_SCHEMECOLOR_INDEX" val="13"/>
  <p:tag name="KSO_WM_UNIT_TEXT_FILL_TYPE" val="1"/>
</p:tagLst>
</file>

<file path=ppt/tags/tag1003.xml><?xml version="1.0" encoding="utf-8"?>
<p:tagLst xmlns:p="http://schemas.openxmlformats.org/presentationml/2006/main">
  <p:tag name="AS_UNIQUEID" val="5526"/>
  <p:tag name="KSO_WM_UNIT_TEXT_FILL_FORE_SCHEMECOLOR_INDEX_BRIGHTNESS" val="0"/>
  <p:tag name="KSO_WM_UNIT_TEXT_FILL_FORE_SCHEMECOLOR_INDEX" val="13"/>
  <p:tag name="KSO_WM_UNIT_TEXT_FILL_TYPE" val="1"/>
</p:tagLst>
</file>

<file path=ppt/tags/tag1004.xml><?xml version="1.0" encoding="utf-8"?>
<p:tagLst xmlns:p="http://schemas.openxmlformats.org/presentationml/2006/main">
  <p:tag name="AS_UNIQUEID" val="5527"/>
  <p:tag name="KSO_WM_UNIT_TEXT_FILL_FORE_SCHEMECOLOR_INDEX_BRIGHTNESS" val="0"/>
  <p:tag name="KSO_WM_UNIT_TEXT_FILL_FORE_SCHEMECOLOR_INDEX" val="13"/>
  <p:tag name="KSO_WM_UNIT_TEXT_FILL_TYPE" val="1"/>
</p:tagLst>
</file>

<file path=ppt/tags/tag1005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1006.xml><?xml version="1.0" encoding="utf-8"?>
<p:tagLst xmlns:p="http://schemas.openxmlformats.org/presentationml/2006/main">
  <p:tag name="commondata" val="eyJoZGlkIjoiY2Q0NDIwYTFkY2U1NmY5ZjE4MTNkYzlmMTQxY2FiZWYifQ=="/>
</p:tagLst>
</file>

<file path=ppt/tags/tag101.xml><?xml version="1.0" encoding="utf-8"?>
<p:tagLst xmlns:p="http://schemas.openxmlformats.org/presentationml/2006/main">
  <p:tag name="AS_UNIQUEID" val="467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AS_UNIQUEID" val="467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AS_UNIQUEID" val="467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AS_UNIQUEID" val="467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AS_UNIQUEID" val="467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6.xml><?xml version="1.0" encoding="utf-8"?>
<p:tagLst xmlns:p="http://schemas.openxmlformats.org/presentationml/2006/main">
  <p:tag name="AS_UNIQUEID" val="467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p="http://schemas.openxmlformats.org/presentationml/2006/main">
  <p:tag name="AS_UNIQUEID" val="467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AS_UNIQUEID" val="467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p="http://schemas.openxmlformats.org/presentationml/2006/main">
  <p:tag name="AS_UNIQUEID" val="468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df2c97f841a4440f84884784a6aad4e1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226c1057b664353acbb9b64b4788395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17"/>
  <p:tag name="KSO_WM_TEMPLATE_ASSEMBLE_GROUPID" val="5fa11d2ca8fc48be808123de"/>
</p:tagLst>
</file>

<file path=ppt/tags/tag110.xml><?xml version="1.0" encoding="utf-8"?>
<p:tagLst xmlns:p="http://schemas.openxmlformats.org/presentationml/2006/main">
  <p:tag name="AS_UNIQUEID" val="468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AS_UNIQUEID" val="468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AS_UNIQUEID" val="468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AS_UNIQUEID" val="468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AS_UNIQUEID" val="4685"/>
</p:tagLst>
</file>

<file path=ppt/tags/tag115.xml><?xml version="1.0" encoding="utf-8"?>
<p:tagLst xmlns:p="http://schemas.openxmlformats.org/presentationml/2006/main">
  <p:tag name="AS_UNIQUEID" val="4686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p="http://schemas.openxmlformats.org/presentationml/2006/main">
  <p:tag name="AS_UNIQUEID" val="468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AS_UNIQUEID" val="468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8.xml><?xml version="1.0" encoding="utf-8"?>
<p:tagLst xmlns:p="http://schemas.openxmlformats.org/presentationml/2006/main">
  <p:tag name="AS_UNIQUEID" val="468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9.xml><?xml version="1.0" encoding="utf-8"?>
<p:tagLst xmlns:p="http://schemas.openxmlformats.org/presentationml/2006/main">
  <p:tag name="AS_UNIQUEID" val="469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4883360ea5b24f8fad64debb6a1b8bb8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226c1057b664353acbb9b64b4788395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17"/>
  <p:tag name="KSO_WM_TEMPLATE_ASSEMBLE_GROUPID" val="5fa11d2ca8fc48be808123de"/>
</p:tagLst>
</file>

<file path=ppt/tags/tag120.xml><?xml version="1.0" encoding="utf-8"?>
<p:tagLst xmlns:p="http://schemas.openxmlformats.org/presentationml/2006/main">
  <p:tag name="AS_UNIQUEID" val="4691"/>
  <p:tag name="KSO_WM_BEAUTIFY_FLAG" val=""/>
  <p:tag name="KSO_WM_UNIT_FILL_FORE_SCHEMECOLOR_INDEX_BRIGHTNESS" val="-0.5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1.xml><?xml version="1.0" encoding="utf-8"?>
<p:tagLst xmlns:p="http://schemas.openxmlformats.org/presentationml/2006/main">
  <p:tag name="AS_UNIQUEID" val="469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2.xml><?xml version="1.0" encoding="utf-8"?>
<p:tagLst xmlns:p="http://schemas.openxmlformats.org/presentationml/2006/main">
  <p:tag name="AS_UNIQUEID" val="469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3.xml><?xml version="1.0" encoding="utf-8"?>
<p:tagLst xmlns:p="http://schemas.openxmlformats.org/presentationml/2006/main">
  <p:tag name="AS_UNIQUEID" val="469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4.xml><?xml version="1.0" encoding="utf-8"?>
<p:tagLst xmlns:p="http://schemas.openxmlformats.org/presentationml/2006/main">
  <p:tag name="AS_UNIQUEID" val="469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5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128.xml><?xml version="1.0" encoding="utf-8"?>
<p:tagLst xmlns:p="http://schemas.openxmlformats.org/presentationml/2006/main">
  <p:tag name="AS_UNIQUEID" val="4697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AS_UNIQUEID" val="470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30.xml><?xml version="1.0" encoding="utf-8"?>
<p:tagLst xmlns:p="http://schemas.openxmlformats.org/presentationml/2006/main">
  <p:tag name="AS_UNIQUEID" val="4701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AS_UNIQUEID" val="4702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AS_UNIQUEID" val="4703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33.xml><?xml version="1.0" encoding="utf-8"?>
<p:tagLst xmlns:p="http://schemas.openxmlformats.org/presentationml/2006/main">
  <p:tag name="AS_UNIQUEID" val="470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34.xml><?xml version="1.0" encoding="utf-8"?>
<p:tagLst xmlns:p="http://schemas.openxmlformats.org/presentationml/2006/main">
  <p:tag name="AS_UNIQUEID" val="4705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35.xml><?xml version="1.0" encoding="utf-8"?>
<p:tagLst xmlns:p="http://schemas.openxmlformats.org/presentationml/2006/main">
  <p:tag name="AS_UNIQUEID" val="4706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36.xml><?xml version="1.0" encoding="utf-8"?>
<p:tagLst xmlns:p="http://schemas.openxmlformats.org/presentationml/2006/main">
  <p:tag name="AS_UNIQUEID" val="4707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37.xml><?xml version="1.0" encoding="utf-8"?>
<p:tagLst xmlns:p="http://schemas.openxmlformats.org/presentationml/2006/main">
  <p:tag name="AS_UNIQUEID" val="470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38.xml><?xml version="1.0" encoding="utf-8"?>
<p:tagLst xmlns:p="http://schemas.openxmlformats.org/presentationml/2006/main">
  <p:tag name="AS_UNIQUEID" val="4709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39.xml><?xml version="1.0" encoding="utf-8"?>
<p:tagLst xmlns:p="http://schemas.openxmlformats.org/presentationml/2006/main">
  <p:tag name="AS_UNIQUEID" val="471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40.xml><?xml version="1.0" encoding="utf-8"?>
<p:tagLst xmlns:p="http://schemas.openxmlformats.org/presentationml/2006/main">
  <p:tag name="AS_UNIQUEID" val="4711"/>
  <p:tag name="KSO_WM_BEAUTIFY_FLAG" val=""/>
</p:tagLst>
</file>

<file path=ppt/tags/tag141.xml><?xml version="1.0" encoding="utf-8"?>
<p:tagLst xmlns:p="http://schemas.openxmlformats.org/presentationml/2006/main">
  <p:tag name="AS_UNIQUEID" val="4712"/>
</p:tagLst>
</file>

<file path=ppt/tags/tag142.xml><?xml version="1.0" encoding="utf-8"?>
<p:tagLst xmlns:p="http://schemas.openxmlformats.org/presentationml/2006/main">
  <p:tag name="AS_UNIQUEID" val="4713"/>
</p:tagLst>
</file>

<file path=ppt/tags/tag143.xml><?xml version="1.0" encoding="utf-8"?>
<p:tagLst xmlns:p="http://schemas.openxmlformats.org/presentationml/2006/main">
  <p:tag name="AS_UNIQUEID" val="471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AS_UNIQUEID" val="4715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AS_UNIQUEID" val="4716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AS_UNIQUEID" val="4717"/>
</p:tagLst>
</file>

<file path=ppt/tags/tag147.xml><?xml version="1.0" encoding="utf-8"?>
<p:tagLst xmlns:p="http://schemas.openxmlformats.org/presentationml/2006/main">
  <p:tag name="AS_UNIQUEID" val="4718"/>
  <p:tag name="KSO_WM_UNIT_LINE_FORE_SCHEMECOLOR_INDEX_BRIGHTNESS" val="0"/>
  <p:tag name="KSO_WM_UNIT_LINE_FORE_SCHEMECOLOR_INDEX" val="9"/>
  <p:tag name="KSO_WM_UNIT_LINE_FILL_TYPE" val="2"/>
</p:tagLst>
</file>

<file path=ppt/tags/tag148.xml><?xml version="1.0" encoding="utf-8"?>
<p:tagLst xmlns:p="http://schemas.openxmlformats.org/presentationml/2006/main">
  <p:tag name="AS_UNIQUEID" val="4719"/>
  <p:tag name="KSO_WM_UNIT_LINE_FORE_SCHEMECOLOR_INDEX_BRIGHTNESS" val="0"/>
  <p:tag name="KSO_WM_UNIT_LINE_FORE_SCHEMECOLOR_INDEX" val="13"/>
  <p:tag name="KSO_WM_UNIT_LINE_FILL_TYPE" val="2"/>
</p:tagLst>
</file>

<file path=ppt/tags/tag149.xml><?xml version="1.0" encoding="utf-8"?>
<p:tagLst xmlns:p="http://schemas.openxmlformats.org/presentationml/2006/main">
  <p:tag name="AS_UNIQUEID" val="4720"/>
  <p:tag name="KSO_WM_UNIT_LINE_FORE_SCHEMECOLOR_INDEX_BRIGHTNESS" val="0"/>
  <p:tag name="KSO_WM_UNIT_LINE_FORE_SCHEMECOLOR_INDEX" val="5"/>
  <p:tag name="KSO_WM_UNIT_LINE_FILL_TYPE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50.xml><?xml version="1.0" encoding="utf-8"?>
<p:tagLst xmlns:p="http://schemas.openxmlformats.org/presentationml/2006/main">
  <p:tag name="AS_UNIQUEID" val="4721"/>
  <p:tag name="KSO_WM_UNIT_LINE_FORE_SCHEMECOLOR_INDEX_BRIGHTNESS" val="0"/>
  <p:tag name="KSO_WM_UNIT_LINE_FORE_SCHEMECOLOR_INDEX" val="6"/>
  <p:tag name="KSO_WM_UNIT_LINE_FILL_TYPE" val="2"/>
</p:tagLst>
</file>

<file path=ppt/tags/tag151.xml><?xml version="1.0" encoding="utf-8"?>
<p:tagLst xmlns:p="http://schemas.openxmlformats.org/presentationml/2006/main">
  <p:tag name="AS_UNIQUEID" val="472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AS_UNIQUEID" val="472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3.xml><?xml version="1.0" encoding="utf-8"?>
<p:tagLst xmlns:p="http://schemas.openxmlformats.org/presentationml/2006/main">
  <p:tag name="AS_UNIQUEID" val="472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AS_UNIQUEID" val="4725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p="http://schemas.openxmlformats.org/presentationml/2006/main">
  <p:tag name="AS_UNIQUEID" val="4726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AS_UNIQUEID" val="4727"/>
</p:tagLst>
</file>

<file path=ppt/tags/tag157.xml><?xml version="1.0" encoding="utf-8"?>
<p:tagLst xmlns:p="http://schemas.openxmlformats.org/presentationml/2006/main">
  <p:tag name="AS_UNIQUEID" val="4728"/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AS_UNIQUEID" val="4729"/>
  <p:tag name="KSO_WM_BEAUTIFY_FLAG" val=""/>
</p:tagLst>
</file>

<file path=ppt/tags/tag159.xml><?xml version="1.0" encoding="utf-8"?>
<p:tagLst xmlns:p="http://schemas.openxmlformats.org/presentationml/2006/main">
  <p:tag name="AS_UNIQUEID" val="4730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160.xml><?xml version="1.0" encoding="utf-8"?>
<p:tagLst xmlns:p="http://schemas.openxmlformats.org/presentationml/2006/main">
  <p:tag name="AS_UNIQUEID" val="4731"/>
  <p:tag name="KSO_WM_UNIT_LINE_FORE_SCHEMECOLOR_INDEX_BRIGHTNESS" val="0"/>
  <p:tag name="KSO_WM_UNIT_LINE_FORE_SCHEMECOLOR_INDEX" val="5"/>
  <p:tag name="KSO_WM_UNIT_LINE_FILL_TYPE" val="2"/>
</p:tagLst>
</file>

<file path=ppt/tags/tag161.xml><?xml version="1.0" encoding="utf-8"?>
<p:tagLst xmlns:p="http://schemas.openxmlformats.org/presentationml/2006/main">
  <p:tag name="AS_UNIQUEID" val="4732"/>
</p:tagLst>
</file>

<file path=ppt/tags/tag162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165.xml><?xml version="1.0" encoding="utf-8"?>
<p:tagLst xmlns:p="http://schemas.openxmlformats.org/presentationml/2006/main">
  <p:tag name="AS_UNIQUEID" val="4734"/>
  <p:tag name="KSO_WM_BEAUTIFY_FLAG" val="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p="http://schemas.openxmlformats.org/presentationml/2006/main">
  <p:tag name="AS_UNIQUEID" val="4736"/>
</p:tagLst>
</file>

<file path=ppt/tags/tag167.xml><?xml version="1.0" encoding="utf-8"?>
<p:tagLst xmlns:p="http://schemas.openxmlformats.org/presentationml/2006/main">
  <p:tag name="AS_UNIQUEID" val="4737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AS_UNIQUEID" val="473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AS_UNIQUEID" val="4739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2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0"/>
  <p:tag name="KSO_WM_UNIT_DEC_AREA_ID" val="6b9452169fc242a2adb4b66478eba08b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a4ede97f8b9e4336a0ac0e2ba6819981"/>
</p:tagLst>
</file>

<file path=ppt/tags/tag170.xml><?xml version="1.0" encoding="utf-8"?>
<p:tagLst xmlns:p="http://schemas.openxmlformats.org/presentationml/2006/main">
  <p:tag name="AS_UNIQUEID" val="474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71.xml><?xml version="1.0" encoding="utf-8"?>
<p:tagLst xmlns:p="http://schemas.openxmlformats.org/presentationml/2006/main">
  <p:tag name="AS_UNIQUEID" val="474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72.xml><?xml version="1.0" encoding="utf-8"?>
<p:tagLst xmlns:p="http://schemas.openxmlformats.org/presentationml/2006/main">
  <p:tag name="AS_UNIQUEID" val="4742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73.xml><?xml version="1.0" encoding="utf-8"?>
<p:tagLst xmlns:p="http://schemas.openxmlformats.org/presentationml/2006/main">
  <p:tag name="AS_UNIQUEID" val="4743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74.xml><?xml version="1.0" encoding="utf-8"?>
<p:tagLst xmlns:p="http://schemas.openxmlformats.org/presentationml/2006/main">
  <p:tag name="AS_UNIQUEID" val="474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75.xml><?xml version="1.0" encoding="utf-8"?>
<p:tagLst xmlns:p="http://schemas.openxmlformats.org/presentationml/2006/main">
  <p:tag name="AS_UNIQUEID" val="4745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76.xml><?xml version="1.0" encoding="utf-8"?>
<p:tagLst xmlns:p="http://schemas.openxmlformats.org/presentationml/2006/main">
  <p:tag name="AS_UNIQUEID" val="4746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77.xml><?xml version="1.0" encoding="utf-8"?>
<p:tagLst xmlns:p="http://schemas.openxmlformats.org/presentationml/2006/main">
  <p:tag name="AS_UNIQUEID" val="4747"/>
</p:tagLst>
</file>

<file path=ppt/tags/tag178.xml><?xml version="1.0" encoding="utf-8"?>
<p:tagLst xmlns:p="http://schemas.openxmlformats.org/presentationml/2006/main">
  <p:tag name="AS_UNIQUEID" val="4748"/>
</p:tagLst>
</file>

<file path=ppt/tags/tag179.xml><?xml version="1.0" encoding="utf-8"?>
<p:tagLst xmlns:p="http://schemas.openxmlformats.org/presentationml/2006/main">
  <p:tag name="AS_UNIQUEID" val="4749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6c1d1fd80f741fa8ec8e70108fa4a6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61f099160d34cb8821b9bb6d83fbb6c"/>
</p:tagLst>
</file>

<file path=ppt/tags/tag180.xml><?xml version="1.0" encoding="utf-8"?>
<p:tagLst xmlns:p="http://schemas.openxmlformats.org/presentationml/2006/main">
  <p:tag name="AS_UNIQUEID" val="475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AS_UNIQUEID" val="475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AS_UNIQUEID" val="4752"/>
</p:tagLst>
</file>

<file path=ppt/tags/tag183.xml><?xml version="1.0" encoding="utf-8"?>
<p:tagLst xmlns:p="http://schemas.openxmlformats.org/presentationml/2006/main">
  <p:tag name="AS_UNIQUEID" val="475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AS_UNIQUEID" val="4754"/>
</p:tagLst>
</file>

<file path=ppt/tags/tag185.xml><?xml version="1.0" encoding="utf-8"?>
<p:tagLst xmlns:p="http://schemas.openxmlformats.org/presentationml/2006/main">
  <p:tag name="AS_UNIQUEID" val="4755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AS_UNIQUEID" val="4756"/>
  <p:tag name="KSO_WM_BEAUTIFY_FLAG" val=""/>
</p:tagLst>
</file>

<file path=ppt/tags/tag187.xml><?xml version="1.0" encoding="utf-8"?>
<p:tagLst xmlns:p="http://schemas.openxmlformats.org/presentationml/2006/main">
  <p:tag name="AS_UNIQUEID" val="4757"/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AS_UNIQUEID" val="4758"/>
  <p:tag name="KSO_WM_UNIT_LINE_FORE_SCHEMECOLOR_INDEX_BRIGHTNESS" val="0"/>
  <p:tag name="KSO_WM_UNIT_LINE_FORE_SCHEMECOLOR_INDEX" val="6"/>
  <p:tag name="KSO_WM_UNIT_LINE_FILL_TYPE" val="2"/>
</p:tagLst>
</file>

<file path=ppt/tags/tag18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192.xml><?xml version="1.0" encoding="utf-8"?>
<p:tagLst xmlns:p="http://schemas.openxmlformats.org/presentationml/2006/main">
  <p:tag name="AS_UNIQUEID" val="4760"/>
</p:tagLst>
</file>

<file path=ppt/tags/tag193.xml><?xml version="1.0" encoding="utf-8"?>
<p:tagLst xmlns:p="http://schemas.openxmlformats.org/presentationml/2006/main">
  <p:tag name="AS_UNIQUEID" val="4763"/>
</p:tagLst>
</file>

<file path=ppt/tags/tag194.xml><?xml version="1.0" encoding="utf-8"?>
<p:tagLst xmlns:p="http://schemas.openxmlformats.org/presentationml/2006/main">
  <p:tag name="AS_UNIQUEID" val="4764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AS_UNIQUEID" val="476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6.xml><?xml version="1.0" encoding="utf-8"?>
<p:tagLst xmlns:p="http://schemas.openxmlformats.org/presentationml/2006/main">
  <p:tag name="AS_UNIQUEID" val="476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97.xml><?xml version="1.0" encoding="utf-8"?>
<p:tagLst xmlns:p="http://schemas.openxmlformats.org/presentationml/2006/main">
  <p:tag name="AS_UNIQUEID" val="476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98.xml><?xml version="1.0" encoding="utf-8"?>
<p:tagLst xmlns:p="http://schemas.openxmlformats.org/presentationml/2006/main">
  <p:tag name="AS_UNIQUEID" val="476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199.xml><?xml version="1.0" encoding="utf-8"?>
<p:tagLst xmlns:p="http://schemas.openxmlformats.org/presentationml/2006/main">
  <p:tag name="AS_UNIQUEID" val="476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200.xml><?xml version="1.0" encoding="utf-8"?>
<p:tagLst xmlns:p="http://schemas.openxmlformats.org/presentationml/2006/main">
  <p:tag name="AS_UNIQUEID" val="477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01.xml><?xml version="1.0" encoding="utf-8"?>
<p:tagLst xmlns:p="http://schemas.openxmlformats.org/presentationml/2006/main">
  <p:tag name="AS_UNIQUEID" val="477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02.xml><?xml version="1.0" encoding="utf-8"?>
<p:tagLst xmlns:p="http://schemas.openxmlformats.org/presentationml/2006/main">
  <p:tag name="AS_UNIQUEID" val="477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03.xml><?xml version="1.0" encoding="utf-8"?>
<p:tagLst xmlns:p="http://schemas.openxmlformats.org/presentationml/2006/main">
  <p:tag name="AS_UNIQUEID" val="477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04.xml><?xml version="1.0" encoding="utf-8"?>
<p:tagLst xmlns:p="http://schemas.openxmlformats.org/presentationml/2006/main">
  <p:tag name="AS_UNIQUEID" val="4774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205.xml><?xml version="1.0" encoding="utf-8"?>
<p:tagLst xmlns:p="http://schemas.openxmlformats.org/presentationml/2006/main">
  <p:tag name="AS_UNIQUEID" val="4775"/>
</p:tagLst>
</file>

<file path=ppt/tags/tag206.xml><?xml version="1.0" encoding="utf-8"?>
<p:tagLst xmlns:p="http://schemas.openxmlformats.org/presentationml/2006/main">
  <p:tag name="AS_UNIQUEID" val="4776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AS_UNIQUEID" val="4777"/>
  <p:tag name="KSO_WM_BEAUTIFY_FLAG" val=""/>
</p:tagLst>
</file>

<file path=ppt/tags/tag208.xml><?xml version="1.0" encoding="utf-8"?>
<p:tagLst xmlns:p="http://schemas.openxmlformats.org/presentationml/2006/main">
  <p:tag name="AS_UNIQUEID" val="477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9.xml><?xml version="1.0" encoding="utf-8"?>
<p:tagLst xmlns:p="http://schemas.openxmlformats.org/presentationml/2006/main">
  <p:tag name="AS_UNIQUEID" val="4779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210.xml><?xml version="1.0" encoding="utf-8"?>
<p:tagLst xmlns:p="http://schemas.openxmlformats.org/presentationml/2006/main">
  <p:tag name="AS_UNIQUEID" val="4780"/>
  <p:tag name="KSO_WM_BEAUTIFY_FLAG" val=""/>
</p:tagLst>
</file>

<file path=ppt/tags/tag211.xml><?xml version="1.0" encoding="utf-8"?>
<p:tagLst xmlns:p="http://schemas.openxmlformats.org/presentationml/2006/main">
  <p:tag name="AS_UNIQUEID" val="478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AS_UNIQUEID" val="4782"/>
  <p:tag name="KSO_WM_UNIT_LINE_FORE_SCHEMECOLOR_INDEX_BRIGHTNESS" val="0"/>
  <p:tag name="KSO_WM_UNIT_LINE_FORE_SCHEMECOLOR_INDEX" val="5"/>
  <p:tag name="KSO_WM_UNIT_LINE_FILL_TYPE" val="2"/>
</p:tagLst>
</file>

<file path=ppt/tags/tag213.xml><?xml version="1.0" encoding="utf-8"?>
<p:tagLst xmlns:p="http://schemas.openxmlformats.org/presentationml/2006/main">
  <p:tag name="AS_UNIQUEID" val="4783"/>
  <p:tag name="KSO_WM_UNIT_LINE_FORE_SCHEMECOLOR_INDEX_BRIGHTNESS" val="0"/>
  <p:tag name="KSO_WM_UNIT_LINE_FORE_SCHEMECOLOR_INDEX" val="5"/>
  <p:tag name="KSO_WM_UNIT_LINE_FILL_TYPE" val="2"/>
</p:tagLst>
</file>

<file path=ppt/tags/tag214.xml><?xml version="1.0" encoding="utf-8"?>
<p:tagLst xmlns:p="http://schemas.openxmlformats.org/presentationml/2006/main">
  <p:tag name="AS_UNIQUEID" val="4784"/>
</p:tagLst>
</file>

<file path=ppt/tags/tag215.xml><?xml version="1.0" encoding="utf-8"?>
<p:tagLst xmlns:p="http://schemas.openxmlformats.org/presentationml/2006/main">
  <p:tag name="AS_UNIQUEID" val="4785"/>
  <p:tag name="KSO_WM_BEAUTIFY_FLAG" val=""/>
</p:tagLst>
</file>

<file path=ppt/tags/tag216.xml><?xml version="1.0" encoding="utf-8"?>
<p:tagLst xmlns:p="http://schemas.openxmlformats.org/presentationml/2006/main">
  <p:tag name="AS_UNIQUEID" val="4786"/>
  <p:tag name="KSO_WM_UNIT_LINE_FORE_SCHEMECOLOR_INDEX_BRIGHTNESS" val="0"/>
  <p:tag name="KSO_WM_UNIT_LINE_FORE_SCHEMECOLOR_INDEX" val="6"/>
  <p:tag name="KSO_WM_UNIT_LINE_FILL_TYPE" val="2"/>
</p:tagLst>
</file>

<file path=ppt/tags/tag217.xml><?xml version="1.0" encoding="utf-8"?>
<p:tagLst xmlns:p="http://schemas.openxmlformats.org/presentationml/2006/main">
  <p:tag name="AS_UNIQUEID" val="4787"/>
</p:tagLst>
</file>

<file path=ppt/tags/tag218.xml><?xml version="1.0" encoding="utf-8"?>
<p:tagLst xmlns:p="http://schemas.openxmlformats.org/presentationml/2006/main">
  <p:tag name="AS_UNIQUEID" val="4788"/>
  <p:tag name="KSO_WM_BEAUTIFY_FLAG" val=""/>
</p:tagLst>
</file>

<file path=ppt/tags/tag219.xml><?xml version="1.0" encoding="utf-8"?>
<p:tagLst xmlns:p="http://schemas.openxmlformats.org/presentationml/2006/main">
  <p:tag name="AS_UNIQUEID" val="4789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220.xml><?xml version="1.0" encoding="utf-8"?>
<p:tagLst xmlns:p="http://schemas.openxmlformats.org/presentationml/2006/main">
  <p:tag name="AS_UNIQUEID" val="4790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AS_UNIQUEID" val="4791"/>
</p:tagLst>
</file>

<file path=ppt/tags/tag222.xml><?xml version="1.0" encoding="utf-8"?>
<p:tagLst xmlns:p="http://schemas.openxmlformats.org/presentationml/2006/main">
  <p:tag name="AS_UNIQUEID" val="5529"/>
</p:tagLst>
</file>

<file path=ppt/tags/tag223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226.xml><?xml version="1.0" encoding="utf-8"?>
<p:tagLst xmlns:p="http://schemas.openxmlformats.org/presentationml/2006/main">
  <p:tag name="AS_UNIQUEID" val="4794"/>
</p:tagLst>
</file>

<file path=ppt/tags/tag227.xml><?xml version="1.0" encoding="utf-8"?>
<p:tagLst xmlns:p="http://schemas.openxmlformats.org/presentationml/2006/main">
  <p:tag name="AS_UNIQUEID" val="4795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8.xml><?xml version="1.0" encoding="utf-8"?>
<p:tagLst xmlns:p="http://schemas.openxmlformats.org/presentationml/2006/main">
  <p:tag name="AS_UNIQUEID" val="479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9.xml><?xml version="1.0" encoding="utf-8"?>
<p:tagLst xmlns:p="http://schemas.openxmlformats.org/presentationml/2006/main">
  <p:tag name="AS_UNIQUEID" val="479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230.xml><?xml version="1.0" encoding="utf-8"?>
<p:tagLst xmlns:p="http://schemas.openxmlformats.org/presentationml/2006/main">
  <p:tag name="AS_UNIQUEID" val="479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31.xml><?xml version="1.0" encoding="utf-8"?>
<p:tagLst xmlns:p="http://schemas.openxmlformats.org/presentationml/2006/main">
  <p:tag name="AS_UNIQUEID" val="479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32.xml><?xml version="1.0" encoding="utf-8"?>
<p:tagLst xmlns:p="http://schemas.openxmlformats.org/presentationml/2006/main">
  <p:tag name="AS_UNIQUEID" val="480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33.xml><?xml version="1.0" encoding="utf-8"?>
<p:tagLst xmlns:p="http://schemas.openxmlformats.org/presentationml/2006/main">
  <p:tag name="AS_UNIQUEID" val="480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34.xml><?xml version="1.0" encoding="utf-8"?>
<p:tagLst xmlns:p="http://schemas.openxmlformats.org/presentationml/2006/main">
  <p:tag name="AS_UNIQUEID" val="480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35.xml><?xml version="1.0" encoding="utf-8"?>
<p:tagLst xmlns:p="http://schemas.openxmlformats.org/presentationml/2006/main">
  <p:tag name="AS_UNIQUEID" val="480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36.xml><?xml version="1.0" encoding="utf-8"?>
<p:tagLst xmlns:p="http://schemas.openxmlformats.org/presentationml/2006/main">
  <p:tag name="AS_UNIQUEID" val="480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37.xml><?xml version="1.0" encoding="utf-8"?>
<p:tagLst xmlns:p="http://schemas.openxmlformats.org/presentationml/2006/main">
  <p:tag name="AS_UNIQUEID" val="4805"/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AS_UNIQUEID" val="4806"/>
  <p:tag name="KSO_WM_BEAUTIFY_FLAG" val=""/>
</p:tagLst>
</file>

<file path=ppt/tags/tag239.xml><?xml version="1.0" encoding="utf-8"?>
<p:tagLst xmlns:p="http://schemas.openxmlformats.org/presentationml/2006/main">
  <p:tag name="AS_UNIQUEID" val="480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240.xml><?xml version="1.0" encoding="utf-8"?>
<p:tagLst xmlns:p="http://schemas.openxmlformats.org/presentationml/2006/main">
  <p:tag name="AS_UNIQUEID" val="4808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AS_UNIQUEID" val="4809"/>
  <p:tag name="KSO_WM_BEAUTIFY_FLAG" val=""/>
</p:tagLst>
</file>

<file path=ppt/tags/tag242.xml><?xml version="1.0" encoding="utf-8"?>
<p:tagLst xmlns:p="http://schemas.openxmlformats.org/presentationml/2006/main">
  <p:tag name="AS_UNIQUEID" val="4810"/>
  <p:tag name="KSO_WM_BEAUTIFY_FLAG" val=""/>
</p:tagLst>
</file>

<file path=ppt/tags/tag243.xml><?xml version="1.0" encoding="utf-8"?>
<p:tagLst xmlns:p="http://schemas.openxmlformats.org/presentationml/2006/main">
  <p:tag name="AS_UNIQUEID" val="4811"/>
  <p:tag name="KSO_WM_BEAUTIFY_FLAG" val=""/>
</p:tagLst>
</file>

<file path=ppt/tags/tag244.xml><?xml version="1.0" encoding="utf-8"?>
<p:tagLst xmlns:p="http://schemas.openxmlformats.org/presentationml/2006/main">
  <p:tag name="AS_UNIQUEID" val="4812"/>
</p:tagLst>
</file>

<file path=ppt/tags/tag245.xml><?xml version="1.0" encoding="utf-8"?>
<p:tagLst xmlns:p="http://schemas.openxmlformats.org/presentationml/2006/main">
  <p:tag name="AS_UNIQUEID" val="4813"/>
</p:tagLst>
</file>

<file path=ppt/tags/tag246.xml><?xml version="1.0" encoding="utf-8"?>
<p:tagLst xmlns:p="http://schemas.openxmlformats.org/presentationml/2006/main">
  <p:tag name="AS_UNIQUEID" val="4814"/>
  <p:tag name="KSO_WM_BEAUTIFY_FLAG" val=""/>
</p:tagLst>
</file>

<file path=ppt/tags/tag247.xml><?xml version="1.0" encoding="utf-8"?>
<p:tagLst xmlns:p="http://schemas.openxmlformats.org/presentationml/2006/main">
  <p:tag name="AS_UNIQUEID" val="4815"/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AS_UNIQUEID" val="4816"/>
  <p:tag name="KSO_WM_BEAUTIFY_FLAG" val=""/>
</p:tagLst>
</file>

<file path=ppt/tags/tag249.xml><?xml version="1.0" encoding="utf-8"?>
<p:tagLst xmlns:p="http://schemas.openxmlformats.org/presentationml/2006/main">
  <p:tag name="AS_UNIQUEID" val="4817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3_1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df"/>
  <p:tag name="KSO_WM_UNIT_DEC_AREA_ID" val="4157f54729674201992a33d29c3da75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1ddf680ce8a4e1a90a5733e062f8c77"/>
</p:tagLst>
</file>

<file path=ppt/tags/tag250.xml><?xml version="1.0" encoding="utf-8"?>
<p:tagLst xmlns:p="http://schemas.openxmlformats.org/presentationml/2006/main">
  <p:tag name="AS_UNIQUEID" val="4818"/>
</p:tagLst>
</file>

<file path=ppt/tags/tag251.xml><?xml version="1.0" encoding="utf-8"?>
<p:tagLst xmlns:p="http://schemas.openxmlformats.org/presentationml/2006/main">
  <p:tag name="AS_UNIQUEID" val="4819"/>
</p:tagLst>
</file>

<file path=ppt/tags/tag252.xml><?xml version="1.0" encoding="utf-8"?>
<p:tagLst xmlns:p="http://schemas.openxmlformats.org/presentationml/2006/main">
  <p:tag name="AS_UNIQUEID" val="4820"/>
  <p:tag name="KSO_WM_BEAUTIFY_FLAG" val=""/>
</p:tagLst>
</file>

<file path=ppt/tags/tag253.xml><?xml version="1.0" encoding="utf-8"?>
<p:tagLst xmlns:p="http://schemas.openxmlformats.org/presentationml/2006/main">
  <p:tag name="AS_UNIQUEID" val="4821"/>
  <p:tag name="KSO_WM_BEAUTIFY_FLAG" val=""/>
</p:tagLst>
</file>

<file path=ppt/tags/tag254.xml><?xml version="1.0" encoding="utf-8"?>
<p:tagLst xmlns:p="http://schemas.openxmlformats.org/presentationml/2006/main">
  <p:tag name="AS_UNIQUEID" val="4822"/>
</p:tagLst>
</file>

<file path=ppt/tags/tag255.xml><?xml version="1.0" encoding="utf-8"?>
<p:tagLst xmlns:p="http://schemas.openxmlformats.org/presentationml/2006/main">
  <p:tag name="AS_UNIQUEID" val="4823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256.xml><?xml version="1.0" encoding="utf-8"?>
<p:tagLst xmlns:p="http://schemas.openxmlformats.org/presentationml/2006/main">
  <p:tag name="AS_UNIQUEID" val="4824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257.xml><?xml version="1.0" encoding="utf-8"?>
<p:tagLst xmlns:p="http://schemas.openxmlformats.org/presentationml/2006/main">
  <p:tag name="AS_UNIQUEID" val="4825"/>
  <p:tag name="KSO_WM_UNIT_LINE_FORE_SCHEMECOLOR_INDEX_BRIGHTNESS" val="0"/>
  <p:tag name="KSO_WM_UNIT_LINE_FORE_SCHEMECOLOR_INDEX" val="6"/>
  <p:tag name="KSO_WM_UNIT_LINE_FILL_TYPE" val="2"/>
</p:tagLst>
</file>

<file path=ppt/tags/tag258.xml><?xml version="1.0" encoding="utf-8"?>
<p:tagLst xmlns:p="http://schemas.openxmlformats.org/presentationml/2006/main">
  <p:tag name="AS_UNIQUEID" val="4826"/>
  <p:tag name="KSO_WM_BEAUTIFY_FLAG" val=""/>
  <p:tag name="KSO_WM_UNIT_LINE_FORE_SCHEMECOLOR_INDEX_BRIGHTNESS" val="0"/>
  <p:tag name="KSO_WM_UNIT_LINE_FORE_SCHEMECOLOR_INDEX" val="6"/>
  <p:tag name="KSO_WM_UNIT_LINE_FILL_TYPE" val="2"/>
</p:tagLst>
</file>

<file path=ppt/tags/tag25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9dde70ad0ee64597bc41c0568bc09591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849e8eb0e8f43a0ba7f976b5c8e4743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36"/>
  <p:tag name="KSO_WM_TEMPLATE_ASSEMBLE_GROUPID" val="5fa11d2ca8fc48be808123de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262.xml><?xml version="1.0" encoding="utf-8"?>
<p:tagLst xmlns:p="http://schemas.openxmlformats.org/presentationml/2006/main">
  <p:tag name="AS_UNIQUEID" val="4828"/>
  <p:tag name="KSO_WM_BEAUTIFY_FLAG" val=""/>
  <p:tag name="KSO_WM_UNIT_LINE_FORE_SCHEMECOLOR_INDEX_BRIGHTNESS" val="-0.15"/>
  <p:tag name="KSO_WM_UNIT_LINE_FORE_SCHEMECOLOR_INDEX" val="14"/>
  <p:tag name="KSO_WM_UNIT_LINE_FILL_TYPE" val="2"/>
</p:tagLst>
</file>

<file path=ppt/tags/tag263.xml><?xml version="1.0" encoding="utf-8"?>
<p:tagLst xmlns:p="http://schemas.openxmlformats.org/presentationml/2006/main">
  <p:tag name="AS_UNIQUEID" val="4829"/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AS_UNIQUEID" val="4830"/>
  <p:tag name="KSO_WM_BEAUTIFY_FLAG" val=""/>
  <p:tag name="KSO_WM_UNIT_FILL_FORE_SCHEMECOLOR_INDEX_BRIGHTNESS" val="-0.05"/>
  <p:tag name="KSO_WM_UNIT_FILL_FORE_SCHEMECOLOR_INDEX" val="8"/>
  <p:tag name="KSO_WM_UNIT_FILL_TYPE" val="1"/>
</p:tagLst>
</file>

<file path=ppt/tags/tag265.xml><?xml version="1.0" encoding="utf-8"?>
<p:tagLst xmlns:p="http://schemas.openxmlformats.org/presentationml/2006/main">
  <p:tag name="AS_UNIQUEID" val="4831"/>
</p:tagLst>
</file>

<file path=ppt/tags/tag266.xml><?xml version="1.0" encoding="utf-8"?>
<p:tagLst xmlns:p="http://schemas.openxmlformats.org/presentationml/2006/main">
  <p:tag name="AS_UNIQUEID" val="4832"/>
</p:tagLst>
</file>

<file path=ppt/tags/tag267.xml><?xml version="1.0" encoding="utf-8"?>
<p:tagLst xmlns:p="http://schemas.openxmlformats.org/presentationml/2006/main">
  <p:tag name="AS_UNIQUEID" val="4833"/>
</p:tagLst>
</file>

<file path=ppt/tags/tag268.xml><?xml version="1.0" encoding="utf-8"?>
<p:tagLst xmlns:p="http://schemas.openxmlformats.org/presentationml/2006/main">
  <p:tag name="AS_UNIQUEID" val="4834"/>
</p:tagLst>
</file>

<file path=ppt/tags/tag269.xml><?xml version="1.0" encoding="utf-8"?>
<p:tagLst xmlns:p="http://schemas.openxmlformats.org/presentationml/2006/main">
  <p:tag name="AS_UNIQUEID" val="4835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e6212aac944844caaf2e1ef1b8fa1ee9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7849e8eb0e8f43a0ba7f976b5c8e4743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36"/>
  <p:tag name="KSO_WM_TEMPLATE_ASSEMBLE_GROUPID" val="5fa11d2ca8fc48be808123de"/>
</p:tagLst>
</file>

<file path=ppt/tags/tag270.xml><?xml version="1.0" encoding="utf-8"?>
<p:tagLst xmlns:p="http://schemas.openxmlformats.org/presentationml/2006/main">
  <p:tag name="AS_UNIQUEID" val="4836"/>
</p:tagLst>
</file>

<file path=ppt/tags/tag271.xml><?xml version="1.0" encoding="utf-8"?>
<p:tagLst xmlns:p="http://schemas.openxmlformats.org/presentationml/2006/main">
  <p:tag name="AS_UNIQUEID" val="4837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2.xml><?xml version="1.0" encoding="utf-8"?>
<p:tagLst xmlns:p="http://schemas.openxmlformats.org/presentationml/2006/main">
  <p:tag name="AS_UNIQUEID" val="4838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3.xml><?xml version="1.0" encoding="utf-8"?>
<p:tagLst xmlns:p="http://schemas.openxmlformats.org/presentationml/2006/main">
  <p:tag name="AS_UNIQUEID" val="4839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p="http://schemas.openxmlformats.org/presentationml/2006/main">
  <p:tag name="AS_UNIQUEID" val="4840"/>
</p:tagLst>
</file>

<file path=ppt/tags/tag275.xml><?xml version="1.0" encoding="utf-8"?>
<p:tagLst xmlns:p="http://schemas.openxmlformats.org/presentationml/2006/main">
  <p:tag name="AS_UNIQUEID" val="4841"/>
  <p:tag name="KSO_WM_BEAUTIFY_FLAG" val=""/>
</p:tagLst>
</file>

<file path=ppt/tags/tag276.xml><?xml version="1.0" encoding="utf-8"?>
<p:tagLst xmlns:p="http://schemas.openxmlformats.org/presentationml/2006/main">
  <p:tag name="AS_UNIQUEID" val="4842"/>
  <p:tag name="KSO_WM_BEAUTIFY_FLAG" val=""/>
</p:tagLst>
</file>

<file path=ppt/tags/tag277.xml><?xml version="1.0" encoding="utf-8"?>
<p:tagLst xmlns:p="http://schemas.openxmlformats.org/presentationml/2006/main">
  <p:tag name="AS_UNIQUEID" val="4843"/>
</p:tagLst>
</file>

<file path=ppt/tags/tag278.xml><?xml version="1.0" encoding="utf-8"?>
<p:tagLst xmlns:p="http://schemas.openxmlformats.org/presentationml/2006/main">
  <p:tag name="AS_UNIQUEID" val="4844"/>
</p:tagLst>
</file>

<file path=ppt/tags/tag279.xml><?xml version="1.0" encoding="utf-8"?>
<p:tagLst xmlns:p="http://schemas.openxmlformats.org/presentationml/2006/main">
  <p:tag name="AS_UNIQUEID" val="4845"/>
  <p:tag name="KSO_WM_BEAUTIFY_FLAG" val="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280.xml><?xml version="1.0" encoding="utf-8"?>
<p:tagLst xmlns:p="http://schemas.openxmlformats.org/presentationml/2006/main">
  <p:tag name="AS_UNIQUEID" val="4846"/>
  <p:tag name="KSO_WM_UNIT_TEXT_FILL_FORE_SCHEMECOLOR_INDEX_BRIGHTNESS" val="0"/>
  <p:tag name="KSO_WM_UNIT_TEXT_FILL_FORE_SCHEMECOLOR_INDEX" val="2"/>
  <p:tag name="KSO_WM_UNIT_TEXT_FILL_TYPE" val="1"/>
</p:tagLst>
</file>

<file path=ppt/tags/tag281.xml><?xml version="1.0" encoding="utf-8"?>
<p:tagLst xmlns:p="http://schemas.openxmlformats.org/presentationml/2006/main">
  <p:tag name="AS_UNIQUEID" val="4847"/>
  <p:tag name="KSO_WM_UNIT_TEXT_FILL_FORE_SCHEMECOLOR_INDEX_BRIGHTNESS" val="0"/>
  <p:tag name="KSO_WM_UNIT_TEXT_FILL_FORE_SCHEMECOLOR_INDEX" val="2"/>
  <p:tag name="KSO_WM_UNIT_TEXT_FILL_TYPE" val="1"/>
</p:tagLst>
</file>

<file path=ppt/tags/tag282.xml><?xml version="1.0" encoding="utf-8"?>
<p:tagLst xmlns:p="http://schemas.openxmlformats.org/presentationml/2006/main">
  <p:tag name="AS_UNIQUEID" val="4848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3.xml><?xml version="1.0" encoding="utf-8"?>
<p:tagLst xmlns:p="http://schemas.openxmlformats.org/presentationml/2006/main">
  <p:tag name="AS_UNIQUEID" val="4849"/>
</p:tagLst>
</file>

<file path=ppt/tags/tag284.xml><?xml version="1.0" encoding="utf-8"?>
<p:tagLst xmlns:p="http://schemas.openxmlformats.org/presentationml/2006/main">
  <p:tag name="AS_UNIQUEID" val="4850"/>
  <p:tag name="KSO_WM_UNIT_LINE_FORE_SCHEMECOLOR_INDEX_BRIGHTNESS" val="0"/>
  <p:tag name="KSO_WM_UNIT_LINE_FORE_SCHEMECOLOR_INDEX" val="5"/>
  <p:tag name="KSO_WM_UNIT_LINE_FILL_TYPE" val="2"/>
</p:tagLst>
</file>

<file path=ppt/tags/tag285.xml><?xml version="1.0" encoding="utf-8"?>
<p:tagLst xmlns:p="http://schemas.openxmlformats.org/presentationml/2006/main">
  <p:tag name="AS_UNIQUEID" val="4851"/>
  <p:tag name="KSO_WM_UNIT_LINE_FORE_SCHEMECOLOR_INDEX_BRIGHTNESS" val="0"/>
  <p:tag name="KSO_WM_UNIT_LINE_FORE_SCHEMECOLOR_INDEX" val="5"/>
  <p:tag name="KSO_WM_UNIT_LINE_FILL_TYPE" val="2"/>
</p:tagLst>
</file>

<file path=ppt/tags/tag286.xml><?xml version="1.0" encoding="utf-8"?>
<p:tagLst xmlns:p="http://schemas.openxmlformats.org/presentationml/2006/main">
  <p:tag name="AS_UNIQUEID" val="4852"/>
</p:tagLst>
</file>

<file path=ppt/tags/tag287.xml><?xml version="1.0" encoding="utf-8"?>
<p:tagLst xmlns:p="http://schemas.openxmlformats.org/presentationml/2006/main">
  <p:tag name="AS_UNIQUEID" val="4853"/>
  <p:tag name="KSO_WM_UNIT_LINE_FORE_SCHEMECOLOR_INDEX_BRIGHTNESS" val="0"/>
  <p:tag name="KSO_WM_UNIT_LINE_FORE_SCHEMECOLOR_INDEX" val="5"/>
  <p:tag name="KSO_WM_UNIT_LINE_FILL_TYPE" val="2"/>
</p:tagLst>
</file>

<file path=ppt/tags/tag288.xml><?xml version="1.0" encoding="utf-8"?>
<p:tagLst xmlns:p="http://schemas.openxmlformats.org/presentationml/2006/main">
  <p:tag name="AS_UNIQUEID" val="485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292.xml><?xml version="1.0" encoding="utf-8"?>
<p:tagLst xmlns:p="http://schemas.openxmlformats.org/presentationml/2006/main">
  <p:tag name="AS_UNIQUEID" val="4856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3.xml><?xml version="1.0" encoding="utf-8"?>
<p:tagLst xmlns:p="http://schemas.openxmlformats.org/presentationml/2006/main">
  <p:tag name="AS_UNIQUEID" val="4857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4.xml><?xml version="1.0" encoding="utf-8"?>
<p:tagLst xmlns:p="http://schemas.openxmlformats.org/presentationml/2006/main">
  <p:tag name="AS_UNIQUEID" val="4858"/>
</p:tagLst>
</file>

<file path=ppt/tags/tag295.xml><?xml version="1.0" encoding="utf-8"?>
<p:tagLst xmlns:p="http://schemas.openxmlformats.org/presentationml/2006/main">
  <p:tag name="AS_UNIQUEID" val="4859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6.xml><?xml version="1.0" encoding="utf-8"?>
<p:tagLst xmlns:p="http://schemas.openxmlformats.org/presentationml/2006/main">
  <p:tag name="AS_UNIQUEID" val="486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297.xml><?xml version="1.0" encoding="utf-8"?>
<p:tagLst xmlns:p="http://schemas.openxmlformats.org/presentationml/2006/main">
  <p:tag name="AS_UNIQUEID" val="486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98.xml><?xml version="1.0" encoding="utf-8"?>
<p:tagLst xmlns:p="http://schemas.openxmlformats.org/presentationml/2006/main">
  <p:tag name="AS_UNIQUEID" val="486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299.xml><?xml version="1.0" encoding="utf-8"?>
<p:tagLst xmlns:p="http://schemas.openxmlformats.org/presentationml/2006/main">
  <p:tag name="AS_UNIQUEID" val="486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973_1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df"/>
  <p:tag name="KSO_WM_UNIT_DEC_AREA_ID" val="4157f54729674201992a33d29c3da75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1ddf680ce8a4e1a90a5733e062f8c77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00.xml><?xml version="1.0" encoding="utf-8"?>
<p:tagLst xmlns:p="http://schemas.openxmlformats.org/presentationml/2006/main">
  <p:tag name="AS_UNIQUEID" val="486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301.xml><?xml version="1.0" encoding="utf-8"?>
<p:tagLst xmlns:p="http://schemas.openxmlformats.org/presentationml/2006/main">
  <p:tag name="AS_UNIQUEID" val="486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02.xml><?xml version="1.0" encoding="utf-8"?>
<p:tagLst xmlns:p="http://schemas.openxmlformats.org/presentationml/2006/main">
  <p:tag name="AS_UNIQUEID" val="486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303.xml><?xml version="1.0" encoding="utf-8"?>
<p:tagLst xmlns:p="http://schemas.openxmlformats.org/presentationml/2006/main">
  <p:tag name="AS_UNIQUEID" val="486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304.xml><?xml version="1.0" encoding="utf-8"?>
<p:tagLst xmlns:p="http://schemas.openxmlformats.org/presentationml/2006/main">
  <p:tag name="AS_UNIQUEID" val="486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5"/>
  <p:tag name="KSO_WM_UNIT_TEXT_FILL_TYPE" val="1"/>
</p:tagLst>
</file>

<file path=ppt/tags/tag305.xml><?xml version="1.0" encoding="utf-8"?>
<p:tagLst xmlns:p="http://schemas.openxmlformats.org/presentationml/2006/main">
  <p:tag name="AS_UNIQUEID" val="4869"/>
</p:tagLst>
</file>

<file path=ppt/tags/tag306.xml><?xml version="1.0" encoding="utf-8"?>
<p:tagLst xmlns:p="http://schemas.openxmlformats.org/presentationml/2006/main">
  <p:tag name="AS_UNIQUEID" val="4870"/>
  <p:tag name="KSO_WM_UNIT_FILL_FORE_SCHEMECOLOR_INDEX_BRIGHTNESS" val="0"/>
  <p:tag name="KSO_WM_UNIT_FILL_FORE_SCHEMECOLOR_INDEX" val="14"/>
  <p:tag name="KSO_WM_UNIT_FILL_TYPE" val="1"/>
</p:tagLst>
</file>

<file path=ppt/tags/tag307.xml><?xml version="1.0" encoding="utf-8"?>
<p:tagLst xmlns:p="http://schemas.openxmlformats.org/presentationml/2006/main">
  <p:tag name="AS_UNIQUEID" val="4871"/>
  <p:tag name="KSO_WM_UNIT_FILL_FORE_SCHEMECOLOR_INDEX_BRIGHTNESS" val="0"/>
  <p:tag name="KSO_WM_UNIT_FILL_FORE_SCHEMECOLOR_INDEX" val="7"/>
  <p:tag name="KSO_WM_UNIT_FILL_TYPE" val="1"/>
</p:tagLst>
</file>

<file path=ppt/tags/tag308.xml><?xml version="1.0" encoding="utf-8"?>
<p:tagLst xmlns:p="http://schemas.openxmlformats.org/presentationml/2006/main">
  <p:tag name="AS_UNIQUEID" val="4872"/>
  <p:tag name="KSO_WM_UNIT_TEXT_FILL_FORE_SCHEMECOLOR_INDEX_BRIGHTNESS" val="0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AS_UNIQUEID" val="4873"/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10.xml><?xml version="1.0" encoding="utf-8"?>
<p:tagLst xmlns:p="http://schemas.openxmlformats.org/presentationml/2006/main">
  <p:tag name="AS_UNIQUEID" val="4874"/>
</p:tagLst>
</file>

<file path=ppt/tags/tag311.xml><?xml version="1.0" encoding="utf-8"?>
<p:tagLst xmlns:p="http://schemas.openxmlformats.org/presentationml/2006/main">
  <p:tag name="AS_UNIQUEID" val="4875"/>
  <p:tag name="KSO_WM_UNIT_FILL_FORE_SCHEMECOLOR_INDEX_BRIGHTNESS" val="0"/>
  <p:tag name="KSO_WM_UNIT_FILL_FORE_SCHEMECOLOR_INDEX" val="7"/>
  <p:tag name="KSO_WM_UNIT_FILL_TYPE" val="1"/>
</p:tagLst>
</file>

<file path=ppt/tags/tag312.xml><?xml version="1.0" encoding="utf-8"?>
<p:tagLst xmlns:p="http://schemas.openxmlformats.org/presentationml/2006/main">
  <p:tag name="AS_UNIQUEID" val="4876"/>
</p:tagLst>
</file>

<file path=ppt/tags/tag313.xml><?xml version="1.0" encoding="utf-8"?>
<p:tagLst xmlns:p="http://schemas.openxmlformats.org/presentationml/2006/main">
  <p:tag name="AS_UNIQUEID" val="4877"/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AS_UNIQUEID" val="4878"/>
  <p:tag name="KSO_WM_UNIT_LINE_FORE_SCHEMECOLOR_INDEX_BRIGHTNESS" val="0"/>
  <p:tag name="KSO_WM_UNIT_LINE_FORE_SCHEMECOLOR_INDEX" val="5"/>
  <p:tag name="KSO_WM_UNIT_LINE_FILL_TYPE" val="2"/>
</p:tagLst>
</file>

<file path=ppt/tags/tag315.xml><?xml version="1.0" encoding="utf-8"?>
<p:tagLst xmlns:p="http://schemas.openxmlformats.org/presentationml/2006/main">
  <p:tag name="AS_UNIQUEID" val="4879"/>
  <p:tag name="KSO_WM_UNIT_LINE_FORE_SCHEMECOLOR_INDEX_BRIGHTNESS" val="0"/>
  <p:tag name="KSO_WM_UNIT_LINE_FORE_SCHEMECOLOR_INDEX" val="5"/>
  <p:tag name="KSO_WM_UNIT_LINE_FILL_TYPE" val="2"/>
</p:tagLst>
</file>

<file path=ppt/tags/tag316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19.xml><?xml version="1.0" encoding="utf-8"?>
<p:tagLst xmlns:p="http://schemas.openxmlformats.org/presentationml/2006/main">
  <p:tag name="AS_UNIQUEID" val="4881"/>
  <p:tag name="KSO_WM_UNIT_FILL_FORE_SCHEMECOLOR_INDEX_BRIGHTNESS" val="-0.05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SLIDE_BACKGROUND_TYPE" val="general"/>
</p:tagLst>
</file>

<file path=ppt/tags/tag320.xml><?xml version="1.0" encoding="utf-8"?>
<p:tagLst xmlns:p="http://schemas.openxmlformats.org/presentationml/2006/main">
  <p:tag name="AS_UNIQUEID" val="4882"/>
  <p:tag name="KSO_WM_UNIT_FILL_FORE_SCHEMECOLOR_INDEX_BRIGHTNESS" val="-0.05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1.xml><?xml version="1.0" encoding="utf-8"?>
<p:tagLst xmlns:p="http://schemas.openxmlformats.org/presentationml/2006/main">
  <p:tag name="AS_UNIQUEID" val="4884"/>
</p:tagLst>
</file>

<file path=ppt/tags/tag322.xml><?xml version="1.0" encoding="utf-8"?>
<p:tagLst xmlns:p="http://schemas.openxmlformats.org/presentationml/2006/main">
  <p:tag name="AS_UNIQUEID" val="4885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3.xml><?xml version="1.0" encoding="utf-8"?>
<p:tagLst xmlns:p="http://schemas.openxmlformats.org/presentationml/2006/main">
  <p:tag name="AS_UNIQUEID" val="4886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24.xml><?xml version="1.0" encoding="utf-8"?>
<p:tagLst xmlns:p="http://schemas.openxmlformats.org/presentationml/2006/main">
  <p:tag name="AS_UNIQUEID" val="4887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25.xml><?xml version="1.0" encoding="utf-8"?>
<p:tagLst xmlns:p="http://schemas.openxmlformats.org/presentationml/2006/main">
  <p:tag name="AS_UNIQUEID" val="488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26.xml><?xml version="1.0" encoding="utf-8"?>
<p:tagLst xmlns:p="http://schemas.openxmlformats.org/presentationml/2006/main">
  <p:tag name="AS_UNIQUEID" val="4889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27.xml><?xml version="1.0" encoding="utf-8"?>
<p:tagLst xmlns:p="http://schemas.openxmlformats.org/presentationml/2006/main">
  <p:tag name="AS_UNIQUEID" val="489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28.xml><?xml version="1.0" encoding="utf-8"?>
<p:tagLst xmlns:p="http://schemas.openxmlformats.org/presentationml/2006/main">
  <p:tag name="AS_UNIQUEID" val="489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29.xml><?xml version="1.0" encoding="utf-8"?>
<p:tagLst xmlns:p="http://schemas.openxmlformats.org/presentationml/2006/main">
  <p:tag name="AS_UNIQUEID" val="4892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3.xml><?xml version="1.0" encoding="utf-8"?>
<p:tagLst xmlns:p="http://schemas.openxmlformats.org/presentationml/2006/main">
  <p:tag name="KSO_WM_SLIDE_BACKGROUND_TYPE" val="general"/>
</p:tagLst>
</file>

<file path=ppt/tags/tag330.xml><?xml version="1.0" encoding="utf-8"?>
<p:tagLst xmlns:p="http://schemas.openxmlformats.org/presentationml/2006/main">
  <p:tag name="AS_UNIQUEID" val="4893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31.xml><?xml version="1.0" encoding="utf-8"?>
<p:tagLst xmlns:p="http://schemas.openxmlformats.org/presentationml/2006/main">
  <p:tag name="AS_UNIQUEID" val="489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32.xml><?xml version="1.0" encoding="utf-8"?>
<p:tagLst xmlns:p="http://schemas.openxmlformats.org/presentationml/2006/main">
  <p:tag name="AS_UNIQUEID" val="4895"/>
  <p:tag name="KSO_WM_UNIT_TEXT_FILL_FORE_SCHEMECOLOR_INDEX_BRIGHTNESS" val="0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AS_UNIQUEID" val="4896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334.xml><?xml version="1.0" encoding="utf-8"?>
<p:tagLst xmlns:p="http://schemas.openxmlformats.org/presentationml/2006/main">
  <p:tag name="AS_UNIQUEID" val="4897"/>
</p:tagLst>
</file>

<file path=ppt/tags/tag335.xml><?xml version="1.0" encoding="utf-8"?>
<p:tagLst xmlns:p="http://schemas.openxmlformats.org/presentationml/2006/main">
  <p:tag name="AS_UNIQUEID" val="4898"/>
  <p:tag name="KSO_WM_UNIT_TEXT_FILL_FORE_SCHEMECOLOR_INDEX_BRIGHTNESS" val="0"/>
  <p:tag name="KSO_WM_UNIT_TEXT_FILL_FORE_SCHEMECOLOR_INDEX" val="13"/>
  <p:tag name="KSO_WM_UNIT_TEXT_FILL_TYPE" val="1"/>
</p:tagLst>
</file>

<file path=ppt/tags/tag336.xml><?xml version="1.0" encoding="utf-8"?>
<p:tagLst xmlns:p="http://schemas.openxmlformats.org/presentationml/2006/main">
  <p:tag name="AS_UNIQUEID" val="4899"/>
  <p:tag name="KSO_WM_BEAUTIFY_FLAG" val=""/>
</p:tagLst>
</file>

<file path=ppt/tags/tag337.xml><?xml version="1.0" encoding="utf-8"?>
<p:tagLst xmlns:p="http://schemas.openxmlformats.org/presentationml/2006/main">
  <p:tag name="AS_UNIQUEID" val="4900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38.xml><?xml version="1.0" encoding="utf-8"?>
<p:tagLst xmlns:p="http://schemas.openxmlformats.org/presentationml/2006/main">
  <p:tag name="AS_UNIQUEID" val="4901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39.xml><?xml version="1.0" encoding="utf-8"?>
<p:tagLst xmlns:p="http://schemas.openxmlformats.org/presentationml/2006/main">
  <p:tag name="AS_UNIQUEID" val="4902"/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06ad5ec1c3d54f1ebd9ec2bae17577a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e2e9fe9b1946058d9477684de978f8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0.xml><?xml version="1.0" encoding="utf-8"?>
<p:tagLst xmlns:p="http://schemas.openxmlformats.org/presentationml/2006/main">
  <p:tag name="AS_UNIQUEID" val="4903"/>
  <p:tag name="KSO_WM_BEAUTIFY_FLAG" val=""/>
</p:tagLst>
</file>

<file path=ppt/tags/tag341.xml><?xml version="1.0" encoding="utf-8"?>
<p:tagLst xmlns:p="http://schemas.openxmlformats.org/presentationml/2006/main">
  <p:tag name="AS_UNIQUEID" val="4904"/>
  <p:tag name="KSO_WM_BEAUTIFY_FLAG" val=""/>
</p:tagLst>
</file>

<file path=ppt/tags/tag342.xml><?xml version="1.0" encoding="utf-8"?>
<p:tagLst xmlns:p="http://schemas.openxmlformats.org/presentationml/2006/main">
  <p:tag name="AS_UNIQUEID" val="4905"/>
</p:tagLst>
</file>

<file path=ppt/tags/tag343.xml><?xml version="1.0" encoding="utf-8"?>
<p:tagLst xmlns:p="http://schemas.openxmlformats.org/presentationml/2006/main">
  <p:tag name="AS_UNIQUEID" val="4906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44.xml><?xml version="1.0" encoding="utf-8"?>
<p:tagLst xmlns:p="http://schemas.openxmlformats.org/presentationml/2006/main">
  <p:tag name="AS_UNIQUEID" val="4907"/>
  <p:tag name="KSO_WM_BEAUTIFY_FLAG" val=""/>
</p:tagLst>
</file>

<file path=ppt/tags/tag345.xml><?xml version="1.0" encoding="utf-8"?>
<p:tagLst xmlns:p="http://schemas.openxmlformats.org/presentationml/2006/main">
  <p:tag name="AS_UNIQUEID" val="4908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46.xml><?xml version="1.0" encoding="utf-8"?>
<p:tagLst xmlns:p="http://schemas.openxmlformats.org/presentationml/2006/main">
  <p:tag name="AS_UNIQUEID" val="4909"/>
  <p:tag name="KSO_WM_UNIT_FILL_FORE_SCHEMECOLOR_INDEX_BRIGHTNESS" val="0"/>
  <p:tag name="KSO_WM_UNIT_FILL_FORE_SCHEMECOLOR_INDEX" val="14"/>
  <p:tag name="KSO_WM_UNIT_FILL_TYPE" val="1"/>
</p:tagLst>
</file>

<file path=ppt/tags/tag347.xml><?xml version="1.0" encoding="utf-8"?>
<p:tagLst xmlns:p="http://schemas.openxmlformats.org/presentationml/2006/main">
  <p:tag name="AS_UNIQUEID" val="4910"/>
</p:tagLst>
</file>

<file path=ppt/tags/tag348.xml><?xml version="1.0" encoding="utf-8"?>
<p:tagLst xmlns:p="http://schemas.openxmlformats.org/presentationml/2006/main">
  <p:tag name="AS_UNIQUEID" val="4911"/>
</p:tagLst>
</file>

<file path=ppt/tags/tag34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48db66763baa4a7db2cd81dbfd63688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9df3a436cc145e681fa6f2d38729261"/>
  <p:tag name="KSO_WM_SLIDE_BACKGROUND_TYPE" val="frame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52.xml><?xml version="1.0" encoding="utf-8"?>
<p:tagLst xmlns:p="http://schemas.openxmlformats.org/presentationml/2006/main">
  <p:tag name="AS_UNIQUEID" val="4913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3.xml><?xml version="1.0" encoding="utf-8"?>
<p:tagLst xmlns:p="http://schemas.openxmlformats.org/presentationml/2006/main">
  <p:tag name="AS_UNIQUEID" val="4915"/>
</p:tagLst>
</file>

<file path=ppt/tags/tag354.xml><?xml version="1.0" encoding="utf-8"?>
<p:tagLst xmlns:p="http://schemas.openxmlformats.org/presentationml/2006/main">
  <p:tag name="AS_UNIQUEID" val="4916"/>
</p:tagLst>
</file>

<file path=ppt/tags/tag355.xml><?xml version="1.0" encoding="utf-8"?>
<p:tagLst xmlns:p="http://schemas.openxmlformats.org/presentationml/2006/main">
  <p:tag name="AS_UNIQUEID" val="4917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6.xml><?xml version="1.0" encoding="utf-8"?>
<p:tagLst xmlns:p="http://schemas.openxmlformats.org/presentationml/2006/main">
  <p:tag name="AS_UNIQUEID" val="491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57.xml><?xml version="1.0" encoding="utf-8"?>
<p:tagLst xmlns:p="http://schemas.openxmlformats.org/presentationml/2006/main">
  <p:tag name="AS_UNIQUEID" val="491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58.xml><?xml version="1.0" encoding="utf-8"?>
<p:tagLst xmlns:p="http://schemas.openxmlformats.org/presentationml/2006/main">
  <p:tag name="AS_UNIQUEID" val="492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59.xml><?xml version="1.0" encoding="utf-8"?>
<p:tagLst xmlns:p="http://schemas.openxmlformats.org/presentationml/2006/main">
  <p:tag name="AS_UNIQUEID" val="492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1624fae1b3bc4a9db4bff339c5d157b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78e4fe6da47419b56317cf50a0760"/>
  <p:tag name="KSO_WM_SLIDE_BACKGROUND_TYPE" val="frame"/>
</p:tagLst>
</file>

<file path=ppt/tags/tag360.xml><?xml version="1.0" encoding="utf-8"?>
<p:tagLst xmlns:p="http://schemas.openxmlformats.org/presentationml/2006/main">
  <p:tag name="AS_UNIQUEID" val="492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61.xml><?xml version="1.0" encoding="utf-8"?>
<p:tagLst xmlns:p="http://schemas.openxmlformats.org/presentationml/2006/main">
  <p:tag name="AS_UNIQUEID" val="492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62.xml><?xml version="1.0" encoding="utf-8"?>
<p:tagLst xmlns:p="http://schemas.openxmlformats.org/presentationml/2006/main">
  <p:tag name="AS_UNIQUEID" val="492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63.xml><?xml version="1.0" encoding="utf-8"?>
<p:tagLst xmlns:p="http://schemas.openxmlformats.org/presentationml/2006/main">
  <p:tag name="AS_UNIQUEID" val="492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64.xml><?xml version="1.0" encoding="utf-8"?>
<p:tagLst xmlns:p="http://schemas.openxmlformats.org/presentationml/2006/main">
  <p:tag name="AS_UNIQUEID" val="492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65.xml><?xml version="1.0" encoding="utf-8"?>
<p:tagLst xmlns:p="http://schemas.openxmlformats.org/presentationml/2006/main">
  <p:tag name="AS_UNIQUEID" val="4927"/>
  <p:tag name="KSO_WM_BEAUTIFY_FLAG" val=""/>
</p:tagLst>
</file>

<file path=ppt/tags/tag366.xml><?xml version="1.0" encoding="utf-8"?>
<p:tagLst xmlns:p="http://schemas.openxmlformats.org/presentationml/2006/main">
  <p:tag name="AS_UNIQUEID" val="4928"/>
</p:tagLst>
</file>

<file path=ppt/tags/tag367.xml><?xml version="1.0" encoding="utf-8"?>
<p:tagLst xmlns:p="http://schemas.openxmlformats.org/presentationml/2006/main">
  <p:tag name="AS_UNIQUEID" val="4929"/>
  <p:tag name="KSO_WM_UNIT_FILL_FORE_SCHEMECOLOR_INDEX_BRIGHTNESS" val="0"/>
  <p:tag name="KSO_WM_UNIT_FILL_FORE_SCHEMECOLOR_INDEX" val="15"/>
  <p:tag name="KSO_WM_UNIT_FILL_TYPE" val="1"/>
</p:tagLst>
</file>

<file path=ppt/tags/tag368.xml><?xml version="1.0" encoding="utf-8"?>
<p:tagLst xmlns:p="http://schemas.openxmlformats.org/presentationml/2006/main">
  <p:tag name="AS_UNIQUEID" val="4930"/>
  <p:tag name="KSO_WM_BEAUTIFY_FLAG" val=""/>
</p:tagLst>
</file>

<file path=ppt/tags/tag369.xml><?xml version="1.0" encoding="utf-8"?>
<p:tagLst xmlns:p="http://schemas.openxmlformats.org/presentationml/2006/main">
  <p:tag name="AS_UNIQUEID" val="4931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SLIDE_BACKGROUND_TYPE" val="frame"/>
</p:tagLst>
</file>

<file path=ppt/tags/tag370.xml><?xml version="1.0" encoding="utf-8"?>
<p:tagLst xmlns:p="http://schemas.openxmlformats.org/presentationml/2006/main">
  <p:tag name="AS_UNIQUEID" val="4932"/>
</p:tagLst>
</file>

<file path=ppt/tags/tag371.xml><?xml version="1.0" encoding="utf-8"?>
<p:tagLst xmlns:p="http://schemas.openxmlformats.org/presentationml/2006/main">
  <p:tag name="AS_UNIQUEID" val="4933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AS_UNIQUEID" val="4934"/>
  <p:tag name="KSO_WM_BEAUTIFY_FLAG" val=""/>
</p:tagLst>
</file>

<file path=ppt/tags/tag373.xml><?xml version="1.0" encoding="utf-8"?>
<p:tagLst xmlns:p="http://schemas.openxmlformats.org/presentationml/2006/main">
  <p:tag name="AS_UNIQUEID" val="4935"/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AS_UNIQUEID" val="4936"/>
</p:tagLst>
</file>

<file path=ppt/tags/tag375.xml><?xml version="1.0" encoding="utf-8"?>
<p:tagLst xmlns:p="http://schemas.openxmlformats.org/presentationml/2006/main">
  <p:tag name="AS_UNIQUEID" val="4937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6.xml><?xml version="1.0" encoding="utf-8"?>
<p:tagLst xmlns:p="http://schemas.openxmlformats.org/presentationml/2006/main">
  <p:tag name="AS_UNIQUEID" val="493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38.xml><?xml version="1.0" encoding="utf-8"?>
<p:tagLst xmlns:p="http://schemas.openxmlformats.org/presentationml/2006/main">
  <p:tag name="KSO_WM_SLIDE_BACKGROUND_TYPE" val="frame"/>
</p:tagLst>
</file>

<file path=ppt/tags/tag380.xml><?xml version="1.0" encoding="utf-8"?>
<p:tagLst xmlns:p="http://schemas.openxmlformats.org/presentationml/2006/main">
  <p:tag name="AS_UNIQUEID" val="4941"/>
</p:tagLst>
</file>

<file path=ppt/tags/tag381.xml><?xml version="1.0" encoding="utf-8"?>
<p:tagLst xmlns:p="http://schemas.openxmlformats.org/presentationml/2006/main">
  <p:tag name="AS_UNIQUEID" val="4942"/>
</p:tagLst>
</file>

<file path=ppt/tags/tag382.xml><?xml version="1.0" encoding="utf-8"?>
<p:tagLst xmlns:p="http://schemas.openxmlformats.org/presentationml/2006/main">
  <p:tag name="AS_UNIQUEID" val="4943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3.xml><?xml version="1.0" encoding="utf-8"?>
<p:tagLst xmlns:p="http://schemas.openxmlformats.org/presentationml/2006/main">
  <p:tag name="AS_UNIQUEID" val="494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84.xml><?xml version="1.0" encoding="utf-8"?>
<p:tagLst xmlns:p="http://schemas.openxmlformats.org/presentationml/2006/main">
  <p:tag name="AS_UNIQUEID" val="494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85.xml><?xml version="1.0" encoding="utf-8"?>
<p:tagLst xmlns:p="http://schemas.openxmlformats.org/presentationml/2006/main">
  <p:tag name="AS_UNIQUEID" val="494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86.xml><?xml version="1.0" encoding="utf-8"?>
<p:tagLst xmlns:p="http://schemas.openxmlformats.org/presentationml/2006/main">
  <p:tag name="AS_UNIQUEID" val="494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87.xml><?xml version="1.0" encoding="utf-8"?>
<p:tagLst xmlns:p="http://schemas.openxmlformats.org/presentationml/2006/main">
  <p:tag name="AS_UNIQUEID" val="494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88.xml><?xml version="1.0" encoding="utf-8"?>
<p:tagLst xmlns:p="http://schemas.openxmlformats.org/presentationml/2006/main">
  <p:tag name="AS_UNIQUEID" val="494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89.xml><?xml version="1.0" encoding="utf-8"?>
<p:tagLst xmlns:p="http://schemas.openxmlformats.org/presentationml/2006/main">
  <p:tag name="AS_UNIQUEID" val="495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9.xml><?xml version="1.0" encoding="utf-8"?>
<p:tagLst xmlns:p="http://schemas.openxmlformats.org/presentationml/2006/main">
  <p:tag name="KSO_WM_SLIDE_BACKGROUND_TYPE" val="frame"/>
</p:tagLst>
</file>

<file path=ppt/tags/tag390.xml><?xml version="1.0" encoding="utf-8"?>
<p:tagLst xmlns:p="http://schemas.openxmlformats.org/presentationml/2006/main">
  <p:tag name="AS_UNIQUEID" val="495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391.xml><?xml version="1.0" encoding="utf-8"?>
<p:tagLst xmlns:p="http://schemas.openxmlformats.org/presentationml/2006/main">
  <p:tag name="AS_UNIQUEID" val="495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92.xml><?xml version="1.0" encoding="utf-8"?>
<p:tagLst xmlns:p="http://schemas.openxmlformats.org/presentationml/2006/main">
  <p:tag name="AS_UNIQUEID" val="4953"/>
  <p:tag name="KSO_WM_BEAUTIFY_FLAG" val=""/>
</p:tagLst>
</file>

<file path=ppt/tags/tag393.xml><?xml version="1.0" encoding="utf-8"?>
<p:tagLst xmlns:p="http://schemas.openxmlformats.org/presentationml/2006/main">
  <p:tag name="AS_UNIQUEID" val="4954"/>
  <p:tag name="KSO_WM_UNIT_TEXT_FILL_FORE_SCHEMECOLOR_INDEX_BRIGHTNESS" val="0"/>
  <p:tag name="KSO_WM_UNIT_TEXT_FILL_FORE_SCHEMECOLOR_INDEX" val="13"/>
  <p:tag name="KSO_WM_UNIT_TEXT_FILL_TYPE" val="1"/>
</p:tagLst>
</file>

<file path=ppt/tags/tag394.xml><?xml version="1.0" encoding="utf-8"?>
<p:tagLst xmlns:p="http://schemas.openxmlformats.org/presentationml/2006/main">
  <p:tag name="AS_UNIQUEID" val="4955"/>
</p:tagLst>
</file>

<file path=ppt/tags/tag395.xml><?xml version="1.0" encoding="utf-8"?>
<p:tagLst xmlns:p="http://schemas.openxmlformats.org/presentationml/2006/main">
  <p:tag name="AS_UNIQUEID" val="4956"/>
  <p:tag name="KSO_WM_UNIT_FILL_FORE_SCHEMECOLOR_INDEX_BRIGHTNESS" val="0"/>
  <p:tag name="KSO_WM_UNIT_FILL_FORE_SCHEMECOLOR_INDEX" val="15"/>
  <p:tag name="KSO_WM_UNIT_FILL_TYPE" val="1"/>
</p:tagLst>
</file>

<file path=ppt/tags/tag396.xml><?xml version="1.0" encoding="utf-8"?>
<p:tagLst xmlns:p="http://schemas.openxmlformats.org/presentationml/2006/main">
  <p:tag name="AS_UNIQUEID" val="4957"/>
  <p:tag name="KSO_WM_BEAUTIFY_FLAG" val=""/>
</p:tagLst>
</file>

<file path=ppt/tags/tag397.xml><?xml version="1.0" encoding="utf-8"?>
<p:tagLst xmlns:p="http://schemas.openxmlformats.org/presentationml/2006/main">
  <p:tag name="AS_UNIQUEID" val="4958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98.xml><?xml version="1.0" encoding="utf-8"?>
<p:tagLst xmlns:p="http://schemas.openxmlformats.org/presentationml/2006/main">
  <p:tag name="AS_UNIQUEID" val="4959"/>
  <p:tag name="KSO_WM_BEAUTIFY_FLAG" val=""/>
</p:tagLst>
</file>

<file path=ppt/tags/tag399.xml><?xml version="1.0" encoding="utf-8"?>
<p:tagLst xmlns:p="http://schemas.openxmlformats.org/presentationml/2006/main">
  <p:tag name="AS_UNIQUEID" val="4960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3_1*b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3236c23593f0412994a49a440d96ce5c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35"/>
  <p:tag name="KSO_WM_UNIT_TEXT_FILL_FORE_SCHEMECOLOR_INDEX" val="13"/>
  <p:tag name="KSO_WM_UNIT_TEXT_FILL_TYPE" val="1"/>
  <p:tag name="KSO_WM_TEMPLATE_ASSEMBLE_XID" val="5fa2106058547e52881e3929"/>
  <p:tag name="KSO_WM_TEMPLATE_ASSEMBLE_GROUPID" val="5fa11d2ca8fc48be808123de"/>
</p:tagLst>
</file>

<file path=ppt/tags/tag40.xml><?xml version="1.0" encoding="utf-8"?>
<p:tagLst xmlns:p="http://schemas.openxmlformats.org/presentationml/2006/main">
  <p:tag name="KSO_WM_SLIDE_BACKGROUND_TYPE" val="frame"/>
</p:tagLst>
</file>

<file path=ppt/tags/tag400.xml><?xml version="1.0" encoding="utf-8"?>
<p:tagLst xmlns:p="http://schemas.openxmlformats.org/presentationml/2006/main">
  <p:tag name="AS_UNIQUEID" val="4961"/>
  <p:tag name="KSO_WM_BEAUTIFY_FLAG" val=""/>
</p:tagLst>
</file>

<file path=ppt/tags/tag401.xml><?xml version="1.0" encoding="utf-8"?>
<p:tagLst xmlns:p="http://schemas.openxmlformats.org/presentationml/2006/main">
  <p:tag name="AS_UNIQUEID" val="4962"/>
  <p:tag name="KSO_WM_BEAUTIFY_FLAG" val=""/>
</p:tagLst>
</file>

<file path=ppt/tags/tag402.xml><?xml version="1.0" encoding="utf-8"?>
<p:tagLst xmlns:p="http://schemas.openxmlformats.org/presentationml/2006/main">
  <p:tag name="AS_UNIQUEID" val="4963"/>
  <p:tag name="KSO_WM_BEAUTIFY_FLAG" val=""/>
</p:tagLst>
</file>

<file path=ppt/tags/tag403.xml><?xml version="1.0" encoding="utf-8"?>
<p:tagLst xmlns:p="http://schemas.openxmlformats.org/presentationml/2006/main">
  <p:tag name="AS_UNIQUEID" val="4964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4.xml><?xml version="1.0" encoding="utf-8"?>
<p:tagLst xmlns:p="http://schemas.openxmlformats.org/presentationml/2006/main">
  <p:tag name="AS_UNIQUEID" val="4965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05.xml><?xml version="1.0" encoding="utf-8"?>
<p:tagLst xmlns:p="http://schemas.openxmlformats.org/presentationml/2006/main">
  <p:tag name="AS_UNIQUEID" val="4966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AS_UNIQUEID" val="4967"/>
  <p:tag name="KSO_WM_BEAUTIFY_FLAG" val="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7.xml><?xml version="1.0" encoding="utf-8"?>
<p:tagLst xmlns:p="http://schemas.openxmlformats.org/presentationml/2006/main">
  <p:tag name="AS_UNIQUEID" val="4968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AS_UNIQUEID" val="4969"/>
  <p:tag name="KSO_WM_BEAUTIFY_FLAG" val="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9.xml><?xml version="1.0" encoding="utf-8"?>
<p:tagLst xmlns:p="http://schemas.openxmlformats.org/presentationml/2006/main">
  <p:tag name="AS_UNIQUEID" val="497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SLIDE_BACKGROUND_TYPE" val="frame"/>
</p:tagLst>
</file>

<file path=ppt/tags/tag410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413.xml><?xml version="1.0" encoding="utf-8"?>
<p:tagLst xmlns:p="http://schemas.openxmlformats.org/presentationml/2006/main">
  <p:tag name="AS_UNIQUEID" val="4972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4.xml><?xml version="1.0" encoding="utf-8"?>
<p:tagLst xmlns:p="http://schemas.openxmlformats.org/presentationml/2006/main">
  <p:tag name="AS_UNIQUEID" val="4974"/>
</p:tagLst>
</file>

<file path=ppt/tags/tag415.xml><?xml version="1.0" encoding="utf-8"?>
<p:tagLst xmlns:p="http://schemas.openxmlformats.org/presentationml/2006/main">
  <p:tag name="AS_UNIQUEID" val="4975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6.xml><?xml version="1.0" encoding="utf-8"?>
<p:tagLst xmlns:p="http://schemas.openxmlformats.org/presentationml/2006/main">
  <p:tag name="AS_UNIQUEID" val="497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17.xml><?xml version="1.0" encoding="utf-8"?>
<p:tagLst xmlns:p="http://schemas.openxmlformats.org/presentationml/2006/main">
  <p:tag name="AS_UNIQUEID" val="497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18.xml><?xml version="1.0" encoding="utf-8"?>
<p:tagLst xmlns:p="http://schemas.openxmlformats.org/presentationml/2006/main">
  <p:tag name="AS_UNIQUEID" val="497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19.xml><?xml version="1.0" encoding="utf-8"?>
<p:tagLst xmlns:p="http://schemas.openxmlformats.org/presentationml/2006/main">
  <p:tag name="AS_UNIQUEID" val="497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f91914cd964d4ecdbfa5ee3464b2664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0b863bbc4841c5adc5d35e40e4d7f8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0.xml><?xml version="1.0" encoding="utf-8"?>
<p:tagLst xmlns:p="http://schemas.openxmlformats.org/presentationml/2006/main">
  <p:tag name="AS_UNIQUEID" val="498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21.xml><?xml version="1.0" encoding="utf-8"?>
<p:tagLst xmlns:p="http://schemas.openxmlformats.org/presentationml/2006/main">
  <p:tag name="AS_UNIQUEID" val="498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22.xml><?xml version="1.0" encoding="utf-8"?>
<p:tagLst xmlns:p="http://schemas.openxmlformats.org/presentationml/2006/main">
  <p:tag name="AS_UNIQUEID" val="498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23.xml><?xml version="1.0" encoding="utf-8"?>
<p:tagLst xmlns:p="http://schemas.openxmlformats.org/presentationml/2006/main">
  <p:tag name="AS_UNIQUEID" val="498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24.xml><?xml version="1.0" encoding="utf-8"?>
<p:tagLst xmlns:p="http://schemas.openxmlformats.org/presentationml/2006/main">
  <p:tag name="AS_UNIQUEID" val="498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25.xml><?xml version="1.0" encoding="utf-8"?>
<p:tagLst xmlns:p="http://schemas.openxmlformats.org/presentationml/2006/main">
  <p:tag name="AS_UNIQUEID" val="4985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426.xml><?xml version="1.0" encoding="utf-8"?>
<p:tagLst xmlns:p="http://schemas.openxmlformats.org/presentationml/2006/main">
  <p:tag name="AS_UNIQUEID" val="4986"/>
  <p:tag name="KSO_WM_UNIT_TEXT_FILL_FORE_SCHEMECOLOR_INDEX_BRIGHTNESS" val="0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AS_UNIQUEID" val="4987"/>
</p:tagLst>
</file>

<file path=ppt/tags/tag428.xml><?xml version="1.0" encoding="utf-8"?>
<p:tagLst xmlns:p="http://schemas.openxmlformats.org/presentationml/2006/main">
  <p:tag name="AS_UNIQUEID" val="4988"/>
  <p:tag name="KSO_WM_UNIT_LINE_FORE_SCHEMECOLOR_INDEX_BRIGHTNESS" val="0"/>
  <p:tag name="KSO_WM_UNIT_LINE_FORE_SCHEMECOLOR_INDEX" val="6"/>
  <p:tag name="KSO_WM_UNIT_LINE_FILL_TYPE" val="2"/>
</p:tagLst>
</file>

<file path=ppt/tags/tag429.xml><?xml version="1.0" encoding="utf-8"?>
<p:tagLst xmlns:p="http://schemas.openxmlformats.org/presentationml/2006/main">
  <p:tag name="AS_UNIQUEID" val="4989"/>
  <p:tag name="KSO_WM_UNIT_LINE_FORE_SCHEMECOLOR_INDEX_BRIGHTNESS" val="0"/>
  <p:tag name="KSO_WM_UNIT_LINE_FORE_SCHEMECOLOR_INDEX" val="6"/>
  <p:tag name="KSO_WM_UNIT_LINE_FILL_TYPE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b21ac9adc11f4afabaf21b165593fd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8cab039bb2c4ee3822af7f783d8eaf0"/>
  <p:tag name="KSO_WM_SLIDE_BACKGROUND_TYPE" val="leftRight"/>
</p:tagLst>
</file>

<file path=ppt/tags/tag430.xml><?xml version="1.0" encoding="utf-8"?>
<p:tagLst xmlns:p="http://schemas.openxmlformats.org/presentationml/2006/main">
  <p:tag name="AS_UNIQUEID" val="4990"/>
</p:tagLst>
</file>

<file path=ppt/tags/tag431.xml><?xml version="1.0" encoding="utf-8"?>
<p:tagLst xmlns:p="http://schemas.openxmlformats.org/presentationml/2006/main">
  <p:tag name="AS_UNIQUEID" val="4991"/>
  <p:tag name="KSO_WM_BEAUTIFY_FLAG" val=""/>
</p:tagLst>
</file>

<file path=ppt/tags/tag432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435.xml><?xml version="1.0" encoding="utf-8"?>
<p:tagLst xmlns:p="http://schemas.openxmlformats.org/presentationml/2006/main">
  <p:tag name="AS_UNIQUEID" val="4994"/>
</p:tagLst>
</file>

<file path=ppt/tags/tag436.xml><?xml version="1.0" encoding="utf-8"?>
<p:tagLst xmlns:p="http://schemas.openxmlformats.org/presentationml/2006/main">
  <p:tag name="AS_UNIQUEID" val="4995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7.xml><?xml version="1.0" encoding="utf-8"?>
<p:tagLst xmlns:p="http://schemas.openxmlformats.org/presentationml/2006/main">
  <p:tag name="AS_UNIQUEID" val="4996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38.xml><?xml version="1.0" encoding="utf-8"?>
<p:tagLst xmlns:p="http://schemas.openxmlformats.org/presentationml/2006/main">
  <p:tag name="AS_UNIQUEID" val="4997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39.xml><?xml version="1.0" encoding="utf-8"?>
<p:tagLst xmlns:p="http://schemas.openxmlformats.org/presentationml/2006/main">
  <p:tag name="AS_UNIQUEID" val="499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d4a77f0aee54009b9b05a66a884de3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c887b572e21473eb8f1ce5c18df8b7c"/>
  <p:tag name="KSO_WM_SLIDE_BACKGROUND_TYPE" val="leftRight"/>
</p:tagLst>
</file>

<file path=ppt/tags/tag440.xml><?xml version="1.0" encoding="utf-8"?>
<p:tagLst xmlns:p="http://schemas.openxmlformats.org/presentationml/2006/main">
  <p:tag name="AS_UNIQUEID" val="4999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41.xml><?xml version="1.0" encoding="utf-8"?>
<p:tagLst xmlns:p="http://schemas.openxmlformats.org/presentationml/2006/main">
  <p:tag name="AS_UNIQUEID" val="500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42.xml><?xml version="1.0" encoding="utf-8"?>
<p:tagLst xmlns:p="http://schemas.openxmlformats.org/presentationml/2006/main">
  <p:tag name="AS_UNIQUEID" val="500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43.xml><?xml version="1.0" encoding="utf-8"?>
<p:tagLst xmlns:p="http://schemas.openxmlformats.org/presentationml/2006/main">
  <p:tag name="AS_UNIQUEID" val="5002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44.xml><?xml version="1.0" encoding="utf-8"?>
<p:tagLst xmlns:p="http://schemas.openxmlformats.org/presentationml/2006/main">
  <p:tag name="AS_UNIQUEID" val="5003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45.xml><?xml version="1.0" encoding="utf-8"?>
<p:tagLst xmlns:p="http://schemas.openxmlformats.org/presentationml/2006/main">
  <p:tag name="AS_UNIQUEID" val="500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46.xml><?xml version="1.0" encoding="utf-8"?>
<p:tagLst xmlns:p="http://schemas.openxmlformats.org/presentationml/2006/main">
  <p:tag name="AS_UNIQUEID" val="5005"/>
  <p:tag name="KSO_WM_UNIT_TEXT_FILL_FORE_SCHEMECOLOR_INDEX_BRIGHTNESS" val="0"/>
  <p:tag name="KSO_WM_UNIT_TEXT_FILL_FORE_SCHEMECOLOR_INDEX" val="13"/>
  <p:tag name="KSO_WM_UNIT_TEXT_FILL_TYPE" val="1"/>
</p:tagLst>
</file>

<file path=ppt/tags/tag447.xml><?xml version="1.0" encoding="utf-8"?>
<p:tagLst xmlns:p="http://schemas.openxmlformats.org/presentationml/2006/main">
  <p:tag name="AS_UNIQUEID" val="5006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448.xml><?xml version="1.0" encoding="utf-8"?>
<p:tagLst xmlns:p="http://schemas.openxmlformats.org/presentationml/2006/main">
  <p:tag name="AS_UNIQUEID" val="5007"/>
  <p:tag name="KSO_WM_UNIT_TEXT_FILL_FORE_SCHEMECOLOR_INDEX_BRIGHTNESS" val="0"/>
  <p:tag name="KSO_WM_UNIT_TEXT_FILL_FORE_SCHEMECOLOR_INDEX" val="13"/>
  <p:tag name="KSO_WM_UNIT_TEXT_FILL_TYPE" val="1"/>
</p:tagLst>
</file>

<file path=ppt/tags/tag449.xml><?xml version="1.0" encoding="utf-8"?>
<p:tagLst xmlns:p="http://schemas.openxmlformats.org/presentationml/2006/main">
  <p:tag name="AS_UNIQUEID" val="5008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50.xml><?xml version="1.0" encoding="utf-8"?>
<p:tagLst xmlns:p="http://schemas.openxmlformats.org/presentationml/2006/main">
  <p:tag name="AS_UNIQUEID" val="5009"/>
</p:tagLst>
</file>

<file path=ppt/tags/tag451.xml><?xml version="1.0" encoding="utf-8"?>
<p:tagLst xmlns:p="http://schemas.openxmlformats.org/presentationml/2006/main">
  <p:tag name="AS_UNIQUEID" val="501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52.xml><?xml version="1.0" encoding="utf-8"?>
<p:tagLst xmlns:p="http://schemas.openxmlformats.org/presentationml/2006/main">
  <p:tag name="AS_UNIQUEID" val="501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53.xml><?xml version="1.0" encoding="utf-8"?>
<p:tagLst xmlns:p="http://schemas.openxmlformats.org/presentationml/2006/main">
  <p:tag name="AS_UNIQUEID" val="5012"/>
</p:tagLst>
</file>

<file path=ppt/tags/tag454.xml><?xml version="1.0" encoding="utf-8"?>
<p:tagLst xmlns:p="http://schemas.openxmlformats.org/presentationml/2006/main">
  <p:tag name="AS_UNIQUEID" val="5013"/>
</p:tagLst>
</file>

<file path=ppt/tags/tag455.xml><?xml version="1.0" encoding="utf-8"?>
<p:tagLst xmlns:p="http://schemas.openxmlformats.org/presentationml/2006/main">
  <p:tag name="AS_UNIQUEID" val="5014"/>
</p:tagLst>
</file>

<file path=ppt/tags/tag456.xml><?xml version="1.0" encoding="utf-8"?>
<p:tagLst xmlns:p="http://schemas.openxmlformats.org/presentationml/2006/main">
  <p:tag name="AS_UNIQUEID" val="5015"/>
</p:tagLst>
</file>

<file path=ppt/tags/tag457.xml><?xml version="1.0" encoding="utf-8"?>
<p:tagLst xmlns:p="http://schemas.openxmlformats.org/presentationml/2006/main">
  <p:tag name="AS_UNIQUEID" val="501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58.xml><?xml version="1.0" encoding="utf-8"?>
<p:tagLst xmlns:p="http://schemas.openxmlformats.org/presentationml/2006/main">
  <p:tag name="AS_UNIQUEID" val="501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59.xml><?xml version="1.0" encoding="utf-8"?>
<p:tagLst xmlns:p="http://schemas.openxmlformats.org/presentationml/2006/main">
  <p:tag name="AS_UNIQUEID" val="501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60.xml><?xml version="1.0" encoding="utf-8"?>
<p:tagLst xmlns:p="http://schemas.openxmlformats.org/presentationml/2006/main">
  <p:tag name="AS_UNIQUEID" val="5019"/>
</p:tagLst>
</file>

<file path=ppt/tags/tag461.xml><?xml version="1.0" encoding="utf-8"?>
<p:tagLst xmlns:p="http://schemas.openxmlformats.org/presentationml/2006/main">
  <p:tag name="AS_UNIQUEID" val="5020"/>
</p:tagLst>
</file>

<file path=ppt/tags/tag462.xml><?xml version="1.0" encoding="utf-8"?>
<p:tagLst xmlns:p="http://schemas.openxmlformats.org/presentationml/2006/main">
  <p:tag name="AS_UNIQUEID" val="502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3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466.xml><?xml version="1.0" encoding="utf-8"?>
<p:tagLst xmlns:p="http://schemas.openxmlformats.org/presentationml/2006/main">
  <p:tag name="AS_UNIQUEID" val="5023"/>
</p:tagLst>
</file>

<file path=ppt/tags/tag467.xml><?xml version="1.0" encoding="utf-8"?>
<p:tagLst xmlns:p="http://schemas.openxmlformats.org/presentationml/2006/main">
  <p:tag name="AS_UNIQUEID" val="5024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8.xml><?xml version="1.0" encoding="utf-8"?>
<p:tagLst xmlns:p="http://schemas.openxmlformats.org/presentationml/2006/main">
  <p:tag name="AS_UNIQUEID" val="502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69.xml><?xml version="1.0" encoding="utf-8"?>
<p:tagLst xmlns:p="http://schemas.openxmlformats.org/presentationml/2006/main">
  <p:tag name="AS_UNIQUEID" val="502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70.xml><?xml version="1.0" encoding="utf-8"?>
<p:tagLst xmlns:p="http://schemas.openxmlformats.org/presentationml/2006/main">
  <p:tag name="AS_UNIQUEID" val="502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71.xml><?xml version="1.0" encoding="utf-8"?>
<p:tagLst xmlns:p="http://schemas.openxmlformats.org/presentationml/2006/main">
  <p:tag name="AS_UNIQUEID" val="502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72.xml><?xml version="1.0" encoding="utf-8"?>
<p:tagLst xmlns:p="http://schemas.openxmlformats.org/presentationml/2006/main">
  <p:tag name="AS_UNIQUEID" val="502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73.xml><?xml version="1.0" encoding="utf-8"?>
<p:tagLst xmlns:p="http://schemas.openxmlformats.org/presentationml/2006/main">
  <p:tag name="AS_UNIQUEID" val="503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74.xml><?xml version="1.0" encoding="utf-8"?>
<p:tagLst xmlns:p="http://schemas.openxmlformats.org/presentationml/2006/main">
  <p:tag name="AS_UNIQUEID" val="503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75.xml><?xml version="1.0" encoding="utf-8"?>
<p:tagLst xmlns:p="http://schemas.openxmlformats.org/presentationml/2006/main">
  <p:tag name="AS_UNIQUEID" val="503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76.xml><?xml version="1.0" encoding="utf-8"?>
<p:tagLst xmlns:p="http://schemas.openxmlformats.org/presentationml/2006/main">
  <p:tag name="AS_UNIQUEID" val="503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477.xml><?xml version="1.0" encoding="utf-8"?>
<p:tagLst xmlns:p="http://schemas.openxmlformats.org/presentationml/2006/main">
  <p:tag name="AS_UNIQUEID" val="5034"/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AS_UNIQUEID" val="5035"/>
  <p:tag name="KSO_WM_BEAUTIFY_FLAG" val=""/>
</p:tagLst>
</file>

<file path=ppt/tags/tag479.xml><?xml version="1.0" encoding="utf-8"?>
<p:tagLst xmlns:p="http://schemas.openxmlformats.org/presentationml/2006/main">
  <p:tag name="AS_UNIQUEID" val="5036"/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80.xml><?xml version="1.0" encoding="utf-8"?>
<p:tagLst xmlns:p="http://schemas.openxmlformats.org/presentationml/2006/main">
  <p:tag name="AS_UNIQUEID" val="5037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1.xml><?xml version="1.0" encoding="utf-8"?>
<p:tagLst xmlns:p="http://schemas.openxmlformats.org/presentationml/2006/main">
  <p:tag name="AS_UNIQUEID" val="5038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2.xml><?xml version="1.0" encoding="utf-8"?>
<p:tagLst xmlns:p="http://schemas.openxmlformats.org/presentationml/2006/main">
  <p:tag name="AS_UNIQUEID" val="5039"/>
</p:tagLst>
</file>

<file path=ppt/tags/tag483.xml><?xml version="1.0" encoding="utf-8"?>
<p:tagLst xmlns:p="http://schemas.openxmlformats.org/presentationml/2006/main">
  <p:tag name="AS_UNIQUEID" val="5040"/>
  <p:tag name="KSO_WM_UNIT_LINE_FORE_SCHEMECOLOR_INDEX_BRIGHTNESS" val="0"/>
  <p:tag name="KSO_WM_UNIT_LINE_FORE_SCHEMECOLOR_INDEX" val="6"/>
  <p:tag name="KSO_WM_UNIT_LINE_FILL_TYPE" val="2"/>
</p:tagLst>
</file>

<file path=ppt/tags/tag484.xml><?xml version="1.0" encoding="utf-8"?>
<p:tagLst xmlns:p="http://schemas.openxmlformats.org/presentationml/2006/main">
  <p:tag name="AS_UNIQUEID" val="5041"/>
</p:tagLst>
</file>

<file path=ppt/tags/tag485.xml><?xml version="1.0" encoding="utf-8"?>
<p:tagLst xmlns:p="http://schemas.openxmlformats.org/presentationml/2006/main">
  <p:tag name="AS_UNIQUEID" val="5042"/>
  <p:tag name="KSO_WM_UNIT_LINE_FORE_SCHEMECOLOR_INDEX_BRIGHTNESS" val="0"/>
  <p:tag name="KSO_WM_UNIT_LINE_FORE_SCHEMECOLOR_INDEX" val="6"/>
  <p:tag name="KSO_WM_UNIT_LINE_FILL_TYPE" val="2"/>
</p:tagLst>
</file>

<file path=ppt/tags/tag486.xml><?xml version="1.0" encoding="utf-8"?>
<p:tagLst xmlns:p="http://schemas.openxmlformats.org/presentationml/2006/main">
  <p:tag name="AS_UNIQUEID" val="5043"/>
</p:tagLst>
</file>

<file path=ppt/tags/tag487.xml><?xml version="1.0" encoding="utf-8"?>
<p:tagLst xmlns:p="http://schemas.openxmlformats.org/presentationml/2006/main">
  <p:tag name="AS_UNIQUEID" val="5044"/>
  <p:tag name="KSO_WM_UNIT_LINE_FORE_SCHEMECOLOR_INDEX_BRIGHTNESS" val="0"/>
  <p:tag name="KSO_WM_UNIT_LINE_FORE_SCHEMECOLOR_INDEX" val="6"/>
  <p:tag name="KSO_WM_UNIT_LINE_FILL_TYPE" val="2"/>
</p:tagLst>
</file>

<file path=ppt/tags/tag488.xml><?xml version="1.0" encoding="utf-8"?>
<p:tagLst xmlns:p="http://schemas.openxmlformats.org/presentationml/2006/main">
  <p:tag name="AS_UNIQUEID" val="5045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9.xml><?xml version="1.0" encoding="utf-8"?>
<p:tagLst xmlns:p="http://schemas.openxmlformats.org/presentationml/2006/main">
  <p:tag name="AS_UNIQUEID" val="5046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SLIDE_BACKGROUND_TYPE" val="leftRight"/>
</p:tagLst>
</file>

<file path=ppt/tags/tag490.xml><?xml version="1.0" encoding="utf-8"?>
<p:tagLst xmlns:p="http://schemas.openxmlformats.org/presentationml/2006/main">
  <p:tag name="AS_UNIQUEID" val="5047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1.xml><?xml version="1.0" encoding="utf-8"?>
<p:tagLst xmlns:p="http://schemas.openxmlformats.org/presentationml/2006/main">
  <p:tag name="AS_UNIQUEID" val="504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2.xml><?xml version="1.0" encoding="utf-8"?>
<p:tagLst xmlns:p="http://schemas.openxmlformats.org/presentationml/2006/main">
  <p:tag name="AS_UNIQUEID" val="5049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3.xml><?xml version="1.0" encoding="utf-8"?>
<p:tagLst xmlns:p="http://schemas.openxmlformats.org/presentationml/2006/main">
  <p:tag name="AS_UNIQUEID" val="505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4.xml><?xml version="1.0" encoding="utf-8"?>
<p:tagLst xmlns:p="http://schemas.openxmlformats.org/presentationml/2006/main">
  <p:tag name="AS_UNIQUEID" val="505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5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498.xml><?xml version="1.0" encoding="utf-8"?>
<p:tagLst xmlns:p="http://schemas.openxmlformats.org/presentationml/2006/main">
  <p:tag name="AS_UNIQUEID" val="5053"/>
</p:tagLst>
</file>

<file path=ppt/tags/tag499.xml><?xml version="1.0" encoding="utf-8"?>
<p:tagLst xmlns:p="http://schemas.openxmlformats.org/presentationml/2006/main">
  <p:tag name="AS_UNIQUEID" val="5054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编辑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1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DEFAULT_FONT" val="48;56;4"/>
  <p:tag name="KSO_WM_UNIT_BLOCK" val="0"/>
  <p:tag name="KSO_WM_UNIT_DEC_AREA_ID" val="485f20aac988428f836315e03a1a4d60"/>
  <p:tag name="KSO_WM_CHIP_GROUPID" val="5ebd0b730ac41c4a0a525433"/>
  <p:tag name="KSO_WM_CHIP_XID" val="5ebd0b730ac41c4a0a525434"/>
  <p:tag name="KSO_WM_CHIP_FILLAREA_FILL_RULE" val="{&quot;fill_align&quot;:&quot;cm&quot;,&quot;fill_mode&quot;:&quot;adaptive&quot;,&quot;sacle_strategy&quot;:&quot;smart&quot;}"/>
  <p:tag name="KSO_WM_ASSEMBLE_CHIP_INDEX" val="dd0cc65ef28b44a2b8833041b5b639fa"/>
  <p:tag name="KSO_WM_UNIT_TEXT_FILL_FORE_SCHEMECOLOR_INDEX_BRIGHTNESS" val="0.15"/>
  <p:tag name="KSO_WM_UNIT_TEXT_FILL_FORE_SCHEMECOLOR_INDEX" val="13"/>
  <p:tag name="KSO_WM_UNIT_TEXT_FILL_TYPE" val="1"/>
  <p:tag name="KSO_WM_TEMPLATE_ASSEMBLE_XID" val="5fa2106058547e52881e3929"/>
  <p:tag name="KSO_WM_TEMPLATE_ASSEMBLE_GROUPID" val="5fa11d2ca8fc48be808123de"/>
</p:tagLst>
</file>

<file path=ppt/tags/tag50.xml><?xml version="1.0" encoding="utf-8"?>
<p:tagLst xmlns:p="http://schemas.openxmlformats.org/presentationml/2006/main">
  <p:tag name="KSO_WM_SLIDE_BACKGROUND_TYPE" val="leftRight"/>
</p:tagLst>
</file>

<file path=ppt/tags/tag500.xml><?xml version="1.0" encoding="utf-8"?>
<p:tagLst xmlns:p="http://schemas.openxmlformats.org/presentationml/2006/main">
  <p:tag name="AS_UNIQUEID" val="505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01.xml><?xml version="1.0" encoding="utf-8"?>
<p:tagLst xmlns:p="http://schemas.openxmlformats.org/presentationml/2006/main">
  <p:tag name="AS_UNIQUEID" val="505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02.xml><?xml version="1.0" encoding="utf-8"?>
<p:tagLst xmlns:p="http://schemas.openxmlformats.org/presentationml/2006/main">
  <p:tag name="AS_UNIQUEID" val="505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03.xml><?xml version="1.0" encoding="utf-8"?>
<p:tagLst xmlns:p="http://schemas.openxmlformats.org/presentationml/2006/main">
  <p:tag name="AS_UNIQUEID" val="505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04.xml><?xml version="1.0" encoding="utf-8"?>
<p:tagLst xmlns:p="http://schemas.openxmlformats.org/presentationml/2006/main">
  <p:tag name="AS_UNIQUEID" val="505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05.xml><?xml version="1.0" encoding="utf-8"?>
<p:tagLst xmlns:p="http://schemas.openxmlformats.org/presentationml/2006/main">
  <p:tag name="AS_UNIQUEID" val="506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06.xml><?xml version="1.0" encoding="utf-8"?>
<p:tagLst xmlns:p="http://schemas.openxmlformats.org/presentationml/2006/main">
  <p:tag name="AS_UNIQUEID" val="506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07.xml><?xml version="1.0" encoding="utf-8"?>
<p:tagLst xmlns:p="http://schemas.openxmlformats.org/presentationml/2006/main">
  <p:tag name="AS_UNIQUEID" val="506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08.xml><?xml version="1.0" encoding="utf-8"?>
<p:tagLst xmlns:p="http://schemas.openxmlformats.org/presentationml/2006/main">
  <p:tag name="AS_UNIQUEID" val="506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09.xml><?xml version="1.0" encoding="utf-8"?>
<p:tagLst xmlns:p="http://schemas.openxmlformats.org/presentationml/2006/main">
  <p:tag name="AS_UNIQUEID" val="5064"/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2b68406c309e475193fe88ca006fde8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0046bc209ad49eb9a5d3cd6ed1986a8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0.xml><?xml version="1.0" encoding="utf-8"?>
<p:tagLst xmlns:p="http://schemas.openxmlformats.org/presentationml/2006/main">
  <p:tag name="AS_UNIQUEID" val="5065"/>
  <p:tag name="KSO_WM_BEAUTIFY_FLAG" val=""/>
</p:tagLst>
</file>

<file path=ppt/tags/tag511.xml><?xml version="1.0" encoding="utf-8"?>
<p:tagLst xmlns:p="http://schemas.openxmlformats.org/presentationml/2006/main">
  <p:tag name="AS_UNIQUEID" val="5066"/>
  <p:tag name="KSO_WM_BEAUTIFY_FLAG" val=""/>
</p:tagLst>
</file>

<file path=ppt/tags/tag512.xml><?xml version="1.0" encoding="utf-8"?>
<p:tagLst xmlns:p="http://schemas.openxmlformats.org/presentationml/2006/main">
  <p:tag name="AS_UNIQUEID" val="5067"/>
  <p:tag name="KSO_WM_UNIT_TEXT_FILL_FORE_SCHEMECOLOR_INDEX_BRIGHTNESS" val="0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AS_UNIQUEID" val="5068"/>
  <p:tag name="KSO_WM_BEAUTIFY_FLAG" val=""/>
</p:tagLst>
</file>

<file path=ppt/tags/tag514.xml><?xml version="1.0" encoding="utf-8"?>
<p:tagLst xmlns:p="http://schemas.openxmlformats.org/presentationml/2006/main">
  <p:tag name="AS_UNIQUEID" val="5069"/>
  <p:tag name="KSO_WM_BEAUTIFY_FLAG" val=""/>
</p:tagLst>
</file>

<file path=ppt/tags/tag515.xml><?xml version="1.0" encoding="utf-8"?>
<p:tagLst xmlns:p="http://schemas.openxmlformats.org/presentationml/2006/main">
  <p:tag name="AS_UNIQUEID" val="5070"/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AS_UNIQUEID" val="5071"/>
</p:tagLst>
</file>

<file path=ppt/tags/tag517.xml><?xml version="1.0" encoding="utf-8"?>
<p:tagLst xmlns:p="http://schemas.openxmlformats.org/presentationml/2006/main">
  <p:tag name="AS_UNIQUEID" val="5072"/>
  <p:tag name="KSO_WM_UNIT_LINE_FORE_SCHEMECOLOR_INDEX_BRIGHTNESS" val="0"/>
  <p:tag name="KSO_WM_UNIT_LINE_FORE_SCHEMECOLOR_INDEX" val="6"/>
  <p:tag name="KSO_WM_UNIT_LINE_FILL_TYPE" val="2"/>
</p:tagLst>
</file>

<file path=ppt/tags/tag518.xml><?xml version="1.0" encoding="utf-8"?>
<p:tagLst xmlns:p="http://schemas.openxmlformats.org/presentationml/2006/main">
  <p:tag name="AS_UNIQUEID" val="5073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9.xml><?xml version="1.0" encoding="utf-8"?>
<p:tagLst xmlns:p="http://schemas.openxmlformats.org/presentationml/2006/main">
  <p:tag name="AS_UNIQUEID" val="507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6f042fdf67ac419892c7721b37a3e0c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1e7088ae9a84056a9a6e1399db9021c"/>
  <p:tag name="KSO_WM_SLIDE_BACKGROUND_TYPE" val="topBottom"/>
</p:tagLst>
</file>

<file path=ppt/tags/tag520.xml><?xml version="1.0" encoding="utf-8"?>
<p:tagLst xmlns:p="http://schemas.openxmlformats.org/presentationml/2006/main">
  <p:tag name="AS_UNIQUEID" val="5075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1.xml><?xml version="1.0" encoding="utf-8"?>
<p:tagLst xmlns:p="http://schemas.openxmlformats.org/presentationml/2006/main">
  <p:tag name="AS_UNIQUEID" val="5076"/>
  <p:tag name="KSO_WM_UNIT_TEXT_FILL_FORE_SCHEMECOLOR_INDEX_BRIGHTNESS" val="0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AS_UNIQUEID" val="5077"/>
  <p:tag name="KSO_WM_UNIT_TEXT_FILL_FORE_SCHEMECOLOR_INDEX_BRIGHTNESS" val="0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AS_UNIQUEID" val="5078"/>
  <p:tag name="KSO_WM_UNIT_TEXT_FILL_FORE_SCHEMECOLOR_INDEX_BRIGHTNESS" val="0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527.xml><?xml version="1.0" encoding="utf-8"?>
<p:tagLst xmlns:p="http://schemas.openxmlformats.org/presentationml/2006/main">
  <p:tag name="AS_UNIQUEID" val="5080"/>
</p:tagLst>
</file>

<file path=ppt/tags/tag528.xml><?xml version="1.0" encoding="utf-8"?>
<p:tagLst xmlns:p="http://schemas.openxmlformats.org/presentationml/2006/main">
  <p:tag name="AS_UNIQUEID" val="5081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9.xml><?xml version="1.0" encoding="utf-8"?>
<p:tagLst xmlns:p="http://schemas.openxmlformats.org/presentationml/2006/main">
  <p:tag name="AS_UNIQUEID" val="508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c9923c3ed01a4afcaf32f7ad3cd44d3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9eeebb05e444670ada210c240d874b5"/>
  <p:tag name="KSO_WM_SLIDE_BACKGROUND_TYPE" val="topBottom"/>
</p:tagLst>
</file>

<file path=ppt/tags/tag530.xml><?xml version="1.0" encoding="utf-8"?>
<p:tagLst xmlns:p="http://schemas.openxmlformats.org/presentationml/2006/main">
  <p:tag name="AS_UNIQUEID" val="508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31.xml><?xml version="1.0" encoding="utf-8"?>
<p:tagLst xmlns:p="http://schemas.openxmlformats.org/presentationml/2006/main">
  <p:tag name="AS_UNIQUEID" val="508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32.xml><?xml version="1.0" encoding="utf-8"?>
<p:tagLst xmlns:p="http://schemas.openxmlformats.org/presentationml/2006/main">
  <p:tag name="AS_UNIQUEID" val="508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33.xml><?xml version="1.0" encoding="utf-8"?>
<p:tagLst xmlns:p="http://schemas.openxmlformats.org/presentationml/2006/main">
  <p:tag name="AS_UNIQUEID" val="508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34.xml><?xml version="1.0" encoding="utf-8"?>
<p:tagLst xmlns:p="http://schemas.openxmlformats.org/presentationml/2006/main">
  <p:tag name="AS_UNIQUEID" val="508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35.xml><?xml version="1.0" encoding="utf-8"?>
<p:tagLst xmlns:p="http://schemas.openxmlformats.org/presentationml/2006/main">
  <p:tag name="AS_UNIQUEID" val="508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36.xml><?xml version="1.0" encoding="utf-8"?>
<p:tagLst xmlns:p="http://schemas.openxmlformats.org/presentationml/2006/main">
  <p:tag name="AS_UNIQUEID" val="508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37.xml><?xml version="1.0" encoding="utf-8"?>
<p:tagLst xmlns:p="http://schemas.openxmlformats.org/presentationml/2006/main">
  <p:tag name="AS_UNIQUEID" val="509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38.xml><?xml version="1.0" encoding="utf-8"?>
<p:tagLst xmlns:p="http://schemas.openxmlformats.org/presentationml/2006/main">
  <p:tag name="AS_UNIQUEID" val="5091"/>
  <p:tag name="KSO_WM_UNIT_TEXT_FILL_FORE_SCHEMECOLOR_INDEX_BRIGHTNESS" val="0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AS_UNIQUEID" val="5092"/>
  <p:tag name="KSO_WM_BEAUTIFY_FLAG" val="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40.xml><?xml version="1.0" encoding="utf-8"?>
<p:tagLst xmlns:p="http://schemas.openxmlformats.org/presentationml/2006/main">
  <p:tag name="AS_UNIQUEID" val="5093"/>
  <p:tag name="KSO_WM_UNIT_TEXT_FILL_FORE_SCHEMECOLOR_INDEX_BRIGHTNESS" val="0"/>
  <p:tag name="KSO_WM_UNIT_TEXT_FILL_FORE_SCHEMECOLOR_INDEX" val="13"/>
  <p:tag name="KSO_WM_UNIT_TEXT_FILL_TYPE" val="1"/>
</p:tagLst>
</file>

<file path=ppt/tags/tag541.xml><?xml version="1.0" encoding="utf-8"?>
<p:tagLst xmlns:p="http://schemas.openxmlformats.org/presentationml/2006/main">
  <p:tag name="AS_UNIQUEID" val="5094"/>
</p:tagLst>
</file>

<file path=ppt/tags/tag542.xml><?xml version="1.0" encoding="utf-8"?>
<p:tagLst xmlns:p="http://schemas.openxmlformats.org/presentationml/2006/main">
  <p:tag name="AS_UNIQUEID" val="5095"/>
  <p:tag name="KSO_WM_BEAUTIFY_FLAG" val=""/>
</p:tagLst>
</file>

<file path=ppt/tags/tag543.xml><?xml version="1.0" encoding="utf-8"?>
<p:tagLst xmlns:p="http://schemas.openxmlformats.org/presentationml/2006/main">
  <p:tag name="AS_UNIQUEID" val="5096"/>
  <p:tag name="KSO_WM_BEAUTIFY_FLAG" val=""/>
</p:tagLst>
</file>

<file path=ppt/tags/tag544.xml><?xml version="1.0" encoding="utf-8"?>
<p:tagLst xmlns:p="http://schemas.openxmlformats.org/presentationml/2006/main">
  <p:tag name="AS_UNIQUEID" val="5097"/>
  <p:tag name="KSO_WM_BEAUTIFY_FLAG" val=""/>
</p:tagLst>
</file>

<file path=ppt/tags/tag545.xml><?xml version="1.0" encoding="utf-8"?>
<p:tagLst xmlns:p="http://schemas.openxmlformats.org/presentationml/2006/main">
  <p:tag name="AS_UNIQUEID" val="5098"/>
  <p:tag name="KSO_WM_BEAUTIFY_FLAG" val=""/>
</p:tagLst>
</file>

<file path=ppt/tags/tag546.xml><?xml version="1.0" encoding="utf-8"?>
<p:tagLst xmlns:p="http://schemas.openxmlformats.org/presentationml/2006/main">
  <p:tag name="AS_UNIQUEID" val="5099"/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7.xml><?xml version="1.0" encoding="utf-8"?>
<p:tagLst xmlns:p="http://schemas.openxmlformats.org/presentationml/2006/main">
  <p:tag name="AS_UNIQUEID" val="5100"/>
  <p:tag name="KSO_WM_BEAUTIFY_FLAG" val=""/>
  <p:tag name="KSO_WM_UNIT_FILL_FORE_SCHEMECOLOR_INDEX_BRIGHTNESS" val="0.8"/>
  <p:tag name="KSO_WM_UNIT_FILL_FORE_SCHEMECOLOR_INDEX" val="9"/>
  <p:tag name="KSO_WM_UNIT_FILL_TYPE" val="1"/>
</p:tagLst>
</file>

<file path=ppt/tags/tag548.xml><?xml version="1.0" encoding="utf-8"?>
<p:tagLst xmlns:p="http://schemas.openxmlformats.org/presentationml/2006/main">
  <p:tag name="AS_UNIQUEID" val="5101"/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AS_UNIQUEID" val="5102"/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50.xml><?xml version="1.0" encoding="utf-8"?>
<p:tagLst xmlns:p="http://schemas.openxmlformats.org/presentationml/2006/main">
  <p:tag name="AS_UNIQUEID" val="5103"/>
</p:tagLst>
</file>

<file path=ppt/tags/tag551.xml><?xml version="1.0" encoding="utf-8"?>
<p:tagLst xmlns:p="http://schemas.openxmlformats.org/presentationml/2006/main">
  <p:tag name="AS_UNIQUEID" val="5104"/>
  <p:tag name="KSO_WM_BEAUTIFY_FLAG" val=""/>
  <p:tag name="KSO_WM_UNIT_LINE_FORE_SCHEMECOLOR_INDEX_BRIGHTNESS" val="0"/>
  <p:tag name="KSO_WM_UNIT_LINE_FORE_SCHEMECOLOR_INDEX" val="6"/>
  <p:tag name="KSO_WM_UNIT_LINE_FILL_TYPE" val="2"/>
</p:tagLst>
</file>

<file path=ppt/tags/tag552.xml><?xml version="1.0" encoding="utf-8"?>
<p:tagLst xmlns:p="http://schemas.openxmlformats.org/presentationml/2006/main">
  <p:tag name="AS_UNIQUEID" val="510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3.xml><?xml version="1.0" encoding="utf-8"?>
<p:tagLst xmlns:p="http://schemas.openxmlformats.org/presentationml/2006/main">
  <p:tag name="AS_UNIQUEID" val="510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4.xml><?xml version="1.0" encoding="utf-8"?>
<p:tagLst xmlns:p="http://schemas.openxmlformats.org/presentationml/2006/main">
  <p:tag name="AS_UNIQUEID" val="510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5.xml><?xml version="1.0" encoding="utf-8"?>
<p:tagLst xmlns:p="http://schemas.openxmlformats.org/presentationml/2006/main">
  <p:tag name="AS_UNIQUEID" val="5108"/>
  <p:tag name="KSO_WM_BEAUTIFY_FLAG" val=""/>
</p:tagLst>
</file>

<file path=ppt/tags/tag556.xml><?xml version="1.0" encoding="utf-8"?>
<p:tagLst xmlns:p="http://schemas.openxmlformats.org/presentationml/2006/main">
  <p:tag name="AS_UNIQUEID" val="5109"/>
  <p:tag name="KSO_WM_BEAUTIFY_FLAG" val=""/>
</p:tagLst>
</file>

<file path=ppt/tags/tag55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60.xml><?xml version="1.0" encoding="utf-8"?>
<p:tagLst xmlns:p="http://schemas.openxmlformats.org/presentationml/2006/main">
  <p:tag name="AS_UNIQUEID" val="5111"/>
  <p:tag name="KSO_WM_UNIT_FILL_FORE_SCHEMECOLOR_INDEX_BRIGHTNESS" val="-0.05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1.xml><?xml version="1.0" encoding="utf-8"?>
<p:tagLst xmlns:p="http://schemas.openxmlformats.org/presentationml/2006/main">
  <p:tag name="AS_UNIQUEID" val="5113"/>
  <p:tag name="KSO_WM_BEAUTIFY_FLAG" val=""/>
</p:tagLst>
</file>

<file path=ppt/tags/tag562.xml><?xml version="1.0" encoding="utf-8"?>
<p:tagLst xmlns:p="http://schemas.openxmlformats.org/presentationml/2006/main">
  <p:tag name="AS_UNIQUEID" val="5114"/>
</p:tagLst>
</file>

<file path=ppt/tags/tag563.xml><?xml version="1.0" encoding="utf-8"?>
<p:tagLst xmlns:p="http://schemas.openxmlformats.org/presentationml/2006/main">
  <p:tag name="AS_UNIQUEID" val="5115"/>
  <p:tag name="KSO_WM_BEAUTIFY_FLAG" val=""/>
</p:tagLst>
</file>

<file path=ppt/tags/tag564.xml><?xml version="1.0" encoding="utf-8"?>
<p:tagLst xmlns:p="http://schemas.openxmlformats.org/presentationml/2006/main">
  <p:tag name="AS_UNIQUEID" val="5116"/>
  <p:tag name="KSO_WM_BEAUTIFY_FLAG" val=""/>
</p:tagLst>
</file>

<file path=ppt/tags/tag565.xml><?xml version="1.0" encoding="utf-8"?>
<p:tagLst xmlns:p="http://schemas.openxmlformats.org/presentationml/2006/main">
  <p:tag name="AS_UNIQUEID" val="5117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AS_UNIQUEID" val="5118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AS_UNIQUEID" val="5119"/>
</p:tagLst>
</file>

<file path=ppt/tags/tag568.xml><?xml version="1.0" encoding="utf-8"?>
<p:tagLst xmlns:p="http://schemas.openxmlformats.org/presentationml/2006/main">
  <p:tag name="AS_UNIQUEID" val="5120"/>
  <p:tag name="KSO_WM_BEAUTIFY_FLAG" val=""/>
</p:tagLst>
</file>

<file path=ppt/tags/tag569.xml><?xml version="1.0" encoding="utf-8"?>
<p:tagLst xmlns:p="http://schemas.openxmlformats.org/presentationml/2006/main">
  <p:tag name="AS_UNIQUEID" val="5121"/>
  <p:tag name="KSO_WM_BEAUTIFY_FLAG" val="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70.xml><?xml version="1.0" encoding="utf-8"?>
<p:tagLst xmlns:p="http://schemas.openxmlformats.org/presentationml/2006/main">
  <p:tag name="AS_UNIQUEID" val="5122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571.xml><?xml version="1.0" encoding="utf-8"?>
<p:tagLst xmlns:p="http://schemas.openxmlformats.org/presentationml/2006/main">
  <p:tag name="AS_UNIQUEID" val="5123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AS_UNIQUEID" val="5124"/>
</p:tagLst>
</file>

<file path=ppt/tags/tag573.xml><?xml version="1.0" encoding="utf-8"?>
<p:tagLst xmlns:p="http://schemas.openxmlformats.org/presentationml/2006/main">
  <p:tag name="AS_UNIQUEID" val="5125"/>
  <p:tag name="KSO_WM_UNIT_FILL_FORE_SCHEMECOLOR_INDEX_BRIGHTNESS" val="-0.05"/>
  <p:tag name="KSO_WM_UNIT_FILL_FORE_SCHEMECOLOR_INDEX" val="8"/>
  <p:tag name="KSO_WM_UNIT_FILL_TYPE" val="1"/>
</p:tagLst>
</file>

<file path=ppt/tags/tag574.xml><?xml version="1.0" encoding="utf-8"?>
<p:tagLst xmlns:p="http://schemas.openxmlformats.org/presentationml/2006/main">
  <p:tag name="AS_UNIQUEID" val="5126"/>
  <p:tag name="KSO_WM_BEAUTIFY_FLAG" val=""/>
</p:tagLst>
</file>

<file path=ppt/tags/tag575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578.xml><?xml version="1.0" encoding="utf-8"?>
<p:tagLst xmlns:p="http://schemas.openxmlformats.org/presentationml/2006/main">
  <p:tag name="AS_UNIQUEID" val="5128"/>
</p:tagLst>
</file>

<file path=ppt/tags/tag579.xml><?xml version="1.0" encoding="utf-8"?>
<p:tagLst xmlns:p="http://schemas.openxmlformats.org/presentationml/2006/main">
  <p:tag name="AS_UNIQUEID" val="5129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SLIDE_BACKGROUND_TYPE" val="topBottom"/>
</p:tagLst>
</file>

<file path=ppt/tags/tag580.xml><?xml version="1.0" encoding="utf-8"?>
<p:tagLst xmlns:p="http://schemas.openxmlformats.org/presentationml/2006/main">
  <p:tag name="AS_UNIQUEID" val="513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81.xml><?xml version="1.0" encoding="utf-8"?>
<p:tagLst xmlns:p="http://schemas.openxmlformats.org/presentationml/2006/main">
  <p:tag name="AS_UNIQUEID" val="513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82.xml><?xml version="1.0" encoding="utf-8"?>
<p:tagLst xmlns:p="http://schemas.openxmlformats.org/presentationml/2006/main">
  <p:tag name="AS_UNIQUEID" val="513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83.xml><?xml version="1.0" encoding="utf-8"?>
<p:tagLst xmlns:p="http://schemas.openxmlformats.org/presentationml/2006/main">
  <p:tag name="AS_UNIQUEID" val="513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84.xml><?xml version="1.0" encoding="utf-8"?>
<p:tagLst xmlns:p="http://schemas.openxmlformats.org/presentationml/2006/main">
  <p:tag name="AS_UNIQUEID" val="513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85.xml><?xml version="1.0" encoding="utf-8"?>
<p:tagLst xmlns:p="http://schemas.openxmlformats.org/presentationml/2006/main">
  <p:tag name="AS_UNIQUEID" val="513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86.xml><?xml version="1.0" encoding="utf-8"?>
<p:tagLst xmlns:p="http://schemas.openxmlformats.org/presentationml/2006/main">
  <p:tag name="AS_UNIQUEID" val="513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87.xml><?xml version="1.0" encoding="utf-8"?>
<p:tagLst xmlns:p="http://schemas.openxmlformats.org/presentationml/2006/main">
  <p:tag name="AS_UNIQUEID" val="513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88.xml><?xml version="1.0" encoding="utf-8"?>
<p:tagLst xmlns:p="http://schemas.openxmlformats.org/presentationml/2006/main">
  <p:tag name="AS_UNIQUEID" val="513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589.xml><?xml version="1.0" encoding="utf-8"?>
<p:tagLst xmlns:p="http://schemas.openxmlformats.org/presentationml/2006/main">
  <p:tag name="AS_UNIQUEID" val="5139"/>
</p:tagLst>
</file>

<file path=ppt/tags/tag59.xml><?xml version="1.0" encoding="utf-8"?>
<p:tagLst xmlns:p="http://schemas.openxmlformats.org/presentationml/2006/main">
  <p:tag name="KSO_WM_SLIDE_BACKGROUND_TYPE" val="topBottom"/>
</p:tagLst>
</file>

<file path=ppt/tags/tag590.xml><?xml version="1.0" encoding="utf-8"?>
<p:tagLst xmlns:p="http://schemas.openxmlformats.org/presentationml/2006/main">
  <p:tag name="AS_UNIQUEID" val="5140"/>
  <p:tag name="KSO_WM_UNIT_TEXT_FILL_FORE_SCHEMECOLOR_INDEX_BRIGHTNESS" val="0"/>
  <p:tag name="KSO_WM_UNIT_TEXT_FILL_FORE_SCHEMECOLOR_INDEX" val="13"/>
  <p:tag name="KSO_WM_UNIT_TEXT_FILL_TYPE" val="1"/>
</p:tagLst>
</file>

<file path=ppt/tags/tag591.xml><?xml version="1.0" encoding="utf-8"?>
<p:tagLst xmlns:p="http://schemas.openxmlformats.org/presentationml/2006/main">
  <p:tag name="AS_UNIQUEID" val="5141"/>
  <p:tag name="KSO_WM_BEAUTIFY_FLAG" val=""/>
</p:tagLst>
</file>

<file path=ppt/tags/tag592.xml><?xml version="1.0" encoding="utf-8"?>
<p:tagLst xmlns:p="http://schemas.openxmlformats.org/presentationml/2006/main">
  <p:tag name="AS_UNIQUEID" val="5142"/>
  <p:tag name="KSO_WM_BEAUTIFY_FLAG" val=""/>
  <p:tag name="KSO_WM_UNIT_LINE_FORE_SCHEMECOLOR_INDEX_BRIGHTNESS" val="0"/>
  <p:tag name="KSO_WM_UNIT_LINE_FORE_SCHEMECOLOR_INDEX" val="15"/>
  <p:tag name="KSO_WM_UNIT_LINE_FILL_TYPE" val="2"/>
</p:tagLst>
</file>

<file path=ppt/tags/tag593.xml><?xml version="1.0" encoding="utf-8"?>
<p:tagLst xmlns:p="http://schemas.openxmlformats.org/presentationml/2006/main">
  <p:tag name="AS_UNIQUEID" val="5143"/>
  <p:tag name="KSO_WM_UNIT_FILL_FORE_SCHEMECOLOR_INDEX_BRIGHTNESS" val="-0.05"/>
  <p:tag name="KSO_WM_UNIT_FILL_FORE_SCHEMECOLOR_INDEX" val="8"/>
  <p:tag name="KSO_WM_UNIT_FILL_TYPE" val="1"/>
  <p:tag name="KSO_WM_UNIT_LINE_FORE_SCHEMECOLOR_INDEX_BRIGHTNESS" val="-0.1"/>
  <p:tag name="KSO_WM_UNIT_LINE_FORE_SCHEMECOLOR_INDEX" val="1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AS_UNIQUEID" val="5144"/>
</p:tagLst>
</file>

<file path=ppt/tags/tag595.xml><?xml version="1.0" encoding="utf-8"?>
<p:tagLst xmlns:p="http://schemas.openxmlformats.org/presentationml/2006/main">
  <p:tag name="AS_UNIQUEID" val="5145"/>
  <p:tag name="KSO_WM_UNIT_LINE_FORE_SCHEMECOLOR_INDEX_BRIGHTNESS" val="0"/>
  <p:tag name="KSO_WM_UNIT_LINE_FORE_SCHEMECOLOR_INDEX" val="5"/>
  <p:tag name="KSO_WM_UNIT_LINE_FILL_TYPE" val="2"/>
</p:tagLst>
</file>

<file path=ppt/tags/tag596.xml><?xml version="1.0" encoding="utf-8"?>
<p:tagLst xmlns:p="http://schemas.openxmlformats.org/presentationml/2006/main">
  <p:tag name="AS_UNIQUEID" val="5146"/>
  <p:tag name="KSO_WM_UNIT_LINE_FORE_SCHEMECOLOR_INDEX_BRIGHTNESS" val="0"/>
  <p:tag name="KSO_WM_UNIT_LINE_FORE_SCHEMECOLOR_INDEX" val="5"/>
  <p:tag name="KSO_WM_UNIT_LINE_FILL_TYPE" val="2"/>
</p:tagLst>
</file>

<file path=ppt/tags/tag597.xml><?xml version="1.0" encoding="utf-8"?>
<p:tagLst xmlns:p="http://schemas.openxmlformats.org/presentationml/2006/main">
  <p:tag name="AS_UNIQUEID" val="5147"/>
</p:tagLst>
</file>

<file path=ppt/tags/tag598.xml><?xml version="1.0" encoding="utf-8"?>
<p:tagLst xmlns:p="http://schemas.openxmlformats.org/presentationml/2006/main">
  <p:tag name="AS_UNIQUEID" val="5148"/>
</p:tagLst>
</file>

<file path=ppt/tags/tag59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b355c4b4279045e3900ef122e4d0ed5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55caeb75ecc417da373df1a9cad0abf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602.xml><?xml version="1.0" encoding="utf-8"?>
<p:tagLst xmlns:p="http://schemas.openxmlformats.org/presentationml/2006/main">
  <p:tag name="AS_UNIQUEID" val="5150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3.xml><?xml version="1.0" encoding="utf-8"?>
<p:tagLst xmlns:p="http://schemas.openxmlformats.org/presentationml/2006/main">
  <p:tag name="AS_UNIQUEID" val="515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4.xml><?xml version="1.0" encoding="utf-8"?>
<p:tagLst xmlns:p="http://schemas.openxmlformats.org/presentationml/2006/main">
  <p:tag name="AS_UNIQUEID" val="5152"/>
</p:tagLst>
</file>

<file path=ppt/tags/tag605.xml><?xml version="1.0" encoding="utf-8"?>
<p:tagLst xmlns:p="http://schemas.openxmlformats.org/presentationml/2006/main">
  <p:tag name="AS_UNIQUEID" val="5153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06.xml><?xml version="1.0" encoding="utf-8"?>
<p:tagLst xmlns:p="http://schemas.openxmlformats.org/presentationml/2006/main">
  <p:tag name="AS_UNIQUEID" val="515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07.xml><?xml version="1.0" encoding="utf-8"?>
<p:tagLst xmlns:p="http://schemas.openxmlformats.org/presentationml/2006/main">
  <p:tag name="AS_UNIQUEID" val="515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08.xml><?xml version="1.0" encoding="utf-8"?>
<p:tagLst xmlns:p="http://schemas.openxmlformats.org/presentationml/2006/main">
  <p:tag name="AS_UNIQUEID" val="515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09.xml><?xml version="1.0" encoding="utf-8"?>
<p:tagLst xmlns:p="http://schemas.openxmlformats.org/presentationml/2006/main">
  <p:tag name="AS_UNIQUEID" val="515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7d9627bad804cc3b372e8fe4207c50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0446dbfcae04e239828bad220159254"/>
  <p:tag name="KSO_WM_SLIDE_BACKGROUND_TYPE" val="bottomTop"/>
</p:tagLst>
</file>

<file path=ppt/tags/tag610.xml><?xml version="1.0" encoding="utf-8"?>
<p:tagLst xmlns:p="http://schemas.openxmlformats.org/presentationml/2006/main">
  <p:tag name="AS_UNIQUEID" val="515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11.xml><?xml version="1.0" encoding="utf-8"?>
<p:tagLst xmlns:p="http://schemas.openxmlformats.org/presentationml/2006/main">
  <p:tag name="AS_UNIQUEID" val="515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12.xml><?xml version="1.0" encoding="utf-8"?>
<p:tagLst xmlns:p="http://schemas.openxmlformats.org/presentationml/2006/main">
  <p:tag name="AS_UNIQUEID" val="516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13.xml><?xml version="1.0" encoding="utf-8"?>
<p:tagLst xmlns:p="http://schemas.openxmlformats.org/presentationml/2006/main">
  <p:tag name="AS_UNIQUEID" val="516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14.xml><?xml version="1.0" encoding="utf-8"?>
<p:tagLst xmlns:p="http://schemas.openxmlformats.org/presentationml/2006/main">
  <p:tag name="AS_UNIQUEID" val="516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15.xml><?xml version="1.0" encoding="utf-8"?>
<p:tagLst xmlns:p="http://schemas.openxmlformats.org/presentationml/2006/main">
  <p:tag name="AS_UNIQUEID" val="5163"/>
</p:tagLst>
</file>

<file path=ppt/tags/tag616.xml><?xml version="1.0" encoding="utf-8"?>
<p:tagLst xmlns:p="http://schemas.openxmlformats.org/presentationml/2006/main">
  <p:tag name="AS_UNIQUEID" val="5164"/>
</p:tagLst>
</file>

<file path=ppt/tags/tag617.xml><?xml version="1.0" encoding="utf-8"?>
<p:tagLst xmlns:p="http://schemas.openxmlformats.org/presentationml/2006/main">
  <p:tag name="AS_UNIQUEID" val="5165"/>
  <p:tag name="KSO_WM_BEAUTIFY_FLAG" val=""/>
</p:tagLst>
</file>

<file path=ppt/tags/tag618.xml><?xml version="1.0" encoding="utf-8"?>
<p:tagLst xmlns:p="http://schemas.openxmlformats.org/presentationml/2006/main">
  <p:tag name="AS_UNIQUEID" val="5166"/>
  <p:tag name="KSO_WM_BEAUTIFY_FLAG" val=""/>
  <p:tag name="KSO_WM_UNIT_LINE_FORE_SCHEMECOLOR_INDEX_BRIGHTNESS" val="0"/>
  <p:tag name="KSO_WM_UNIT_LINE_FORE_SCHEMECOLOR_INDEX" val="7"/>
  <p:tag name="KSO_WM_UNIT_LINE_FILL_TYPE" val="2"/>
</p:tagLst>
</file>

<file path=ppt/tags/tag619.xml><?xml version="1.0" encoding="utf-8"?>
<p:tagLst xmlns:p="http://schemas.openxmlformats.org/presentationml/2006/main">
  <p:tag name="AS_UNIQUEID" val="5167"/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43f2fe1565714dd6bb870c4aac5f197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098dc90f7cd4ce2956df219680c583f"/>
  <p:tag name="KSO_WM_SLIDE_BACKGROUND_TYPE" val="bottomTop"/>
</p:tagLst>
</file>

<file path=ppt/tags/tag620.xml><?xml version="1.0" encoding="utf-8"?>
<p:tagLst xmlns:p="http://schemas.openxmlformats.org/presentationml/2006/main">
  <p:tag name="AS_UNIQUEID" val="5168"/>
</p:tagLst>
</file>

<file path=ppt/tags/tag621.xml><?xml version="1.0" encoding="utf-8"?>
<p:tagLst xmlns:p="http://schemas.openxmlformats.org/presentationml/2006/main">
  <p:tag name="AS_UNIQUEID" val="5169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2.xml><?xml version="1.0" encoding="utf-8"?>
<p:tagLst xmlns:p="http://schemas.openxmlformats.org/presentationml/2006/main">
  <p:tag name="AS_UNIQUEID" val="5170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3.xml><?xml version="1.0" encoding="utf-8"?>
<p:tagLst xmlns:p="http://schemas.openxmlformats.org/presentationml/2006/main">
  <p:tag name="AS_UNIQUEID" val="5171"/>
</p:tagLst>
</file>

<file path=ppt/tags/tag624.xml><?xml version="1.0" encoding="utf-8"?>
<p:tagLst xmlns:p="http://schemas.openxmlformats.org/presentationml/2006/main">
  <p:tag name="AS_UNIQUEID" val="5172"/>
</p:tagLst>
</file>

<file path=ppt/tags/tag625.xml><?xml version="1.0" encoding="utf-8"?>
<p:tagLst xmlns:p="http://schemas.openxmlformats.org/presentationml/2006/main">
  <p:tag name="AS_UNIQUEID" val="5173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626.xml><?xml version="1.0" encoding="utf-8"?>
<p:tagLst xmlns:p="http://schemas.openxmlformats.org/presentationml/2006/main">
  <p:tag name="AS_UNIQUEID" val="5174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627.xml><?xml version="1.0" encoding="utf-8"?>
<p:tagLst xmlns:p="http://schemas.openxmlformats.org/presentationml/2006/main">
  <p:tag name="AS_UNIQUEID" val="5175"/>
  <p:tag name="KSO_WM_BEAUTIFY_FLAG" val=""/>
</p:tagLst>
</file>

<file path=ppt/tags/tag628.xml><?xml version="1.0" encoding="utf-8"?>
<p:tagLst xmlns:p="http://schemas.openxmlformats.org/presentationml/2006/main">
  <p:tag name="AS_UNIQUEID" val="5176"/>
  <p:tag name="KSO_WM_BEAUTIFY_FLAG" val=""/>
</p:tagLst>
</file>

<file path=ppt/tags/tag629.xml><?xml version="1.0" encoding="utf-8"?>
<p:tagLst xmlns:p="http://schemas.openxmlformats.org/presentationml/2006/main">
  <p:tag name="AS_UNIQUEID" val="5177"/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30.xml><?xml version="1.0" encoding="utf-8"?>
<p:tagLst xmlns:p="http://schemas.openxmlformats.org/presentationml/2006/main">
  <p:tag name="AS_UNIQUEID" val="5178"/>
</p:tagLst>
</file>

<file path=ppt/tags/tag63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634.xml><?xml version="1.0" encoding="utf-8"?>
<p:tagLst xmlns:p="http://schemas.openxmlformats.org/presentationml/2006/main">
  <p:tag name="AS_UNIQUEID" val="5180"/>
</p:tagLst>
</file>

<file path=ppt/tags/tag635.xml><?xml version="1.0" encoding="utf-8"?>
<p:tagLst xmlns:p="http://schemas.openxmlformats.org/presentationml/2006/main">
  <p:tag name="AS_UNIQUEID" val="5181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36.xml><?xml version="1.0" encoding="utf-8"?>
<p:tagLst xmlns:p="http://schemas.openxmlformats.org/presentationml/2006/main">
  <p:tag name="AS_UNIQUEID" val="518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37.xml><?xml version="1.0" encoding="utf-8"?>
<p:tagLst xmlns:p="http://schemas.openxmlformats.org/presentationml/2006/main">
  <p:tag name="AS_UNIQUEID" val="518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38.xml><?xml version="1.0" encoding="utf-8"?>
<p:tagLst xmlns:p="http://schemas.openxmlformats.org/presentationml/2006/main">
  <p:tag name="AS_UNIQUEID" val="518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39.xml><?xml version="1.0" encoding="utf-8"?>
<p:tagLst xmlns:p="http://schemas.openxmlformats.org/presentationml/2006/main">
  <p:tag name="AS_UNIQUEID" val="518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40.xml><?xml version="1.0" encoding="utf-8"?>
<p:tagLst xmlns:p="http://schemas.openxmlformats.org/presentationml/2006/main">
  <p:tag name="AS_UNIQUEID" val="518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41.xml><?xml version="1.0" encoding="utf-8"?>
<p:tagLst xmlns:p="http://schemas.openxmlformats.org/presentationml/2006/main">
  <p:tag name="AS_UNIQUEID" val="518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42.xml><?xml version="1.0" encoding="utf-8"?>
<p:tagLst xmlns:p="http://schemas.openxmlformats.org/presentationml/2006/main">
  <p:tag name="AS_UNIQUEID" val="518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43.xml><?xml version="1.0" encoding="utf-8"?>
<p:tagLst xmlns:p="http://schemas.openxmlformats.org/presentationml/2006/main">
  <p:tag name="AS_UNIQUEID" val="518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44.xml><?xml version="1.0" encoding="utf-8"?>
<p:tagLst xmlns:p="http://schemas.openxmlformats.org/presentationml/2006/main">
  <p:tag name="AS_UNIQUEID" val="519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45.xml><?xml version="1.0" encoding="utf-8"?>
<p:tagLst xmlns:p="http://schemas.openxmlformats.org/presentationml/2006/main">
  <p:tag name="AS_UNIQUEID" val="5191"/>
</p:tagLst>
</file>

<file path=ppt/tags/tag646.xml><?xml version="1.0" encoding="utf-8"?>
<p:tagLst xmlns:p="http://schemas.openxmlformats.org/presentationml/2006/main">
  <p:tag name="AS_UNIQUEID" val="5192"/>
</p:tagLst>
</file>

<file path=ppt/tags/tag647.xml><?xml version="1.0" encoding="utf-8"?>
<p:tagLst xmlns:p="http://schemas.openxmlformats.org/presentationml/2006/main">
  <p:tag name="AS_UNIQUEID" val="5193"/>
  <p:tag name="KSO_WM_BEAUTIFY_FLAG" val=""/>
</p:tagLst>
</file>

<file path=ppt/tags/tag648.xml><?xml version="1.0" encoding="utf-8"?>
<p:tagLst xmlns:p="http://schemas.openxmlformats.org/presentationml/2006/main">
  <p:tag name="AS_UNIQUEID" val="5194"/>
  <p:tag name="KSO_WM_BEAUTIFY_FLAG" val=""/>
</p:tagLst>
</file>

<file path=ppt/tags/tag649.xml><?xml version="1.0" encoding="utf-8"?>
<p:tagLst xmlns:p="http://schemas.openxmlformats.org/presentationml/2006/main">
  <p:tag name="AS_UNIQUEID" val="5195"/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50.xml><?xml version="1.0" encoding="utf-8"?>
<p:tagLst xmlns:p="http://schemas.openxmlformats.org/presentationml/2006/main">
  <p:tag name="AS_UNIQUEID" val="5196"/>
  <p:tag name="KSO_WM_BEAUTIFY_FLAG" val=""/>
</p:tagLst>
</file>

<file path=ppt/tags/tag651.xml><?xml version="1.0" encoding="utf-8"?>
<p:tagLst xmlns:p="http://schemas.openxmlformats.org/presentationml/2006/main">
  <p:tag name="AS_UNIQUEID" val="5197"/>
</p:tagLst>
</file>

<file path=ppt/tags/tag652.xml><?xml version="1.0" encoding="utf-8"?>
<p:tagLst xmlns:p="http://schemas.openxmlformats.org/presentationml/2006/main">
  <p:tag name="AS_UNIQUEID" val="5198"/>
</p:tagLst>
</file>

<file path=ppt/tags/tag653.xml><?xml version="1.0" encoding="utf-8"?>
<p:tagLst xmlns:p="http://schemas.openxmlformats.org/presentationml/2006/main">
  <p:tag name="AS_UNIQUEID" val="5199"/>
</p:tagLst>
</file>

<file path=ppt/tags/tag654.xml><?xml version="1.0" encoding="utf-8"?>
<p:tagLst xmlns:p="http://schemas.openxmlformats.org/presentationml/2006/main">
  <p:tag name="AS_UNIQUEID" val="5200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655.xml><?xml version="1.0" encoding="utf-8"?>
<p:tagLst xmlns:p="http://schemas.openxmlformats.org/presentationml/2006/main">
  <p:tag name="AS_UNIQUEID" val="5201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656.xml><?xml version="1.0" encoding="utf-8"?>
<p:tagLst xmlns:p="http://schemas.openxmlformats.org/presentationml/2006/main">
  <p:tag name="AS_UNIQUEID" val="5202"/>
  <p:tag name="KSO_WM_BEAUTIFY_FLAG" val=""/>
</p:tagLst>
</file>

<file path=ppt/tags/tag657.xml><?xml version="1.0" encoding="utf-8"?>
<p:tagLst xmlns:p="http://schemas.openxmlformats.org/presentationml/2006/main">
  <p:tag name="AS_UNIQUEID" val="5203"/>
  <p:tag name="KSO_WM_BEAUTIFY_FLAG" val=""/>
</p:tagLst>
</file>

<file path=ppt/tags/tag658.xml><?xml version="1.0" encoding="utf-8"?>
<p:tagLst xmlns:p="http://schemas.openxmlformats.org/presentationml/2006/main">
  <p:tag name="AS_UNIQUEID" val="5204"/>
  <p:tag name="KSO_WM_UNIT_TEXT_FILL_FORE_SCHEMECOLOR_INDEX_BRIGHTNESS" val="0"/>
  <p:tag name="KSO_WM_UNIT_TEXT_FILL_FORE_SCHEMECOLOR_INDEX" val="13"/>
  <p:tag name="KSO_WM_UNIT_TEXT_FILL_TYPE" val="1"/>
</p:tagLst>
</file>

<file path=ppt/tags/tag65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662.xml><?xml version="1.0" encoding="utf-8"?>
<p:tagLst xmlns:p="http://schemas.openxmlformats.org/presentationml/2006/main">
  <p:tag name="AS_UNIQUEID" val="5206"/>
  <p:tag name="KSO_WM_UNIT_FILL_FORE_SCHEMECOLOR_INDEX_BRIGHTNESS" val="-0.05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63.xml><?xml version="1.0" encoding="utf-8"?>
<p:tagLst xmlns:p="http://schemas.openxmlformats.org/presentationml/2006/main">
  <p:tag name="AS_UNIQUEID" val="5207"/>
</p:tagLst>
</file>

<file path=ppt/tags/tag664.xml><?xml version="1.0" encoding="utf-8"?>
<p:tagLst xmlns:p="http://schemas.openxmlformats.org/presentationml/2006/main">
  <p:tag name="AS_UNIQUEID" val="5208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65.xml><?xml version="1.0" encoding="utf-8"?>
<p:tagLst xmlns:p="http://schemas.openxmlformats.org/presentationml/2006/main">
  <p:tag name="AS_UNIQUEID" val="520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66.xml><?xml version="1.0" encoding="utf-8"?>
<p:tagLst xmlns:p="http://schemas.openxmlformats.org/presentationml/2006/main">
  <p:tag name="AS_UNIQUEID" val="521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67.xml><?xml version="1.0" encoding="utf-8"?>
<p:tagLst xmlns:p="http://schemas.openxmlformats.org/presentationml/2006/main">
  <p:tag name="AS_UNIQUEID" val="521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68.xml><?xml version="1.0" encoding="utf-8"?>
<p:tagLst xmlns:p="http://schemas.openxmlformats.org/presentationml/2006/main">
  <p:tag name="AS_UNIQUEID" val="521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69.xml><?xml version="1.0" encoding="utf-8"?>
<p:tagLst xmlns:p="http://schemas.openxmlformats.org/presentationml/2006/main">
  <p:tag name="AS_UNIQUEID" val="521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7.xml><?xml version="1.0" encoding="utf-8"?>
<p:tagLst xmlns:p="http://schemas.openxmlformats.org/presentationml/2006/main">
  <p:tag name="KSO_WM_SLIDE_BACKGROUND_TYPE" val="bottomTop"/>
</p:tagLst>
</file>

<file path=ppt/tags/tag670.xml><?xml version="1.0" encoding="utf-8"?>
<p:tagLst xmlns:p="http://schemas.openxmlformats.org/presentationml/2006/main">
  <p:tag name="AS_UNIQUEID" val="521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71.xml><?xml version="1.0" encoding="utf-8"?>
<p:tagLst xmlns:p="http://schemas.openxmlformats.org/presentationml/2006/main">
  <p:tag name="AS_UNIQUEID" val="521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72.xml><?xml version="1.0" encoding="utf-8"?>
<p:tagLst xmlns:p="http://schemas.openxmlformats.org/presentationml/2006/main">
  <p:tag name="AS_UNIQUEID" val="521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73.xml><?xml version="1.0" encoding="utf-8"?>
<p:tagLst xmlns:p="http://schemas.openxmlformats.org/presentationml/2006/main">
  <p:tag name="AS_UNIQUEID" val="521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674.xml><?xml version="1.0" encoding="utf-8"?>
<p:tagLst xmlns:p="http://schemas.openxmlformats.org/presentationml/2006/main">
  <p:tag name="AS_UNIQUEID" val="5218"/>
</p:tagLst>
</file>

<file path=ppt/tags/tag675.xml><?xml version="1.0" encoding="utf-8"?>
<p:tagLst xmlns:p="http://schemas.openxmlformats.org/presentationml/2006/main">
  <p:tag name="AS_UNIQUEID" val="5219"/>
</p:tagLst>
</file>

<file path=ppt/tags/tag676.xml><?xml version="1.0" encoding="utf-8"?>
<p:tagLst xmlns:p="http://schemas.openxmlformats.org/presentationml/2006/main">
  <p:tag name="AS_UNIQUEID" val="5220"/>
  <p:tag name="KSO_WM_BEAUTIFY_FLAG" val=""/>
</p:tagLst>
</file>

<file path=ppt/tags/tag677.xml><?xml version="1.0" encoding="utf-8"?>
<p:tagLst xmlns:p="http://schemas.openxmlformats.org/presentationml/2006/main">
  <p:tag name="AS_UNIQUEID" val="5221"/>
  <p:tag name="KSO_WM_BEAUTIFY_FLAG" val=""/>
</p:tagLst>
</file>

<file path=ppt/tags/tag678.xml><?xml version="1.0" encoding="utf-8"?>
<p:tagLst xmlns:p="http://schemas.openxmlformats.org/presentationml/2006/main">
  <p:tag name="AS_UNIQUEID" val="5222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9.xml><?xml version="1.0" encoding="utf-8"?>
<p:tagLst xmlns:p="http://schemas.openxmlformats.org/presentationml/2006/main">
  <p:tag name="AS_UNIQUEID" val="5223"/>
</p:tagLst>
</file>

<file path=ppt/tags/tag68.xml><?xml version="1.0" encoding="utf-8"?>
<p:tagLst xmlns:p="http://schemas.openxmlformats.org/presentationml/2006/main">
  <p:tag name="KSO_WM_SLIDE_BACKGROUND_TYPE" val="bottomTop"/>
</p:tagLst>
</file>

<file path=ppt/tags/tag680.xml><?xml version="1.0" encoding="utf-8"?>
<p:tagLst xmlns:p="http://schemas.openxmlformats.org/presentationml/2006/main">
  <p:tag name="AS_UNIQUEID" val="5224"/>
</p:tagLst>
</file>

<file path=ppt/tags/tag681.xml><?xml version="1.0" encoding="utf-8"?>
<p:tagLst xmlns:p="http://schemas.openxmlformats.org/presentationml/2006/main">
  <p:tag name="AS_UNIQUEID" val="5225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682.xml><?xml version="1.0" encoding="utf-8"?>
<p:tagLst xmlns:p="http://schemas.openxmlformats.org/presentationml/2006/main">
  <p:tag name="AS_UNIQUEID" val="5226"/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683.xml><?xml version="1.0" encoding="utf-8"?>
<p:tagLst xmlns:p="http://schemas.openxmlformats.org/presentationml/2006/main">
  <p:tag name="AS_UNIQUEID" val="5227"/>
  <p:tag name="KSO_WM_BEAUTIFY_FLAG" val=""/>
</p:tagLst>
</file>

<file path=ppt/tags/tag684.xml><?xml version="1.0" encoding="utf-8"?>
<p:tagLst xmlns:p="http://schemas.openxmlformats.org/presentationml/2006/main">
  <p:tag name="AS_UNIQUEID" val="5228"/>
  <p:tag name="KSO_WM_BEAUTIFY_FLAG" val=""/>
</p:tagLst>
</file>

<file path=ppt/tags/tag685.xml><?xml version="1.0" encoding="utf-8"?>
<p:tagLst xmlns:p="http://schemas.openxmlformats.org/presentationml/2006/main">
  <p:tag name="AS_UNIQUEID" val="5229"/>
  <p:tag name="KSO_WM_UNIT_TEXT_FILL_FORE_SCHEMECOLOR_INDEX_BRIGHTNESS" val="0"/>
  <p:tag name="KSO_WM_UNIT_TEXT_FILL_FORE_SCHEMECOLOR_INDEX" val="13"/>
  <p:tag name="KSO_WM_UNIT_TEXT_FILL_TYPE" val="1"/>
</p:tagLst>
</file>

<file path=ppt/tags/tag686.xml><?xml version="1.0" encoding="utf-8"?>
<p:tagLst xmlns:p="http://schemas.openxmlformats.org/presentationml/2006/main">
  <p:tag name="AS_UNIQUEID" val="5230"/>
  <p:tag name="KSO_WM_UNIT_TEXT_FILL_FORE_SCHEMECOLOR_INDEX_BRIGHTNESS" val="0"/>
  <p:tag name="KSO_WM_UNIT_TEXT_FILL_FORE_SCHEMECOLOR_INDEX" val="13"/>
  <p:tag name="KSO_WM_UNIT_TEXT_FILL_TYPE" val="1"/>
</p:tagLst>
</file>

<file path=ppt/tags/tag687.xml><?xml version="1.0" encoding="utf-8"?>
<p:tagLst xmlns:p="http://schemas.openxmlformats.org/presentationml/2006/main">
  <p:tag name="AS_UNIQUEID" val="5231"/>
</p:tagLst>
</file>

<file path=ppt/tags/tag688.xml><?xml version="1.0" encoding="utf-8"?>
<p:tagLst xmlns:p="http://schemas.openxmlformats.org/presentationml/2006/main">
  <p:tag name="AS_UNIQUEID" val="5232"/>
</p:tagLst>
</file>

<file path=ppt/tags/tag689.xml><?xml version="1.0" encoding="utf-8"?>
<p:tagLst xmlns:p="http://schemas.openxmlformats.org/presentationml/2006/main">
  <p:tag name="AS_UNIQUEID" val="5233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1bc26acadab44ca6a2b9d5b1ba2427f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2130a19c00642aba3160ac773d23347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90.xml><?xml version="1.0" encoding="utf-8"?>
<p:tagLst xmlns:p="http://schemas.openxmlformats.org/presentationml/2006/main">
  <p:tag name="AS_UNIQUEID" val="5234"/>
  <p:tag name="KSO_WM_UNIT_TEXT_FILL_FORE_SCHEMECOLOR_INDEX_BRIGHTNESS" val="0"/>
  <p:tag name="KSO_WM_UNIT_TEXT_FILL_FORE_SCHEMECOLOR_INDEX" val="13"/>
  <p:tag name="KSO_WM_UNIT_TEXT_FILL_TYPE" val="1"/>
</p:tagLst>
</file>

<file path=ppt/tags/tag691.xml><?xml version="1.0" encoding="utf-8"?>
<p:tagLst xmlns:p="http://schemas.openxmlformats.org/presentationml/2006/main">
  <p:tag name="AS_UNIQUEID" val="5235"/>
  <p:tag name="KSO_WM_BEAUTIFY_FLAG" val=""/>
</p:tagLst>
</file>

<file path=ppt/tags/tag692.xml><?xml version="1.0" encoding="utf-8"?>
<p:tagLst xmlns:p="http://schemas.openxmlformats.org/presentationml/2006/main">
  <p:tag name="AS_UNIQUEID" val="5236"/>
</p:tagLst>
</file>

<file path=ppt/tags/tag693.xml><?xml version="1.0" encoding="utf-8"?>
<p:tagLst xmlns:p="http://schemas.openxmlformats.org/presentationml/2006/main">
  <p:tag name="AS_UNIQUEID" val="5237"/>
</p:tagLst>
</file>

<file path=ppt/tags/tag694.xml><?xml version="1.0" encoding="utf-8"?>
<p:tagLst xmlns:p="http://schemas.openxmlformats.org/presentationml/2006/main">
  <p:tag name="AS_UNIQUEID" val="5238"/>
  <p:tag name="KSO_WM_BEAUTIFY_FLAG" val=""/>
</p:tagLst>
</file>

<file path=ppt/tags/tag695.xml><?xml version="1.0" encoding="utf-8"?>
<p:tagLst xmlns:p="http://schemas.openxmlformats.org/presentationml/2006/main">
  <p:tag name="AS_UNIQUEID" val="5239"/>
</p:tagLst>
</file>

<file path=ppt/tags/tag696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699.xml><?xml version="1.0" encoding="utf-8"?>
<p:tagLst xmlns:p="http://schemas.openxmlformats.org/presentationml/2006/main">
  <p:tag name="AS_UNIQUEID" val="524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e6818208a7484b16a64b0f473b9fd5e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d358246c084d3ab2c12e6e142c76a0"/>
  <p:tag name="KSO_WM_SLIDE_BACKGROUND_TYPE" val="navigation"/>
</p:tagLst>
</file>

<file path=ppt/tags/tag700.xml><?xml version="1.0" encoding="utf-8"?>
<p:tagLst xmlns:p="http://schemas.openxmlformats.org/presentationml/2006/main">
  <p:tag name="AS_UNIQUEID" val="5242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01.xml><?xml version="1.0" encoding="utf-8"?>
<p:tagLst xmlns:p="http://schemas.openxmlformats.org/presentationml/2006/main">
  <p:tag name="AS_UNIQUEID" val="524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02.xml><?xml version="1.0" encoding="utf-8"?>
<p:tagLst xmlns:p="http://schemas.openxmlformats.org/presentationml/2006/main">
  <p:tag name="AS_UNIQUEID" val="524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03.xml><?xml version="1.0" encoding="utf-8"?>
<p:tagLst xmlns:p="http://schemas.openxmlformats.org/presentationml/2006/main">
  <p:tag name="AS_UNIQUEID" val="524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04.xml><?xml version="1.0" encoding="utf-8"?>
<p:tagLst xmlns:p="http://schemas.openxmlformats.org/presentationml/2006/main">
  <p:tag name="AS_UNIQUEID" val="524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05.xml><?xml version="1.0" encoding="utf-8"?>
<p:tagLst xmlns:p="http://schemas.openxmlformats.org/presentationml/2006/main">
  <p:tag name="AS_UNIQUEID" val="524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06.xml><?xml version="1.0" encoding="utf-8"?>
<p:tagLst xmlns:p="http://schemas.openxmlformats.org/presentationml/2006/main">
  <p:tag name="AS_UNIQUEID" val="524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07.xml><?xml version="1.0" encoding="utf-8"?>
<p:tagLst xmlns:p="http://schemas.openxmlformats.org/presentationml/2006/main">
  <p:tag name="AS_UNIQUEID" val="524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08.xml><?xml version="1.0" encoding="utf-8"?>
<p:tagLst xmlns:p="http://schemas.openxmlformats.org/presentationml/2006/main">
  <p:tag name="AS_UNIQUEID" val="525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09.xml><?xml version="1.0" encoding="utf-8"?>
<p:tagLst xmlns:p="http://schemas.openxmlformats.org/presentationml/2006/main">
  <p:tag name="AS_UNIQUEID" val="525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bf49d1f3178849db889a3f84cc75b1e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3cbdb30dbaa485cb9b593d1b542bb46"/>
  <p:tag name="KSO_WM_SLIDE_BACKGROUND_TYPE" val="navigation"/>
</p:tagLst>
</file>

<file path=ppt/tags/tag710.xml><?xml version="1.0" encoding="utf-8"?>
<p:tagLst xmlns:p="http://schemas.openxmlformats.org/presentationml/2006/main">
  <p:tag name="AS_UNIQUEID" val="5252"/>
</p:tagLst>
</file>

<file path=ppt/tags/tag711.xml><?xml version="1.0" encoding="utf-8"?>
<p:tagLst xmlns:p="http://schemas.openxmlformats.org/presentationml/2006/main">
  <p:tag name="AS_UNIQUEID" val="5253"/>
</p:tagLst>
</file>

<file path=ppt/tags/tag712.xml><?xml version="1.0" encoding="utf-8"?>
<p:tagLst xmlns:p="http://schemas.openxmlformats.org/presentationml/2006/main">
  <p:tag name="AS_UNIQUEID" val="5254"/>
  <p:tag name="KSO_WM_BEAUTIFY_FLAG" val=""/>
</p:tagLst>
</file>

<file path=ppt/tags/tag713.xml><?xml version="1.0" encoding="utf-8"?>
<p:tagLst xmlns:p="http://schemas.openxmlformats.org/presentationml/2006/main">
  <p:tag name="AS_UNIQUEID" val="5255"/>
  <p:tag name="KSO_WM_BEAUTIFY_FLAG" val=""/>
</p:tagLst>
</file>

<file path=ppt/tags/tag714.xml><?xml version="1.0" encoding="utf-8"?>
<p:tagLst xmlns:p="http://schemas.openxmlformats.org/presentationml/2006/main">
  <p:tag name="AS_UNIQUEID" val="5256"/>
  <p:tag name="KSO_WM_UNIT_TEXT_FILL_FORE_SCHEMECOLOR_INDEX_BRIGHTNESS" val="0"/>
  <p:tag name="KSO_WM_UNIT_TEXT_FILL_FORE_SCHEMECOLOR_INDEX" val="13"/>
  <p:tag name="KSO_WM_UNIT_TEXT_FILL_TYPE" val="1"/>
</p:tagLst>
</file>

<file path=ppt/tags/tag715.xml><?xml version="1.0" encoding="utf-8"?>
<p:tagLst xmlns:p="http://schemas.openxmlformats.org/presentationml/2006/main">
  <p:tag name="AS_UNIQUEID" val="5257"/>
</p:tagLst>
</file>

<file path=ppt/tags/tag716.xml><?xml version="1.0" encoding="utf-8"?>
<p:tagLst xmlns:p="http://schemas.openxmlformats.org/presentationml/2006/main">
  <p:tag name="AS_UNIQUEID" val="5258"/>
  <p:tag name="KSO_WM_UNIT_LINE_FORE_SCHEMECOLOR_INDEX_BRIGHTNESS" val="0"/>
  <p:tag name="KSO_WM_UNIT_LINE_FORE_SCHEMECOLOR_INDEX" val="6"/>
  <p:tag name="KSO_WM_UNIT_LINE_FILL_TYPE" val="2"/>
</p:tagLst>
</file>

<file path=ppt/tags/tag717.xml><?xml version="1.0" encoding="utf-8"?>
<p:tagLst xmlns:p="http://schemas.openxmlformats.org/presentationml/2006/main">
  <p:tag name="AS_UNIQUEID" val="5259"/>
  <p:tag name="KSO_WM_BEAUTIFY_FLAG" val=""/>
</p:tagLst>
</file>

<file path=ppt/tags/tag71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721.xml><?xml version="1.0" encoding="utf-8"?>
<p:tagLst xmlns:p="http://schemas.openxmlformats.org/presentationml/2006/main">
  <p:tag name="AS_UNIQUEID" val="5261"/>
</p:tagLst>
</file>

<file path=ppt/tags/tag722.xml><?xml version="1.0" encoding="utf-8"?>
<p:tagLst xmlns:p="http://schemas.openxmlformats.org/presentationml/2006/main">
  <p:tag name="AS_UNIQUEID" val="5262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23.xml><?xml version="1.0" encoding="utf-8"?>
<p:tagLst xmlns:p="http://schemas.openxmlformats.org/presentationml/2006/main">
  <p:tag name="AS_UNIQUEID" val="526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24.xml><?xml version="1.0" encoding="utf-8"?>
<p:tagLst xmlns:p="http://schemas.openxmlformats.org/presentationml/2006/main">
  <p:tag name="AS_UNIQUEID" val="526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25.xml><?xml version="1.0" encoding="utf-8"?>
<p:tagLst xmlns:p="http://schemas.openxmlformats.org/presentationml/2006/main">
  <p:tag name="AS_UNIQUEID" val="526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26.xml><?xml version="1.0" encoding="utf-8"?>
<p:tagLst xmlns:p="http://schemas.openxmlformats.org/presentationml/2006/main">
  <p:tag name="AS_UNIQUEID" val="526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27.xml><?xml version="1.0" encoding="utf-8"?>
<p:tagLst xmlns:p="http://schemas.openxmlformats.org/presentationml/2006/main">
  <p:tag name="AS_UNIQUEID" val="526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28.xml><?xml version="1.0" encoding="utf-8"?>
<p:tagLst xmlns:p="http://schemas.openxmlformats.org/presentationml/2006/main">
  <p:tag name="AS_UNIQUEID" val="526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29.xml><?xml version="1.0" encoding="utf-8"?>
<p:tagLst xmlns:p="http://schemas.openxmlformats.org/presentationml/2006/main">
  <p:tag name="AS_UNIQUEID" val="526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30.xml><?xml version="1.0" encoding="utf-8"?>
<p:tagLst xmlns:p="http://schemas.openxmlformats.org/presentationml/2006/main">
  <p:tag name="AS_UNIQUEID" val="527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31.xml><?xml version="1.0" encoding="utf-8"?>
<p:tagLst xmlns:p="http://schemas.openxmlformats.org/presentationml/2006/main">
  <p:tag name="AS_UNIQUEID" val="527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32.xml><?xml version="1.0" encoding="utf-8"?>
<p:tagLst xmlns:p="http://schemas.openxmlformats.org/presentationml/2006/main">
  <p:tag name="AS_UNIQUEID" val="5272"/>
</p:tagLst>
</file>

<file path=ppt/tags/tag733.xml><?xml version="1.0" encoding="utf-8"?>
<p:tagLst xmlns:p="http://schemas.openxmlformats.org/presentationml/2006/main">
  <p:tag name="AS_UNIQUEID" val="5273"/>
  <p:tag name="KSO_WM_UNIT_TEXT_FILL_FORE_SCHEMECOLOR_INDEX_BRIGHTNESS" val="0"/>
  <p:tag name="KSO_WM_UNIT_TEXT_FILL_FORE_SCHEMECOLOR_INDEX" val="13"/>
  <p:tag name="KSO_WM_UNIT_TEXT_FILL_TYPE" val="1"/>
</p:tagLst>
</file>

<file path=ppt/tags/tag734.xml><?xml version="1.0" encoding="utf-8"?>
<p:tagLst xmlns:p="http://schemas.openxmlformats.org/presentationml/2006/main">
  <p:tag name="AS_UNIQUEID" val="5274"/>
  <p:tag name="KSO_WM_BEAUTIFY_FLAG" val=""/>
</p:tagLst>
</file>

<file path=ppt/tags/tag735.xml><?xml version="1.0" encoding="utf-8"?>
<p:tagLst xmlns:p="http://schemas.openxmlformats.org/presentationml/2006/main">
  <p:tag name="AS_UNIQUEID" val="5275"/>
  <p:tag name="KSO_WM_BEAUTIFY_FLAG" val=""/>
  <p:tag name="KSO_WM_UNIT_LINE_FORE_SCHEMECOLOR_INDEX_BRIGHTNESS" val="0"/>
  <p:tag name="KSO_WM_UNIT_LINE_FORE_SCHEMECOLOR_INDEX" val="15"/>
  <p:tag name="KSO_WM_UNIT_LINE_FILL_TYPE" val="2"/>
</p:tagLst>
</file>

<file path=ppt/tags/tag736.xml><?xml version="1.0" encoding="utf-8"?>
<p:tagLst xmlns:p="http://schemas.openxmlformats.org/presentationml/2006/main">
  <p:tag name="AS_UNIQUEID" val="5276"/>
  <p:tag name="KSO_WM_UNIT_FILL_FORE_SCHEMECOLOR_INDEX_BRIGHTNESS" val="-0.05"/>
  <p:tag name="KSO_WM_UNIT_FILL_FORE_SCHEMECOLOR_INDEX" val="8"/>
  <p:tag name="KSO_WM_UNIT_FILL_TYPE" val="1"/>
  <p:tag name="KSO_WM_UNIT_LINE_FORE_SCHEMECOLOR_INDEX_BRIGHTNESS" val="-0.1"/>
  <p:tag name="KSO_WM_UNIT_LINE_FORE_SCHEMECOLOR_INDEX" val="1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7.xml><?xml version="1.0" encoding="utf-8"?>
<p:tagLst xmlns:p="http://schemas.openxmlformats.org/presentationml/2006/main">
  <p:tag name="AS_UNIQUEID" val="5277"/>
</p:tagLst>
</file>

<file path=ppt/tags/tag738.xml><?xml version="1.0" encoding="utf-8"?>
<p:tagLst xmlns:p="http://schemas.openxmlformats.org/presentationml/2006/main">
  <p:tag name="AS_UNIQUEID" val="5278"/>
  <p:tag name="KSO_WM_UNIT_LINE_FORE_SCHEMECOLOR_INDEX_BRIGHTNESS" val="0"/>
  <p:tag name="KSO_WM_UNIT_LINE_FORE_SCHEMECOLOR_INDEX" val="5"/>
  <p:tag name="KSO_WM_UNIT_LINE_FILL_TYPE" val="2"/>
</p:tagLst>
</file>

<file path=ppt/tags/tag739.xml><?xml version="1.0" encoding="utf-8"?>
<p:tagLst xmlns:p="http://schemas.openxmlformats.org/presentationml/2006/main">
  <p:tag name="AS_UNIQUEID" val="5279"/>
  <p:tag name="KSO_WM_UNIT_LINE_FORE_SCHEMECOLOR_INDEX_BRIGHTNESS" val="0"/>
  <p:tag name="KSO_WM_UNIT_LINE_FORE_SCHEMECOLOR_INDEX" val="5"/>
  <p:tag name="KSO_WM_UNIT_LINE_FILL_TYPE" val="2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40.xml><?xml version="1.0" encoding="utf-8"?>
<p:tagLst xmlns:p="http://schemas.openxmlformats.org/presentationml/2006/main">
  <p:tag name="AS_UNIQUEID" val="5280"/>
</p:tagLst>
</file>

<file path=ppt/tags/tag741.xml><?xml version="1.0" encoding="utf-8"?>
<p:tagLst xmlns:p="http://schemas.openxmlformats.org/presentationml/2006/main">
  <p:tag name="AS_UNIQUEID" val="5281"/>
</p:tagLst>
</file>

<file path=ppt/tags/tag742.xml><?xml version="1.0" encoding="utf-8"?>
<p:tagLst xmlns:p="http://schemas.openxmlformats.org/presentationml/2006/main">
  <p:tag name="AS_UNIQUEID" val="5282"/>
  <p:tag name="KSO_WM_BEAUTIFY_FLAG" val=""/>
</p:tagLst>
</file>

<file path=ppt/tags/tag743.xml><?xml version="1.0" encoding="utf-8"?>
<p:tagLst xmlns:p="http://schemas.openxmlformats.org/presentationml/2006/main">
  <p:tag name="AS_UNIQUEID" val="5283"/>
  <p:tag name="KSO_WM_BEAUTIFY_FLAG" val=""/>
</p:tagLst>
</file>

<file path=ppt/tags/tag744.xml><?xml version="1.0" encoding="utf-8"?>
<p:tagLst xmlns:p="http://schemas.openxmlformats.org/presentationml/2006/main">
  <p:tag name="AS_UNIQUEID" val="5284"/>
  <p:tag name="KSO_WM_BEAUTIFY_FLAG" val=""/>
</p:tagLst>
</file>

<file path=ppt/tags/tag745.xml><?xml version="1.0" encoding="utf-8"?>
<p:tagLst xmlns:p="http://schemas.openxmlformats.org/presentationml/2006/main">
  <p:tag name="AS_UNIQUEID" val="5285"/>
  <p:tag name="KSO_WM_BEAUTIFY_FLAG" val=""/>
</p:tagLst>
</file>

<file path=ppt/tags/tag746.xml><?xml version="1.0" encoding="utf-8"?>
<p:tagLst xmlns:p="http://schemas.openxmlformats.org/presentationml/2006/main">
  <p:tag name="AS_UNIQUEID" val="5286"/>
</p:tagLst>
</file>

<file path=ppt/tags/tag74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50.xml><?xml version="1.0" encoding="utf-8"?>
<p:tagLst xmlns:p="http://schemas.openxmlformats.org/presentationml/2006/main">
  <p:tag name="AS_UNIQUEID" val="5288"/>
</p:tagLst>
</file>

<file path=ppt/tags/tag751.xml><?xml version="1.0" encoding="utf-8"?>
<p:tagLst xmlns:p="http://schemas.openxmlformats.org/presentationml/2006/main">
  <p:tag name="AS_UNIQUEID" val="5289"/>
  <p:tag name="KSO_WM_BEAUTIFY_FLAG" val=""/>
</p:tagLst>
</file>

<file path=ppt/tags/tag752.xml><?xml version="1.0" encoding="utf-8"?>
<p:tagLst xmlns:p="http://schemas.openxmlformats.org/presentationml/2006/main">
  <p:tag name="AS_UNIQUEID" val="5290"/>
</p:tagLst>
</file>

<file path=ppt/tags/tag753.xml><?xml version="1.0" encoding="utf-8"?>
<p:tagLst xmlns:p="http://schemas.openxmlformats.org/presentationml/2006/main">
  <p:tag name="AS_UNIQUEID" val="5291"/>
</p:tagLst>
</file>

<file path=ppt/tags/tag754.xml><?xml version="1.0" encoding="utf-8"?>
<p:tagLst xmlns:p="http://schemas.openxmlformats.org/presentationml/2006/main">
  <p:tag name="AS_UNIQUEID" val="5292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55.xml><?xml version="1.0" encoding="utf-8"?>
<p:tagLst xmlns:p="http://schemas.openxmlformats.org/presentationml/2006/main">
  <p:tag name="AS_UNIQUEID" val="529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56.xml><?xml version="1.0" encoding="utf-8"?>
<p:tagLst xmlns:p="http://schemas.openxmlformats.org/presentationml/2006/main">
  <p:tag name="AS_UNIQUEID" val="529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57.xml><?xml version="1.0" encoding="utf-8"?>
<p:tagLst xmlns:p="http://schemas.openxmlformats.org/presentationml/2006/main">
  <p:tag name="AS_UNIQUEID" val="529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58.xml><?xml version="1.0" encoding="utf-8"?>
<p:tagLst xmlns:p="http://schemas.openxmlformats.org/presentationml/2006/main">
  <p:tag name="AS_UNIQUEID" val="529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59.xml><?xml version="1.0" encoding="utf-8"?>
<p:tagLst xmlns:p="http://schemas.openxmlformats.org/presentationml/2006/main">
  <p:tag name="AS_UNIQUEID" val="529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60.xml><?xml version="1.0" encoding="utf-8"?>
<p:tagLst xmlns:p="http://schemas.openxmlformats.org/presentationml/2006/main">
  <p:tag name="AS_UNIQUEID" val="529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61.xml><?xml version="1.0" encoding="utf-8"?>
<p:tagLst xmlns:p="http://schemas.openxmlformats.org/presentationml/2006/main">
  <p:tag name="AS_UNIQUEID" val="529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62.xml><?xml version="1.0" encoding="utf-8"?>
<p:tagLst xmlns:p="http://schemas.openxmlformats.org/presentationml/2006/main">
  <p:tag name="AS_UNIQUEID" val="530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63.xml><?xml version="1.0" encoding="utf-8"?>
<p:tagLst xmlns:p="http://schemas.openxmlformats.org/presentationml/2006/main">
  <p:tag name="AS_UNIQUEID" val="530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764.xml><?xml version="1.0" encoding="utf-8"?>
<p:tagLst xmlns:p="http://schemas.openxmlformats.org/presentationml/2006/main">
  <p:tag name="AS_UNIQUEID" val="5302"/>
  <p:tag name="KSO_WM_UNIT_TEXT_FILL_FORE_SCHEMECOLOR_INDEX_BRIGHTNESS" val="0"/>
  <p:tag name="KSO_WM_UNIT_TEXT_FILL_FORE_SCHEMECOLOR_INDEX" val="13"/>
  <p:tag name="KSO_WM_UNIT_TEXT_FILL_TYPE" val="1"/>
</p:tagLst>
</file>

<file path=ppt/tags/tag765.xml><?xml version="1.0" encoding="utf-8"?>
<p:tagLst xmlns:p="http://schemas.openxmlformats.org/presentationml/2006/main">
  <p:tag name="AS_UNIQUEID" val="5303"/>
  <p:tag name="KSO_WM_UNIT_TEXT_FILL_FORE_SCHEMECOLOR_INDEX_BRIGHTNESS" val="0"/>
  <p:tag name="KSO_WM_UNIT_TEXT_FILL_FORE_SCHEMECOLOR_INDEX" val="13"/>
  <p:tag name="KSO_WM_UNIT_TEXT_FILL_TYPE" val="1"/>
</p:tagLst>
</file>

<file path=ppt/tags/tag766.xml><?xml version="1.0" encoding="utf-8"?>
<p:tagLst xmlns:p="http://schemas.openxmlformats.org/presentationml/2006/main">
  <p:tag name="AS_UNIQUEID" val="5304"/>
</p:tagLst>
</file>

<file path=ppt/tags/tag767.xml><?xml version="1.0" encoding="utf-8"?>
<p:tagLst xmlns:p="http://schemas.openxmlformats.org/presentationml/2006/main">
  <p:tag name="AS_UNIQUEID" val="5305"/>
</p:tagLst>
</file>

<file path=ppt/tags/tag768.xml><?xml version="1.0" encoding="utf-8"?>
<p:tagLst xmlns:p="http://schemas.openxmlformats.org/presentationml/2006/main">
  <p:tag name="AS_UNIQUEID" val="5306"/>
</p:tagLst>
</file>

<file path=ppt/tags/tag769.xml><?xml version="1.0" encoding="utf-8"?>
<p:tagLst xmlns:p="http://schemas.openxmlformats.org/presentationml/2006/main">
  <p:tag name="AS_UNIQUEID" val="5307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70.xml><?xml version="1.0" encoding="utf-8"?>
<p:tagLst xmlns:p="http://schemas.openxmlformats.org/presentationml/2006/main">
  <p:tag name="AS_UNIQUEID" val="5308"/>
</p:tagLst>
</file>

<file path=ppt/tags/tag771.xml><?xml version="1.0" encoding="utf-8"?>
<p:tagLst xmlns:p="http://schemas.openxmlformats.org/presentationml/2006/main">
  <p:tag name="AS_UNIQUEID" val="5309"/>
</p:tagLst>
</file>

<file path=ppt/tags/tag772.xml><?xml version="1.0" encoding="utf-8"?>
<p:tagLst xmlns:p="http://schemas.openxmlformats.org/presentationml/2006/main">
  <p:tag name="AS_UNIQUEID" val="5310"/>
</p:tagLst>
</file>

<file path=ppt/tags/tag773.xml><?xml version="1.0" encoding="utf-8"?>
<p:tagLst xmlns:p="http://schemas.openxmlformats.org/presentationml/2006/main">
  <p:tag name="AS_UNIQUEID" val="531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74.xml><?xml version="1.0" encoding="utf-8"?>
<p:tagLst xmlns:p="http://schemas.openxmlformats.org/presentationml/2006/main">
  <p:tag name="AS_UNIQUEID" val="5312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75.xml><?xml version="1.0" encoding="utf-8"?>
<p:tagLst xmlns:p="http://schemas.openxmlformats.org/presentationml/2006/main">
  <p:tag name="AS_UNIQUEID" val="5313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76.xml><?xml version="1.0" encoding="utf-8"?>
<p:tagLst xmlns:p="http://schemas.openxmlformats.org/presentationml/2006/main">
  <p:tag name="AS_UNIQUEID" val="531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77.xml><?xml version="1.0" encoding="utf-8"?>
<p:tagLst xmlns:p="http://schemas.openxmlformats.org/presentationml/2006/main">
  <p:tag name="AS_UNIQUEID" val="5315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78.xml><?xml version="1.0" encoding="utf-8"?>
<p:tagLst xmlns:p="http://schemas.openxmlformats.org/presentationml/2006/main">
  <p:tag name="AS_UNIQUEID" val="5316"/>
</p:tagLst>
</file>

<file path=ppt/tags/tag779.xml><?xml version="1.0" encoding="utf-8"?>
<p:tagLst xmlns:p="http://schemas.openxmlformats.org/presentationml/2006/main">
  <p:tag name="AS_UNIQUEID" val="5317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SLIDE_BACKGROUND_TYPE" val="navigation"/>
</p:tagLst>
</file>

<file path=ppt/tags/tag780.xml><?xml version="1.0" encoding="utf-8"?>
<p:tagLst xmlns:p="http://schemas.openxmlformats.org/presentationml/2006/main">
  <p:tag name="AS_UNIQUEID" val="531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81.xml><?xml version="1.0" encoding="utf-8"?>
<p:tagLst xmlns:p="http://schemas.openxmlformats.org/presentationml/2006/main">
  <p:tag name="AS_UNIQUEID" val="5319"/>
</p:tagLst>
</file>

<file path=ppt/tags/tag782.xml><?xml version="1.0" encoding="utf-8"?>
<p:tagLst xmlns:p="http://schemas.openxmlformats.org/presentationml/2006/main">
  <p:tag name="AS_UNIQUEID" val="532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83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786.xml><?xml version="1.0" encoding="utf-8"?>
<p:tagLst xmlns:p="http://schemas.openxmlformats.org/presentationml/2006/main">
  <p:tag name="AS_UNIQUEID" val="5322"/>
</p:tagLst>
</file>

<file path=ppt/tags/tag787.xml><?xml version="1.0" encoding="utf-8"?>
<p:tagLst xmlns:p="http://schemas.openxmlformats.org/presentationml/2006/main">
  <p:tag name="AS_UNIQUEID" val="5323"/>
  <p:tag name="KSO_WM_BEAUTIFY_FLAG" val=""/>
</p:tagLst>
</file>

<file path=ppt/tags/tag788.xml><?xml version="1.0" encoding="utf-8"?>
<p:tagLst xmlns:p="http://schemas.openxmlformats.org/presentationml/2006/main">
  <p:tag name="AS_UNIQUEID" val="5324"/>
</p:tagLst>
</file>

<file path=ppt/tags/tag789.xml><?xml version="1.0" encoding="utf-8"?>
<p:tagLst xmlns:p="http://schemas.openxmlformats.org/presentationml/2006/main">
  <p:tag name="AS_UNIQUEID" val="5325"/>
  <p:tag name="KSO_WM_UNIT_LINE_FORE_SCHEMECOLOR_INDEX_BRIGHTNESS" val="0"/>
  <p:tag name="KSO_WM_UNIT_LINE_FORE_SCHEMECOLOR_INDEX" val="6"/>
  <p:tag name="KSO_WM_UNIT_LINE_FILL_TYPE" val="2"/>
</p:tagLst>
</file>

<file path=ppt/tags/tag79.xml><?xml version="1.0" encoding="utf-8"?>
<p:tagLst xmlns:p="http://schemas.openxmlformats.org/presentationml/2006/main">
  <p:tag name="KSO_WM_SLIDE_BACKGROUND_TYPE" val="navigation"/>
</p:tagLst>
</file>

<file path=ppt/tags/tag790.xml><?xml version="1.0" encoding="utf-8"?>
<p:tagLst xmlns:p="http://schemas.openxmlformats.org/presentationml/2006/main">
  <p:tag name="AS_UNIQUEID" val="5326"/>
  <p:tag name="KSO_WM_UNIT_LINE_FORE_SCHEMECOLOR_INDEX_BRIGHTNESS" val="0"/>
  <p:tag name="KSO_WM_UNIT_LINE_FORE_SCHEMECOLOR_INDEX" val="6"/>
  <p:tag name="KSO_WM_UNIT_LINE_FILL_TYPE" val="2"/>
</p:tagLst>
</file>

<file path=ppt/tags/tag791.xml><?xml version="1.0" encoding="utf-8"?>
<p:tagLst xmlns:p="http://schemas.openxmlformats.org/presentationml/2006/main">
  <p:tag name="AS_UNIQUEID" val="5327"/>
  <p:tag name="KSO_WM_UNIT_FILL_FORE_SCHEMECOLOR_INDEX_BRIGHTNESS" val="-0.05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2.xml><?xml version="1.0" encoding="utf-8"?>
<p:tagLst xmlns:p="http://schemas.openxmlformats.org/presentationml/2006/main">
  <p:tag name="AS_UNIQUEID" val="5328"/>
  <p:tag name="KSO_WM_UNIT_FILL_FORE_SCHEMECOLOR_INDEX_BRIGHTNESS" val="-0.05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3.xml><?xml version="1.0" encoding="utf-8"?>
<p:tagLst xmlns:p="http://schemas.openxmlformats.org/presentationml/2006/main">
  <p:tag name="AS_UNIQUEID" val="5329"/>
  <p:tag name="KSO_WM_BEAUTIFY_FLAG" val=""/>
</p:tagLst>
</file>

<file path=ppt/tags/tag794.xml><?xml version="1.0" encoding="utf-8"?>
<p:tagLst xmlns:p="http://schemas.openxmlformats.org/presentationml/2006/main">
  <p:tag name="AS_UNIQUEID" val="5330"/>
  <p:tag name="KSO_WM_BEAUTIFY_FLAG" val=""/>
</p:tagLst>
</file>

<file path=ppt/tags/tag795.xml><?xml version="1.0" encoding="utf-8"?>
<p:tagLst xmlns:p="http://schemas.openxmlformats.org/presentationml/2006/main">
  <p:tag name="AS_UNIQUEID" val="5331"/>
</p:tagLst>
</file>

<file path=ppt/tags/tag796.xml><?xml version="1.0" encoding="utf-8"?>
<p:tagLst xmlns:p="http://schemas.openxmlformats.org/presentationml/2006/main">
  <p:tag name="AS_UNIQUEID" val="5332"/>
</p:tagLst>
</file>

<file path=ppt/tags/tag797.xml><?xml version="1.0" encoding="utf-8"?>
<p:tagLst xmlns:p="http://schemas.openxmlformats.org/presentationml/2006/main">
  <p:tag name="AS_UNIQUEID" val="5333"/>
  <p:tag name="KSO_WM_BEAUTIFY_FLAG" val=""/>
</p:tagLst>
</file>

<file path=ppt/tags/tag798.xml><?xml version="1.0" encoding="utf-8"?>
<p:tagLst xmlns:p="http://schemas.openxmlformats.org/presentationml/2006/main">
  <p:tag name="AS_UNIQUEID" val="5334"/>
  <p:tag name="KSO_WM_BEAUTIFY_FLAG" val=""/>
</p:tagLst>
</file>

<file path=ppt/tags/tag799.xml><?xml version="1.0" encoding="utf-8"?>
<p:tagLst xmlns:p="http://schemas.openxmlformats.org/presentationml/2006/main">
  <p:tag name="AS_UNIQUEID" val="5335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2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0"/>
  <p:tag name="KSO_WM_UNIT_DEC_AREA_ID" val="17ca7246ff8547bbbbdc7108b8a68452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949e0205fef1478f9ac4326aaf5f5790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973_5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3"/>
  <p:tag name="KSO_WM_UNIT_DEC_AREA_ID" val="244b8b18de2c4ab4b3a0ad355d09482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9a44b1eaa2f4e25bb6e562aacb16cdd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00.xml><?xml version="1.0" encoding="utf-8"?>
<p:tagLst xmlns:p="http://schemas.openxmlformats.org/presentationml/2006/main">
  <p:tag name="AS_UNIQUEID" val="5336"/>
  <p:tag name="KSO_WM_BEAUTIFY_FLAG" val=""/>
</p:tagLst>
</file>

<file path=ppt/tags/tag801.xml><?xml version="1.0" encoding="utf-8"?>
<p:tagLst xmlns:p="http://schemas.openxmlformats.org/presentationml/2006/main">
  <p:tag name="AS_UNIQUEID" val="5337"/>
  <p:tag name="KSO_WM_UNIT_LINE_FORE_SCHEMECOLOR_INDEX_BRIGHTNESS" val="0"/>
  <p:tag name="KSO_WM_UNIT_LINE_FORE_SCHEMECOLOR_INDEX" val="6"/>
  <p:tag name="KSO_WM_UNIT_LINE_FILL_TYPE" val="2"/>
</p:tagLst>
</file>

<file path=ppt/tags/tag802.xml><?xml version="1.0" encoding="utf-8"?>
<p:tagLst xmlns:p="http://schemas.openxmlformats.org/presentationml/2006/main">
  <p:tag name="AS_UNIQUEID" val="533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03.xml><?xml version="1.0" encoding="utf-8"?>
<p:tagLst xmlns:p="http://schemas.openxmlformats.org/presentationml/2006/main">
  <p:tag name="AS_UNIQUEID" val="5339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04.xml><?xml version="1.0" encoding="utf-8"?>
<p:tagLst xmlns:p="http://schemas.openxmlformats.org/presentationml/2006/main">
  <p:tag name="AS_UNIQUEID" val="5340"/>
</p:tagLst>
</file>

<file path=ppt/tags/tag805.xml><?xml version="1.0" encoding="utf-8"?>
<p:tagLst xmlns:p="http://schemas.openxmlformats.org/presentationml/2006/main">
  <p:tag name="AS_UNIQUEID" val="5341"/>
  <p:tag name="KSO_WM_UNIT_TEXT_FILL_FORE_SCHEMECOLOR_INDEX_BRIGHTNESS" val="0"/>
  <p:tag name="KSO_WM_UNIT_TEXT_FILL_FORE_SCHEMECOLOR_INDEX" val="13"/>
  <p:tag name="KSO_WM_UNIT_TEXT_FILL_TYPE" val="1"/>
</p:tagLst>
</file>

<file path=ppt/tags/tag806.xml><?xml version="1.0" encoding="utf-8"?>
<p:tagLst xmlns:p="http://schemas.openxmlformats.org/presentationml/2006/main">
  <p:tag name="AS_UNIQUEID" val="5342"/>
</p:tagLst>
</file>

<file path=ppt/tags/tag807.xml><?xml version="1.0" encoding="utf-8"?>
<p:tagLst xmlns:p="http://schemas.openxmlformats.org/presentationml/2006/main">
  <p:tag name="AS_UNIQUEID" val="5343"/>
  <p:tag name="KSO_WM_UNIT_FILL_FORE_SCHEMECOLOR_INDEX_BRIGHTNESS" val="-0.05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8.xml><?xml version="1.0" encoding="utf-8"?>
<p:tagLst xmlns:p="http://schemas.openxmlformats.org/presentationml/2006/main">
  <p:tag name="AS_UNIQUEID" val="5344"/>
</p:tagLst>
</file>

<file path=ppt/tags/tag80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d01a3df57b460e83f1a669869686a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aa3dd335dc46a6a09565f3458d7ead"/>
  <p:tag name="KSO_WM_SLIDE_BACKGROUND_TYPE" val="belt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812.xml><?xml version="1.0" encoding="utf-8"?>
<p:tagLst xmlns:p="http://schemas.openxmlformats.org/presentationml/2006/main">
  <p:tag name="AS_UNIQUEID" val="5346"/>
</p:tagLst>
</file>

<file path=ppt/tags/tag813.xml><?xml version="1.0" encoding="utf-8"?>
<p:tagLst xmlns:p="http://schemas.openxmlformats.org/presentationml/2006/main">
  <p:tag name="AS_UNIQUEID" val="5347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14.xml><?xml version="1.0" encoding="utf-8"?>
<p:tagLst xmlns:p="http://schemas.openxmlformats.org/presentationml/2006/main">
  <p:tag name="AS_UNIQUEID" val="534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15.xml><?xml version="1.0" encoding="utf-8"?>
<p:tagLst xmlns:p="http://schemas.openxmlformats.org/presentationml/2006/main">
  <p:tag name="AS_UNIQUEID" val="534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16.xml><?xml version="1.0" encoding="utf-8"?>
<p:tagLst xmlns:p="http://schemas.openxmlformats.org/presentationml/2006/main">
  <p:tag name="AS_UNIQUEID" val="535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17.xml><?xml version="1.0" encoding="utf-8"?>
<p:tagLst xmlns:p="http://schemas.openxmlformats.org/presentationml/2006/main">
  <p:tag name="AS_UNIQUEID" val="535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18.xml><?xml version="1.0" encoding="utf-8"?>
<p:tagLst xmlns:p="http://schemas.openxmlformats.org/presentationml/2006/main">
  <p:tag name="AS_UNIQUEID" val="535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19.xml><?xml version="1.0" encoding="utf-8"?>
<p:tagLst xmlns:p="http://schemas.openxmlformats.org/presentationml/2006/main">
  <p:tag name="AS_UNIQUEID" val="535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f03106e07b6c46fea893527c3f7488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f450bd121a14eafb73689bb9ce37f68"/>
  <p:tag name="KSO_WM_SLIDE_BACKGROUND_TYPE" val="belt"/>
</p:tagLst>
</file>

<file path=ppt/tags/tag820.xml><?xml version="1.0" encoding="utf-8"?>
<p:tagLst xmlns:p="http://schemas.openxmlformats.org/presentationml/2006/main">
  <p:tag name="AS_UNIQUEID" val="535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21.xml><?xml version="1.0" encoding="utf-8"?>
<p:tagLst xmlns:p="http://schemas.openxmlformats.org/presentationml/2006/main">
  <p:tag name="AS_UNIQUEID" val="535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22.xml><?xml version="1.0" encoding="utf-8"?>
<p:tagLst xmlns:p="http://schemas.openxmlformats.org/presentationml/2006/main">
  <p:tag name="AS_UNIQUEID" val="535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23.xml><?xml version="1.0" encoding="utf-8"?>
<p:tagLst xmlns:p="http://schemas.openxmlformats.org/presentationml/2006/main">
  <p:tag name="AS_UNIQUEID" val="5357"/>
  <p:tag name="KSO_WM_UNIT_TEXT_FILL_FORE_SCHEMECOLOR_INDEX_BRIGHTNESS" val="0"/>
  <p:tag name="KSO_WM_UNIT_TEXT_FILL_FORE_SCHEMECOLOR_INDEX" val="13"/>
  <p:tag name="KSO_WM_UNIT_TEXT_FILL_TYPE" val="1"/>
</p:tagLst>
</file>

<file path=ppt/tags/tag824.xml><?xml version="1.0" encoding="utf-8"?>
<p:tagLst xmlns:p="http://schemas.openxmlformats.org/presentationml/2006/main">
  <p:tag name="AS_UNIQUEID" val="5358"/>
  <p:tag name="KSO_WM_BEAUTIFY_FLAG" val=""/>
</p:tagLst>
</file>

<file path=ppt/tags/tag825.xml><?xml version="1.0" encoding="utf-8"?>
<p:tagLst xmlns:p="http://schemas.openxmlformats.org/presentationml/2006/main">
  <p:tag name="AS_UNIQUEID" val="5359"/>
</p:tagLst>
</file>

<file path=ppt/tags/tag826.xml><?xml version="1.0" encoding="utf-8"?>
<p:tagLst xmlns:p="http://schemas.openxmlformats.org/presentationml/2006/main">
  <p:tag name="AS_UNIQUEID" val="5360"/>
</p:tagLst>
</file>

<file path=ppt/tags/tag827.xml><?xml version="1.0" encoding="utf-8"?>
<p:tagLst xmlns:p="http://schemas.openxmlformats.org/presentationml/2006/main">
  <p:tag name="AS_UNIQUEID" val="5361"/>
  <p:tag name="KSO_WM_UNIT_TEXT_FILL_FORE_SCHEMECOLOR_INDEX_BRIGHTNESS" val="0"/>
  <p:tag name="KSO_WM_UNIT_TEXT_FILL_FORE_SCHEMECOLOR_INDEX" val="13"/>
  <p:tag name="KSO_WM_UNIT_TEXT_FILL_TYPE" val="1"/>
</p:tagLst>
</file>

<file path=ppt/tags/tag828.xml><?xml version="1.0" encoding="utf-8"?>
<p:tagLst xmlns:p="http://schemas.openxmlformats.org/presentationml/2006/main">
  <p:tag name="AS_UNIQUEID" val="5362"/>
  <p:tag name="KSO_WM_UNIT_LINE_FORE_SCHEMECOLOR_INDEX_BRIGHTNESS" val="0"/>
  <p:tag name="KSO_WM_UNIT_LINE_FORE_SCHEMECOLOR_INDEX" val="6"/>
  <p:tag name="KSO_WM_UNIT_LINE_FILL_TYPE" val="2"/>
</p:tagLst>
</file>

<file path=ppt/tags/tag829.xml><?xml version="1.0" encoding="utf-8"?>
<p:tagLst xmlns:p="http://schemas.openxmlformats.org/presentationml/2006/main">
  <p:tag name="AS_UNIQUEID" val="5363"/>
  <p:tag name="KSO_WM_UNIT_FILL_FORE_SCHEMECOLOR_INDEX_BRIGHTNESS" val="-0.05"/>
  <p:tag name="KSO_WM_UNIT_FILL_FORE_SCHEMECOLOR_INDEX" val="8"/>
  <p:tag name="KSO_WM_UNIT_FILL_TYPE" val="1"/>
</p:tagLst>
</file>

<file path=ppt/tags/tag83.xml><?xml version="1.0" encoding="utf-8"?>
<p:tagLst xmlns:p="http://schemas.openxmlformats.org/presentationml/2006/main">
  <p:tag name="KSO_WM_SLIDE_BACKGROUND_TYPE" val="belt"/>
</p:tagLst>
</file>

<file path=ppt/tags/tag830.xml><?xml version="1.0" encoding="utf-8"?>
<p:tagLst xmlns:p="http://schemas.openxmlformats.org/presentationml/2006/main">
  <p:tag name="AS_UNIQUEID" val="536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31.xml><?xml version="1.0" encoding="utf-8"?>
<p:tagLst xmlns:p="http://schemas.openxmlformats.org/presentationml/2006/main">
  <p:tag name="AS_UNIQUEID" val="5365"/>
  <p:tag name="KSO_WM_BEAUTIFY_FLAG" val=""/>
</p:tagLst>
</file>

<file path=ppt/tags/tag832.xml><?xml version="1.0" encoding="utf-8"?>
<p:tagLst xmlns:p="http://schemas.openxmlformats.org/presentationml/2006/main">
  <p:tag name="AS_UNIQUEID" val="5366"/>
  <p:tag name="KSO_WM_BEAUTIFY_FLAG" val=""/>
</p:tagLst>
</file>

<file path=ppt/tags/tag833.xml><?xml version="1.0" encoding="utf-8"?>
<p:tagLst xmlns:p="http://schemas.openxmlformats.org/presentationml/2006/main">
  <p:tag name="AS_UNIQUEID" val="5367"/>
  <p:tag name="KSO_WM_BEAUTIFY_FLAG" val=""/>
</p:tagLst>
</file>

<file path=ppt/tags/tag834.xml><?xml version="1.0" encoding="utf-8"?>
<p:tagLst xmlns:p="http://schemas.openxmlformats.org/presentationml/2006/main">
  <p:tag name="AS_UNIQUEID" val="5368"/>
  <p:tag name="KSO_WM_BEAUTIFY_FLAG" val=""/>
</p:tagLst>
</file>

<file path=ppt/tags/tag835.xml><?xml version="1.0" encoding="utf-8"?>
<p:tagLst xmlns:p="http://schemas.openxmlformats.org/presentationml/2006/main">
  <p:tag name="AS_UNIQUEID" val="5369"/>
  <p:tag name="KSO_WM_UNIT_LINE_FORE_SCHEMECOLOR_INDEX_BRIGHTNESS" val="0"/>
  <p:tag name="KSO_WM_UNIT_LINE_FORE_SCHEMECOLOR_INDEX" val="5"/>
  <p:tag name="KSO_WM_UNIT_LINE_FILL_TYPE" val="2"/>
</p:tagLst>
</file>

<file path=ppt/tags/tag836.xml><?xml version="1.0" encoding="utf-8"?>
<p:tagLst xmlns:p="http://schemas.openxmlformats.org/presentationml/2006/main">
  <p:tag name="AS_UNIQUEID" val="5370"/>
</p:tagLst>
</file>

<file path=ppt/tags/tag837.xml><?xml version="1.0" encoding="utf-8"?>
<p:tagLst xmlns:p="http://schemas.openxmlformats.org/presentationml/2006/main">
  <p:tag name="AS_UNIQUEID" val="5371"/>
</p:tagLst>
</file>

<file path=ppt/tags/tag83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84.xml><?xml version="1.0" encoding="utf-8"?>
<p:tagLst xmlns:p="http://schemas.openxmlformats.org/presentationml/2006/main">
  <p:tag name="KSO_WM_SLIDE_BACKGROUND_TYPE" val="belt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841.xml><?xml version="1.0" encoding="utf-8"?>
<p:tagLst xmlns:p="http://schemas.openxmlformats.org/presentationml/2006/main">
  <p:tag name="AS_UNIQUEID" val="5373"/>
</p:tagLst>
</file>

<file path=ppt/tags/tag842.xml><?xml version="1.0" encoding="utf-8"?>
<p:tagLst xmlns:p="http://schemas.openxmlformats.org/presentationml/2006/main">
  <p:tag name="AS_UNIQUEID" val="5374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43.xml><?xml version="1.0" encoding="utf-8"?>
<p:tagLst xmlns:p="http://schemas.openxmlformats.org/presentationml/2006/main">
  <p:tag name="AS_UNIQUEID" val="537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44.xml><?xml version="1.0" encoding="utf-8"?>
<p:tagLst xmlns:p="http://schemas.openxmlformats.org/presentationml/2006/main">
  <p:tag name="AS_UNIQUEID" val="537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45.xml><?xml version="1.0" encoding="utf-8"?>
<p:tagLst xmlns:p="http://schemas.openxmlformats.org/presentationml/2006/main">
  <p:tag name="AS_UNIQUEID" val="537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46.xml><?xml version="1.0" encoding="utf-8"?>
<p:tagLst xmlns:p="http://schemas.openxmlformats.org/presentationml/2006/main">
  <p:tag name="AS_UNIQUEID" val="537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47.xml><?xml version="1.0" encoding="utf-8"?>
<p:tagLst xmlns:p="http://schemas.openxmlformats.org/presentationml/2006/main">
  <p:tag name="AS_UNIQUEID" val="5379"/>
  <p:tag name="KSO_WM_BEAUTIFY_FLAG" val=""/>
  <p:tag name="KSO_WM_UNIT_FILL_FORE_SCHEMECOLOR_INDEX_BRIGHTNESS" val="-0.5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48.xml><?xml version="1.0" encoding="utf-8"?>
<p:tagLst xmlns:p="http://schemas.openxmlformats.org/presentationml/2006/main">
  <p:tag name="AS_UNIQUEID" val="538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49.xml><?xml version="1.0" encoding="utf-8"?>
<p:tagLst xmlns:p="http://schemas.openxmlformats.org/presentationml/2006/main">
  <p:tag name="AS_UNIQUEID" val="538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SLIDE_BACKGROUND_TYPE" val="belt"/>
</p:tagLst>
</file>

<file path=ppt/tags/tag850.xml><?xml version="1.0" encoding="utf-8"?>
<p:tagLst xmlns:p="http://schemas.openxmlformats.org/presentationml/2006/main">
  <p:tag name="AS_UNIQUEID" val="538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51.xml><?xml version="1.0" encoding="utf-8"?>
<p:tagLst xmlns:p="http://schemas.openxmlformats.org/presentationml/2006/main">
  <p:tag name="AS_UNIQUEID" val="538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52.xml><?xml version="1.0" encoding="utf-8"?>
<p:tagLst xmlns:p="http://schemas.openxmlformats.org/presentationml/2006/main">
  <p:tag name="AS_UNIQUEID" val="5384"/>
  <p:tag name="KSO_WM_UNIT_TEXT_FILL_FORE_SCHEMECOLOR_INDEX_BRIGHTNESS" val="0"/>
  <p:tag name="KSO_WM_UNIT_TEXT_FILL_FORE_SCHEMECOLOR_INDEX" val="13"/>
  <p:tag name="KSO_WM_UNIT_TEXT_FILL_TYPE" val="1"/>
</p:tagLst>
</file>

<file path=ppt/tags/tag853.xml><?xml version="1.0" encoding="utf-8"?>
<p:tagLst xmlns:p="http://schemas.openxmlformats.org/presentationml/2006/main">
  <p:tag name="AS_UNIQUEID" val="5385"/>
  <p:tag name="KSO_WM_BEAUTIFY_FLAG" val=""/>
</p:tagLst>
</file>

<file path=ppt/tags/tag854.xml><?xml version="1.0" encoding="utf-8"?>
<p:tagLst xmlns:p="http://schemas.openxmlformats.org/presentationml/2006/main">
  <p:tag name="AS_UNIQUEID" val="5386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55.xml><?xml version="1.0" encoding="utf-8"?>
<p:tagLst xmlns:p="http://schemas.openxmlformats.org/presentationml/2006/main">
  <p:tag name="AS_UNIQUEID" val="5387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56.xml><?xml version="1.0" encoding="utf-8"?>
<p:tagLst xmlns:p="http://schemas.openxmlformats.org/presentationml/2006/main">
  <p:tag name="AS_UNIQUEID" val="538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57.xml><?xml version="1.0" encoding="utf-8"?>
<p:tagLst xmlns:p="http://schemas.openxmlformats.org/presentationml/2006/main">
  <p:tag name="AS_UNIQUEID" val="5389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5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86.xml><?xml version="1.0" encoding="utf-8"?>
<p:tagLst xmlns:p="http://schemas.openxmlformats.org/presentationml/2006/main">
  <p:tag name="KSO_WM_SLIDE_BACKGROUND_TYPE" val="belt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861.xml><?xml version="1.0" encoding="utf-8"?>
<p:tagLst xmlns:p="http://schemas.openxmlformats.org/presentationml/2006/main">
  <p:tag name="AS_UNIQUEID" val="5391"/>
</p:tagLst>
</file>

<file path=ppt/tags/tag862.xml><?xml version="1.0" encoding="utf-8"?>
<p:tagLst xmlns:p="http://schemas.openxmlformats.org/presentationml/2006/main">
  <p:tag name="AS_UNIQUEID" val="5392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63.xml><?xml version="1.0" encoding="utf-8"?>
<p:tagLst xmlns:p="http://schemas.openxmlformats.org/presentationml/2006/main">
  <p:tag name="AS_UNIQUEID" val="539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64.xml><?xml version="1.0" encoding="utf-8"?>
<p:tagLst xmlns:p="http://schemas.openxmlformats.org/presentationml/2006/main">
  <p:tag name="AS_UNIQUEID" val="539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65.xml><?xml version="1.0" encoding="utf-8"?>
<p:tagLst xmlns:p="http://schemas.openxmlformats.org/presentationml/2006/main">
  <p:tag name="AS_UNIQUEID" val="539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66.xml><?xml version="1.0" encoding="utf-8"?>
<p:tagLst xmlns:p="http://schemas.openxmlformats.org/presentationml/2006/main">
  <p:tag name="AS_UNIQUEID" val="539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67.xml><?xml version="1.0" encoding="utf-8"?>
<p:tagLst xmlns:p="http://schemas.openxmlformats.org/presentationml/2006/main">
  <p:tag name="AS_UNIQUEID" val="5397"/>
  <p:tag name="KSO_WM_BEAUTIFY_FLAG" val=""/>
  <p:tag name="KSO_WM_UNIT_FILL_FORE_SCHEMECOLOR_INDEX_BRIGHTNESS" val="-0.5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68.xml><?xml version="1.0" encoding="utf-8"?>
<p:tagLst xmlns:p="http://schemas.openxmlformats.org/presentationml/2006/main">
  <p:tag name="AS_UNIQUEID" val="539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69.xml><?xml version="1.0" encoding="utf-8"?>
<p:tagLst xmlns:p="http://schemas.openxmlformats.org/presentationml/2006/main">
  <p:tag name="AS_UNIQUEID" val="539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7.xml><?xml version="1.0" encoding="utf-8"?>
<p:tagLst xmlns:p="http://schemas.openxmlformats.org/presentationml/2006/main">
  <p:tag name="KSO_WM_SLIDE_BACKGROUND_TYPE" val="belt"/>
</p:tagLst>
</file>

<file path=ppt/tags/tag870.xml><?xml version="1.0" encoding="utf-8"?>
<p:tagLst xmlns:p="http://schemas.openxmlformats.org/presentationml/2006/main">
  <p:tag name="AS_UNIQUEID" val="540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71.xml><?xml version="1.0" encoding="utf-8"?>
<p:tagLst xmlns:p="http://schemas.openxmlformats.org/presentationml/2006/main">
  <p:tag name="AS_UNIQUEID" val="540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72.xml><?xml version="1.0" encoding="utf-8"?>
<p:tagLst xmlns:p="http://schemas.openxmlformats.org/presentationml/2006/main">
  <p:tag name="AS_UNIQUEID" val="5402"/>
  <p:tag name="KSO_WM_UNIT_TEXT_FILL_FORE_SCHEMECOLOR_INDEX_BRIGHTNESS" val="0"/>
  <p:tag name="KSO_WM_UNIT_TEXT_FILL_FORE_SCHEMECOLOR_INDEX" val="13"/>
  <p:tag name="KSO_WM_UNIT_TEXT_FILL_TYPE" val="1"/>
</p:tagLst>
</file>

<file path=ppt/tags/tag873.xml><?xml version="1.0" encoding="utf-8"?>
<p:tagLst xmlns:p="http://schemas.openxmlformats.org/presentationml/2006/main">
  <p:tag name="AS_UNIQUEID" val="5403"/>
  <p:tag name="KSO_WM_BEAUTIFY_FLAG" val=""/>
</p:tagLst>
</file>

<file path=ppt/tags/tag874.xml><?xml version="1.0" encoding="utf-8"?>
<p:tagLst xmlns:p="http://schemas.openxmlformats.org/presentationml/2006/main">
  <p:tag name="AS_UNIQUEID" val="5404"/>
</p:tagLst>
</file>

<file path=ppt/tags/tag875.xml><?xml version="1.0" encoding="utf-8"?>
<p:tagLst xmlns:p="http://schemas.openxmlformats.org/presentationml/2006/main">
  <p:tag name="AS_UNIQUEID" val="5405"/>
  <p:tag name="KSO_WM_UNIT_LINE_FORE_SCHEMECOLOR_INDEX_BRIGHTNESS" val="0"/>
  <p:tag name="KSO_WM_UNIT_LINE_FORE_SCHEMECOLOR_INDEX" val="6"/>
  <p:tag name="KSO_WM_UNIT_LINE_FILL_TYPE" val="2"/>
</p:tagLst>
</file>

<file path=ppt/tags/tag876.xml><?xml version="1.0" encoding="utf-8"?>
<p:tagLst xmlns:p="http://schemas.openxmlformats.org/presentationml/2006/main">
  <p:tag name="AS_UNIQUEID" val="5406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877.xml><?xml version="1.0" encoding="utf-8"?>
<p:tagLst xmlns:p="http://schemas.openxmlformats.org/presentationml/2006/main">
  <p:tag name="AS_UNIQUEID" val="5407"/>
  <p:tag name="KSO_WM_UNIT_LINE_FORE_SCHEMECOLOR_INDEX_BRIGHTNESS" val="0"/>
  <p:tag name="KSO_WM_UNIT_LINE_FORE_SCHEMECOLOR_INDEX" val="6"/>
  <p:tag name="KSO_WM_UNIT_LINE_FILL_TYPE" val="2"/>
</p:tagLst>
</file>

<file path=ppt/tags/tag878.xml><?xml version="1.0" encoding="utf-8"?>
<p:tagLst xmlns:p="http://schemas.openxmlformats.org/presentationml/2006/main">
  <p:tag name="AS_UNIQUEID" val="5408"/>
</p:tagLst>
</file>

<file path=ppt/tags/tag879.xml><?xml version="1.0" encoding="utf-8"?>
<p:tagLst xmlns:p="http://schemas.openxmlformats.org/presentationml/2006/main">
  <p:tag name="AS_UNIQUEID" val="5409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TEMPLATE_CATEGORY" val="custom"/>
  <p:tag name="KSO_WM_TEMPLATE_INDEX" val="20204973"/>
</p:tagLst>
</file>

<file path=ppt/tags/tag880.xml><?xml version="1.0" encoding="utf-8"?>
<p:tagLst xmlns:p="http://schemas.openxmlformats.org/presentationml/2006/main">
  <p:tag name="AS_UNIQUEID" val="5410"/>
  <p:tag name="KSO_WM_UNIT_TEXT_FILL_FORE_SCHEMECOLOR_INDEX_BRIGHTNESS" val="0"/>
  <p:tag name="KSO_WM_UNIT_TEXT_FILL_FORE_SCHEMECOLOR_INDEX" val="13"/>
  <p:tag name="KSO_WM_UNIT_TEXT_FILL_TYPE" val="1"/>
</p:tagLst>
</file>

<file path=ppt/tags/tag881.xml><?xml version="1.0" encoding="utf-8"?>
<p:tagLst xmlns:p="http://schemas.openxmlformats.org/presentationml/2006/main">
  <p:tag name="AS_UNIQUEID" val="5411"/>
  <p:tag name="KSO_WM_UNIT_LINE_FORE_SCHEMECOLOR_INDEX_BRIGHTNESS" val="0"/>
  <p:tag name="KSO_WM_UNIT_LINE_FORE_SCHEMECOLOR_INDEX" val="6"/>
  <p:tag name="KSO_WM_UNIT_LINE_FILL_TYPE" val="2"/>
</p:tagLst>
</file>

<file path=ppt/tags/tag882.xml><?xml version="1.0" encoding="utf-8"?>
<p:tagLst xmlns:p="http://schemas.openxmlformats.org/presentationml/2006/main">
  <p:tag name="AS_UNIQUEID" val="5412"/>
  <p:tag name="KSO_WM_UNIT_TEXT_FILL_FORE_SCHEMECOLOR_INDEX_BRIGHTNESS" val="0"/>
  <p:tag name="KSO_WM_UNIT_TEXT_FILL_FORE_SCHEMECOLOR_INDEX" val="13"/>
  <p:tag name="KSO_WM_UNIT_TEXT_FILL_TYPE" val="1"/>
</p:tagLst>
</file>

<file path=ppt/tags/tag883.xml><?xml version="1.0" encoding="utf-8"?>
<p:tagLst xmlns:p="http://schemas.openxmlformats.org/presentationml/2006/main">
  <p:tag name="AS_UNIQUEID" val="5413"/>
  <p:tag name="KSO_WM_UNIT_TEXT_FILL_FORE_SCHEMECOLOR_INDEX_BRIGHTNESS" val="0"/>
  <p:tag name="KSO_WM_UNIT_TEXT_FILL_FORE_SCHEMECOLOR_INDEX" val="13"/>
  <p:tag name="KSO_WM_UNIT_TEXT_FILL_TYPE" val="1"/>
</p:tagLst>
</file>

<file path=ppt/tags/tag884.xml><?xml version="1.0" encoding="utf-8"?>
<p:tagLst xmlns:p="http://schemas.openxmlformats.org/presentationml/2006/main">
  <p:tag name="AS_UNIQUEID" val="5414"/>
</p:tagLst>
</file>

<file path=ppt/tags/tag885.xml><?xml version="1.0" encoding="utf-8"?>
<p:tagLst xmlns:p="http://schemas.openxmlformats.org/presentationml/2006/main">
  <p:tag name="AS_UNIQUEID" val="5415"/>
</p:tagLst>
</file>

<file path=ppt/tags/tag886.xml><?xml version="1.0" encoding="utf-8"?>
<p:tagLst xmlns:p="http://schemas.openxmlformats.org/presentationml/2006/main">
  <p:tag name="AS_UNIQUEID" val="5416"/>
  <p:tag name="KSO_WM_UNIT_TEXT_FILL_FORE_SCHEMECOLOR_INDEX_BRIGHTNESS" val="0"/>
  <p:tag name="KSO_WM_UNIT_TEXT_FILL_FORE_SCHEMECOLOR_INDEX" val="13"/>
  <p:tag name="KSO_WM_UNIT_TEXT_FILL_TYPE" val="1"/>
</p:tagLst>
</file>

<file path=ppt/tags/tag887.xml><?xml version="1.0" encoding="utf-8"?>
<p:tagLst xmlns:p="http://schemas.openxmlformats.org/presentationml/2006/main">
  <p:tag name="AS_UNIQUEID" val="5417"/>
</p:tagLst>
</file>

<file path=ppt/tags/tag888.xml><?xml version="1.0" encoding="utf-8"?>
<p:tagLst xmlns:p="http://schemas.openxmlformats.org/presentationml/2006/main">
  <p:tag name="AS_UNIQUEID" val="541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89.xml><?xml version="1.0" encoding="utf-8"?>
<p:tagLst xmlns:p="http://schemas.openxmlformats.org/presentationml/2006/main">
  <p:tag name="AS_UNIQUEID" val="5419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9.xml><?xml version="1.0" encoding="utf-8"?>
<p:tagLst xmlns:p="http://schemas.openxmlformats.org/presentationml/2006/main">
  <p:tag name="KSO_WM_TEMPLATE_CATEGORY" val="custom"/>
  <p:tag name="KSO_WM_TEMPLATE_INDEX" val="20204973"/>
</p:tagLst>
</file>

<file path=ppt/tags/tag890.xml><?xml version="1.0" encoding="utf-8"?>
<p:tagLst xmlns:p="http://schemas.openxmlformats.org/presentationml/2006/main">
  <p:tag name="AS_UNIQUEID" val="5420"/>
</p:tagLst>
</file>

<file path=ppt/tags/tag89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894.xml><?xml version="1.0" encoding="utf-8"?>
<p:tagLst xmlns:p="http://schemas.openxmlformats.org/presentationml/2006/main">
  <p:tag name="AS_UNIQUEID" val="5422"/>
</p:tagLst>
</file>

<file path=ppt/tags/tag895.xml><?xml version="1.0" encoding="utf-8"?>
<p:tagLst xmlns:p="http://schemas.openxmlformats.org/presentationml/2006/main">
  <p:tag name="AS_UNIQUEID" val="5423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96.xml><?xml version="1.0" encoding="utf-8"?>
<p:tagLst xmlns:p="http://schemas.openxmlformats.org/presentationml/2006/main">
  <p:tag name="AS_UNIQUEID" val="542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97.xml><?xml version="1.0" encoding="utf-8"?>
<p:tagLst xmlns:p="http://schemas.openxmlformats.org/presentationml/2006/main">
  <p:tag name="AS_UNIQUEID" val="542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98.xml><?xml version="1.0" encoding="utf-8"?>
<p:tagLst xmlns:p="http://schemas.openxmlformats.org/presentationml/2006/main">
  <p:tag name="AS_UNIQUEID" val="542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899.xml><?xml version="1.0" encoding="utf-8"?>
<p:tagLst xmlns:p="http://schemas.openxmlformats.org/presentationml/2006/main">
  <p:tag name="AS_UNIQUEID" val="542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19efa605aeaf434c9d979c40b437b56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1c9e7462d3a40e3b9b226d5d14c4675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973"/>
</p:tagLst>
</file>

<file path=ppt/tags/tag900.xml><?xml version="1.0" encoding="utf-8"?>
<p:tagLst xmlns:p="http://schemas.openxmlformats.org/presentationml/2006/main">
  <p:tag name="AS_UNIQUEID" val="5428"/>
  <p:tag name="KSO_WM_BEAUTIFY_FLAG" val=""/>
  <p:tag name="KSO_WM_UNIT_FILL_FORE_SCHEMECOLOR_INDEX_BRIGHTNESS" val="-0.5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01.xml><?xml version="1.0" encoding="utf-8"?>
<p:tagLst xmlns:p="http://schemas.openxmlformats.org/presentationml/2006/main">
  <p:tag name="AS_UNIQUEID" val="542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02.xml><?xml version="1.0" encoding="utf-8"?>
<p:tagLst xmlns:p="http://schemas.openxmlformats.org/presentationml/2006/main">
  <p:tag name="AS_UNIQUEID" val="543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03.xml><?xml version="1.0" encoding="utf-8"?>
<p:tagLst xmlns:p="http://schemas.openxmlformats.org/presentationml/2006/main">
  <p:tag name="AS_UNIQUEID" val="543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04.xml><?xml version="1.0" encoding="utf-8"?>
<p:tagLst xmlns:p="http://schemas.openxmlformats.org/presentationml/2006/main">
  <p:tag name="AS_UNIQUEID" val="543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05.xml><?xml version="1.0" encoding="utf-8"?>
<p:tagLst xmlns:p="http://schemas.openxmlformats.org/presentationml/2006/main">
  <p:tag name="AS_UNIQUEID" val="5433"/>
  <p:tag name="KSO_WM_UNIT_TEXT_FILL_FORE_SCHEMECOLOR_INDEX_BRIGHTNESS" val="0"/>
  <p:tag name="KSO_WM_UNIT_TEXT_FILL_FORE_SCHEMECOLOR_INDEX" val="13"/>
  <p:tag name="KSO_WM_UNIT_TEXT_FILL_TYPE" val="1"/>
</p:tagLst>
</file>

<file path=ppt/tags/tag906.xml><?xml version="1.0" encoding="utf-8"?>
<p:tagLst xmlns:p="http://schemas.openxmlformats.org/presentationml/2006/main">
  <p:tag name="AS_UNIQUEID" val="5434"/>
  <p:tag name="KSO_WM_BEAUTIFY_FLAG" val=""/>
</p:tagLst>
</file>

<file path=ppt/tags/tag907.xml><?xml version="1.0" encoding="utf-8"?>
<p:tagLst xmlns:p="http://schemas.openxmlformats.org/presentationml/2006/main">
  <p:tag name="AS_UNIQUEID" val="5435"/>
  <p:tag name="KSO_WM_UNIT_FILL_FORE_SCHEMECOLOR_INDEX_BRIGHTNESS" val="0"/>
  <p:tag name="KSO_WM_UNIT_FILL_FORE_SCHEMECOLOR_INDEX" val="7"/>
  <p:tag name="KSO_WM_UNIT_FILL_TYPE" val="1"/>
</p:tagLst>
</file>

<file path=ppt/tags/tag908.xml><?xml version="1.0" encoding="utf-8"?>
<p:tagLst xmlns:p="http://schemas.openxmlformats.org/presentationml/2006/main">
  <p:tag name="AS_UNIQUEID" val="5436"/>
</p:tagLst>
</file>

<file path=ppt/tags/tag909.xml><?xml version="1.0" encoding="utf-8"?>
<p:tagLst xmlns:p="http://schemas.openxmlformats.org/presentationml/2006/main">
  <p:tag name="AS_UNIQUEID" val="5437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3_7*a*1"/>
  <p:tag name="KSO_WM_TEMPLATE_CATEGORY" val="custom"/>
  <p:tag name="KSO_WM_TEMPLATE_INDEX" val="20204973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4883360ea5b24f8fad64debb6a1b8bb8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226c1057b664353acbb9b64b4788395"/>
  <p:tag name="KSO_WM_UNIT_TEXT_FILL_FORE_SCHEMECOLOR_INDEX_BRIGHTNESS" val="0.15"/>
  <p:tag name="KSO_WM_UNIT_TEXT_FILL_FORE_SCHEMECOLOR_INDEX" val="13"/>
  <p:tag name="KSO_WM_UNIT_TEXT_FILL_TYPE" val="1"/>
</p:tagLst>
</file>

<file path=ppt/tags/tag910.xml><?xml version="1.0" encoding="utf-8"?>
<p:tagLst xmlns:p="http://schemas.openxmlformats.org/presentationml/2006/main">
  <p:tag name="AS_UNIQUEID" val="5438"/>
</p:tagLst>
</file>

<file path=ppt/tags/tag911.xml><?xml version="1.0" encoding="utf-8"?>
<p:tagLst xmlns:p="http://schemas.openxmlformats.org/presentationml/2006/main">
  <p:tag name="AS_UNIQUEID" val="5439"/>
</p:tagLst>
</file>

<file path=ppt/tags/tag912.xml><?xml version="1.0" encoding="utf-8"?>
<p:tagLst xmlns:p="http://schemas.openxmlformats.org/presentationml/2006/main">
  <p:tag name="AS_UNIQUEID" val="5440"/>
</p:tagLst>
</file>

<file path=ppt/tags/tag913.xml><?xml version="1.0" encoding="utf-8"?>
<p:tagLst xmlns:p="http://schemas.openxmlformats.org/presentationml/2006/main">
  <p:tag name="AS_UNIQUEID" val="5441"/>
  <p:tag name="KSO_WM_BEAUTIFY_FLAG" val=""/>
  <p:tag name="KSO_WM_UNIT_LINE_FORE_SCHEMECOLOR_INDEX_BRIGHTNESS" val="0"/>
  <p:tag name="KSO_WM_UNIT_LINE_FORE_SCHEMECOLOR_INDEX" val="6"/>
  <p:tag name="KSO_WM_UNIT_LINE_FILL_TYPE" val="2"/>
</p:tagLst>
</file>

<file path=ppt/tags/tag914.xml><?xml version="1.0" encoding="utf-8"?>
<p:tagLst xmlns:p="http://schemas.openxmlformats.org/presentationml/2006/main">
  <p:tag name="AS_UNIQUEID" val="5442"/>
</p:tagLst>
</file>

<file path=ppt/tags/tag915.xml><?xml version="1.0" encoding="utf-8"?>
<p:tagLst xmlns:p="http://schemas.openxmlformats.org/presentationml/2006/main">
  <p:tag name="AS_UNIQUEID" val="5443"/>
</p:tagLst>
</file>

<file path=ppt/tags/tag916.xml><?xml version="1.0" encoding="utf-8"?>
<p:tagLst xmlns:p="http://schemas.openxmlformats.org/presentationml/2006/main">
  <p:tag name="AS_UNIQUEID" val="5444"/>
  <p:tag name="KSO_WM_BEAUTIFY_FLAG" val=""/>
</p:tagLst>
</file>

<file path=ppt/tags/tag917.xml><?xml version="1.0" encoding="utf-8"?>
<p:tagLst xmlns:p="http://schemas.openxmlformats.org/presentationml/2006/main">
  <p:tag name="AS_UNIQUEID" val="5445"/>
</p:tagLst>
</file>

<file path=ppt/tags/tag91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3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4973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1-04T10:22:31&quot;,&quot;maxSize&quot;:{&quot;size1&quot;:45.179420414677374},&quot;minSize&quot;:{&quot;size1&quot;:35.87942041467738},&quot;normalSize&quot;:{&quot;size1&quot;:42.47942041467737},&quot;subLayout&quot;:[{&quot;id&quot;:&quot;2020-11-04T10:22:31&quot;,&quot;margin&quot;:{&quot;bottom&quot;:0.1855989545583725,&quot;left&quot;:12.558988571166992,&quot;right&quot;:2.2576775550842285,&quot;top&quot;:5.557231426239014},&quot;type&quot;:0},{&quot;id&quot;:&quot;2020-11-04T10:22:31&quot;,&quot;maxSize&quot;:{&quot;size1&quot;:38.10321297023302},&quot;minSize&quot;:{&quot;size1&quot;:12.203212970233022},&quot;normalSize&quot;:{&quot;size1&quot;:25.10321297023302},&quot;subLayout&quot;:[{&quot;id&quot;:&quot;2020-11-04T10:22:31&quot;,&quot;margin&quot;:{&quot;bottom&quot;:0.282134085893631,&quot;left&quot;:12.558988571166992,&quot;right&quot;:2.2576775550842285,&quot;top&quot;:0.1759982407093048},&quot;type&quot;:0},{&quot;id&quot;:&quot;2020-11-04T10:22:31&quot;,&quot;margin&quot;:{&quot;bottom&quot;:4.890485763549805,&quot;left&quot;:12.558988571166992,&quot;right&quot;:2.2576775550842285,&quot;top&quot;:0.26996317505836487},&quot;type&quot;:0}],&quot;type&quot;:0}],&quot;type&quot;:0}"/>
  <p:tag name="KSO_WM_SLIDE_BK_DARK_LIGHT" val="2"/>
  <p:tag name="KSO_WM_SLIDE_BACKGROUND_TYPE" val="general"/>
  <p:tag name="KSO_WM_SLIDE_SUPPORT_FEATURE_TYPE" val="0"/>
  <p:tag name="KSO_WM_TEMPLATE_ASSEMBLE_XID" val="5fa2106058547e52881e3917"/>
  <p:tag name="KSO_WM_TEMPLATE_ASSEMBLE_GROUPID" val="5fa11d2ca8fc48be808123de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921.xml><?xml version="1.0" encoding="utf-8"?>
<p:tagLst xmlns:p="http://schemas.openxmlformats.org/presentationml/2006/main">
  <p:tag name="AS_UNIQUEID" val="5447"/>
</p:tagLst>
</file>

<file path=ppt/tags/tag922.xml><?xml version="1.0" encoding="utf-8"?>
<p:tagLst xmlns:p="http://schemas.openxmlformats.org/presentationml/2006/main">
  <p:tag name="AS_UNIQUEID" val="5448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23.xml><?xml version="1.0" encoding="utf-8"?>
<p:tagLst xmlns:p="http://schemas.openxmlformats.org/presentationml/2006/main">
  <p:tag name="AS_UNIQUEID" val="544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24.xml><?xml version="1.0" encoding="utf-8"?>
<p:tagLst xmlns:p="http://schemas.openxmlformats.org/presentationml/2006/main">
  <p:tag name="AS_UNIQUEID" val="545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25.xml><?xml version="1.0" encoding="utf-8"?>
<p:tagLst xmlns:p="http://schemas.openxmlformats.org/presentationml/2006/main">
  <p:tag name="AS_UNIQUEID" val="545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26.xml><?xml version="1.0" encoding="utf-8"?>
<p:tagLst xmlns:p="http://schemas.openxmlformats.org/presentationml/2006/main">
  <p:tag name="AS_UNIQUEID" val="5452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27.xml><?xml version="1.0" encoding="utf-8"?>
<p:tagLst xmlns:p="http://schemas.openxmlformats.org/presentationml/2006/main">
  <p:tag name="AS_UNIQUEID" val="5453"/>
  <p:tag name="KSO_WM_BEAUTIFY_FLAG" val=""/>
  <p:tag name="KSO_WM_UNIT_FILL_FORE_SCHEMECOLOR_INDEX_BRIGHTNESS" val="-0.5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28.xml><?xml version="1.0" encoding="utf-8"?>
<p:tagLst xmlns:p="http://schemas.openxmlformats.org/presentationml/2006/main">
  <p:tag name="AS_UNIQUEID" val="545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29.xml><?xml version="1.0" encoding="utf-8"?>
<p:tagLst xmlns:p="http://schemas.openxmlformats.org/presentationml/2006/main">
  <p:tag name="AS_UNIQUEID" val="545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930.xml><?xml version="1.0" encoding="utf-8"?>
<p:tagLst xmlns:p="http://schemas.openxmlformats.org/presentationml/2006/main">
  <p:tag name="AS_UNIQUEID" val="545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31.xml><?xml version="1.0" encoding="utf-8"?>
<p:tagLst xmlns:p="http://schemas.openxmlformats.org/presentationml/2006/main">
  <p:tag name="AS_UNIQUEID" val="5457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32.xml><?xml version="1.0" encoding="utf-8"?>
<p:tagLst xmlns:p="http://schemas.openxmlformats.org/presentationml/2006/main">
  <p:tag name="AS_UNIQUEID" val="5458"/>
</p:tagLst>
</file>

<file path=ppt/tags/tag933.xml><?xml version="1.0" encoding="utf-8"?>
<p:tagLst xmlns:p="http://schemas.openxmlformats.org/presentationml/2006/main">
  <p:tag name="AS_UNIQUEID" val="5459"/>
  <p:tag name="KSO_WM_UNIT_TEXT_FILL_FORE_SCHEMECOLOR_INDEX_BRIGHTNESS" val="0"/>
  <p:tag name="KSO_WM_UNIT_TEXT_FILL_FORE_SCHEMECOLOR_INDEX" val="13"/>
  <p:tag name="KSO_WM_UNIT_TEXT_FILL_TYPE" val="1"/>
</p:tagLst>
</file>

<file path=ppt/tags/tag934.xml><?xml version="1.0" encoding="utf-8"?>
<p:tagLst xmlns:p="http://schemas.openxmlformats.org/presentationml/2006/main">
  <p:tag name="AS_UNIQUEID" val="5460"/>
  <p:tag name="KSO_WM_BEAUTIFY_FLAG" val=""/>
</p:tagLst>
</file>

<file path=ppt/tags/tag935.xml><?xml version="1.0" encoding="utf-8"?>
<p:tagLst xmlns:p="http://schemas.openxmlformats.org/presentationml/2006/main">
  <p:tag name="AS_UNIQUEID" val="5461"/>
  <p:tag name="KSO_WM_BEAUTIFY_FLAG" val=""/>
</p:tagLst>
</file>

<file path=ppt/tags/tag936.xml><?xml version="1.0" encoding="utf-8"?>
<p:tagLst xmlns:p="http://schemas.openxmlformats.org/presentationml/2006/main">
  <p:tag name="AS_UNIQUEID" val="5462"/>
  <p:tag name="KSO_WM_BEAUTIFY_FLAG" val=""/>
</p:tagLst>
</file>

<file path=ppt/tags/tag937.xml><?xml version="1.0" encoding="utf-8"?>
<p:tagLst xmlns:p="http://schemas.openxmlformats.org/presentationml/2006/main">
  <p:tag name="AS_UNIQUEID" val="5463"/>
  <p:tag name="KSO_WM_UNIT_FILL_FORE_SCHEMECOLOR_INDEX_BRIGHTNESS" val="0"/>
  <p:tag name="KSO_WM_UNIT_FILL_FORE_SCHEMECOLOR_INDEX" val="7"/>
  <p:tag name="KSO_WM_UNIT_FILL_TYPE" val="1"/>
</p:tagLst>
</file>

<file path=ppt/tags/tag938.xml><?xml version="1.0" encoding="utf-8"?>
<p:tagLst xmlns:p="http://schemas.openxmlformats.org/presentationml/2006/main">
  <p:tag name="AS_UNIQUEID" val="5464"/>
  <p:tag name="KSO_WM_BEAUTIFY_FLAG" val=""/>
  <p:tag name="KSO_WM_UNIT_LINE_FORE_SCHEMECOLOR_INDEX_BRIGHTNESS" val="0"/>
  <p:tag name="KSO_WM_UNIT_LINE_FORE_SCHEMECOLOR_INDEX" val="6"/>
  <p:tag name="KSO_WM_UNIT_LINE_FILL_TYPE" val="2"/>
</p:tagLst>
</file>

<file path=ppt/tags/tag939.xml><?xml version="1.0" encoding="utf-8"?>
<p:tagLst xmlns:p="http://schemas.openxmlformats.org/presentationml/2006/main">
  <p:tag name="AS_UNIQUEID" val="5465"/>
  <p:tag name="KSO_WM_UNIT_FILL_FORE_SCHEMECOLOR_INDEX_BRIGHTNESS" val="-0.05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940.xml><?xml version="1.0" encoding="utf-8"?>
<p:tagLst xmlns:p="http://schemas.openxmlformats.org/presentationml/2006/main">
  <p:tag name="AS_UNIQUEID" val="5466"/>
  <p:tag name="KSO_WM_BEAUTIFY_FLAG" val=""/>
  <p:tag name="KSO_WM_UNIT_LINE_FORE_SCHEMECOLOR_INDEX_BRIGHTNESS" val="0"/>
  <p:tag name="KSO_WM_UNIT_LINE_FORE_SCHEMECOLOR_INDEX" val="6"/>
  <p:tag name="KSO_WM_UNIT_LINE_FILL_TYPE" val="2"/>
</p:tagLst>
</file>

<file path=ppt/tags/tag941.xml><?xml version="1.0" encoding="utf-8"?>
<p:tagLst xmlns:p="http://schemas.openxmlformats.org/presentationml/2006/main">
  <p:tag name="AS_UNIQUEID" val="5467"/>
  <p:tag name="KSO_WM_UNIT_TEXT_FILL_FORE_SCHEMECOLOR_INDEX_BRIGHTNESS" val="0"/>
  <p:tag name="KSO_WM_UNIT_TEXT_FILL_FORE_SCHEMECOLOR_INDEX" val="13"/>
  <p:tag name="KSO_WM_UNIT_TEXT_FILL_TYPE" val="1"/>
</p:tagLst>
</file>

<file path=ppt/tags/tag942.xml><?xml version="1.0" encoding="utf-8"?>
<p:tagLst xmlns:p="http://schemas.openxmlformats.org/presentationml/2006/main">
  <p:tag name="AS_UNIQUEID" val="5468"/>
</p:tagLst>
</file>

<file path=ppt/tags/tag943.xml><?xml version="1.0" encoding="utf-8"?>
<p:tagLst xmlns:p="http://schemas.openxmlformats.org/presentationml/2006/main">
  <p:tag name="AS_UNIQUEID" val="5469"/>
  <p:tag name="KSO_WM_BEAUTIFY_FLAG" val=""/>
  <p:tag name="KSO_WM_UNIT_LINE_FORE_SCHEMECOLOR_INDEX_BRIGHTNESS" val="0"/>
  <p:tag name="KSO_WM_UNIT_LINE_FORE_SCHEMECOLOR_INDEX" val="6"/>
  <p:tag name="KSO_WM_UNIT_LINE_FILL_TYPE" val="2"/>
</p:tagLst>
</file>

<file path=ppt/tags/tag944.xml><?xml version="1.0" encoding="utf-8"?>
<p:tagLst xmlns:p="http://schemas.openxmlformats.org/presentationml/2006/main">
  <p:tag name="AS_UNIQUEID" val="5470"/>
  <p:tag name="KSO_WM_UNIT_TEXT_FILL_FORE_SCHEMECOLOR_INDEX_BRIGHTNESS" val="0"/>
  <p:tag name="KSO_WM_UNIT_TEXT_FILL_FORE_SCHEMECOLOR_INDEX" val="13"/>
  <p:tag name="KSO_WM_UNIT_TEXT_FILL_TYPE" val="1"/>
</p:tagLst>
</file>

<file path=ppt/tags/tag945.xml><?xml version="1.0" encoding="utf-8"?>
<p:tagLst xmlns:p="http://schemas.openxmlformats.org/presentationml/2006/main">
  <p:tag name="AS_UNIQUEID" val="5471"/>
  <p:tag name="KSO_WM_BEAUTIFY_FLAG" val=""/>
  <p:tag name="KSO_WM_UNIT_LINE_FORE_SCHEMECOLOR_INDEX_BRIGHTNESS" val="0"/>
  <p:tag name="KSO_WM_UNIT_LINE_FORE_SCHEMECOLOR_INDEX" val="13"/>
  <p:tag name="KSO_WM_UNIT_LINE_FILL_TYPE" val="2"/>
</p:tagLst>
</file>

<file path=ppt/tags/tag946.xml><?xml version="1.0" encoding="utf-8"?>
<p:tagLst xmlns:p="http://schemas.openxmlformats.org/presentationml/2006/main">
  <p:tag name="AS_UNIQUEID" val="5472"/>
  <p:tag name="KSO_WM_BEAUTIFY_FLAG" val=""/>
  <p:tag name="KSO_WM_UNIT_LINE_FORE_SCHEMECOLOR_INDEX_BRIGHTNESS" val="0"/>
  <p:tag name="KSO_WM_UNIT_LINE_FORE_SCHEMECOLOR_INDEX" val="13"/>
  <p:tag name="KSO_WM_UNIT_LINE_FILL_TYPE" val="2"/>
</p:tagLst>
</file>

<file path=ppt/tags/tag947.xml><?xml version="1.0" encoding="utf-8"?>
<p:tagLst xmlns:p="http://schemas.openxmlformats.org/presentationml/2006/main">
  <p:tag name="AS_UNIQUEID" val="5473"/>
  <p:tag name="KSO_WM_BEAUTIFY_FLAG" val=""/>
  <p:tag name="KSO_WM_UNIT_LINE_FORE_SCHEMECOLOR_INDEX_BRIGHTNESS" val="0"/>
  <p:tag name="KSO_WM_UNIT_LINE_FORE_SCHEMECOLOR_INDEX" val="13"/>
  <p:tag name="KSO_WM_UNIT_LINE_FILL_TYPE" val="2"/>
</p:tagLst>
</file>

<file path=ppt/tags/tag948.xml><?xml version="1.0" encoding="utf-8"?>
<p:tagLst xmlns:p="http://schemas.openxmlformats.org/presentationml/2006/main">
  <p:tag name="AS_UNIQUEID" val="5474"/>
  <p:tag name="KSO_WM_BEAUTIFY_FLAG" val=""/>
  <p:tag name="KSO_WM_UNIT_LINE_FORE_SCHEMECOLOR_INDEX_BRIGHTNESS" val="0"/>
  <p:tag name="KSO_WM_UNIT_LINE_FORE_SCHEMECOLOR_INDEX" val="13"/>
  <p:tag name="KSO_WM_UNIT_LINE_FILL_TYPE" val="2"/>
</p:tagLst>
</file>

<file path=ppt/tags/tag949.xml><?xml version="1.0" encoding="utf-8"?>
<p:tagLst xmlns:p="http://schemas.openxmlformats.org/presentationml/2006/main">
  <p:tag name="AS_UNIQUEID" val="5475"/>
  <p:tag name="KSO_WM_BEAUTIFY_FLAG" val=""/>
</p:tagLst>
</file>

<file path=ppt/tags/tag95.xml><?xml version="1.0" encoding="utf-8"?>
<p:tagLst xmlns:p="http://schemas.openxmlformats.org/presentationml/2006/main">
  <p:tag name="AS_UNIQUEID" val="4665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50.xml><?xml version="1.0" encoding="utf-8"?>
<p:tagLst xmlns:p="http://schemas.openxmlformats.org/presentationml/2006/main">
  <p:tag name="AS_UNIQUEID" val="5476"/>
  <p:tag name="KSO_WM_BEAUTIFY_FLAG" val=""/>
</p:tagLst>
</file>

<file path=ppt/tags/tag951.xml><?xml version="1.0" encoding="utf-8"?>
<p:tagLst xmlns:p="http://schemas.openxmlformats.org/presentationml/2006/main">
  <p:tag name="AS_UNIQUEID" val="5477"/>
  <p:tag name="KSO_WM_BEAUTIFY_FLAG" val=""/>
</p:tagLst>
</file>

<file path=ppt/tags/tag952.xml><?xml version="1.0" encoding="utf-8"?>
<p:tagLst xmlns:p="http://schemas.openxmlformats.org/presentationml/2006/main">
  <p:tag name="AS_UNIQUEID" val="5478"/>
  <p:tag name="KSO_WM_BEAUTIFY_FLAG" val=""/>
</p:tagLst>
</file>

<file path=ppt/tags/tag953.xml><?xml version="1.0" encoding="utf-8"?>
<p:tagLst xmlns:p="http://schemas.openxmlformats.org/presentationml/2006/main">
  <p:tag name="AS_UNIQUEID" val="5479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54.xml><?xml version="1.0" encoding="utf-8"?>
<p:tagLst xmlns:p="http://schemas.openxmlformats.org/presentationml/2006/main">
  <p:tag name="AS_UNIQUEID" val="548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55.xml><?xml version="1.0" encoding="utf-8"?>
<p:tagLst xmlns:p="http://schemas.openxmlformats.org/presentationml/2006/main">
  <p:tag name="AS_UNIQUEID" val="548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56.xml><?xml version="1.0" encoding="utf-8"?>
<p:tagLst xmlns:p="http://schemas.openxmlformats.org/presentationml/2006/main">
  <p:tag name="AS_UNIQUEID" val="5482"/>
  <p:tag name="KSO_WM_UNIT_FILL_FORE_SCHEMECOLOR_INDEX_BRIGHTNESS" val="0.8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57.xml><?xml version="1.0" encoding="utf-8"?>
<p:tagLst xmlns:p="http://schemas.openxmlformats.org/presentationml/2006/main">
  <p:tag name="AS_UNIQUEID" val="5483"/>
</p:tagLst>
</file>

<file path=ppt/tags/tag958.xml><?xml version="1.0" encoding="utf-8"?>
<p:tagLst xmlns:p="http://schemas.openxmlformats.org/presentationml/2006/main">
  <p:tag name="AS_UNIQUEID" val="548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5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96.xml><?xml version="1.0" encoding="utf-8"?>
<p:tagLst xmlns:p="http://schemas.openxmlformats.org/presentationml/2006/main">
  <p:tag name="AS_UNIQUEID" val="4667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ags/tag962.xml><?xml version="1.0" encoding="utf-8"?>
<p:tagLst xmlns:p="http://schemas.openxmlformats.org/presentationml/2006/main">
  <p:tag name="AS_UNIQUEID" val="5486"/>
</p:tagLst>
</file>

<file path=ppt/tags/tag963.xml><?xml version="1.0" encoding="utf-8"?>
<p:tagLst xmlns:p="http://schemas.openxmlformats.org/presentationml/2006/main">
  <p:tag name="AS_UNIQUEID" val="5487"/>
  <p:tag name="KSO_WM_BEAUTIFY_FLAG" val="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64.xml><?xml version="1.0" encoding="utf-8"?>
<p:tagLst xmlns:p="http://schemas.openxmlformats.org/presentationml/2006/main">
  <p:tag name="AS_UNIQUEID" val="5488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65.xml><?xml version="1.0" encoding="utf-8"?>
<p:tagLst xmlns:p="http://schemas.openxmlformats.org/presentationml/2006/main">
  <p:tag name="AS_UNIQUEID" val="548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66.xml><?xml version="1.0" encoding="utf-8"?>
<p:tagLst xmlns:p="http://schemas.openxmlformats.org/presentationml/2006/main">
  <p:tag name="AS_UNIQUEID" val="5490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67.xml><?xml version="1.0" encoding="utf-8"?>
<p:tagLst xmlns:p="http://schemas.openxmlformats.org/presentationml/2006/main">
  <p:tag name="AS_UNIQUEID" val="5491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68.xml><?xml version="1.0" encoding="utf-8"?>
<p:tagLst xmlns:p="http://schemas.openxmlformats.org/presentationml/2006/main">
  <p:tag name="AS_UNIQUEID" val="5492"/>
  <p:tag name="KSO_WM_BEAUTIFY_FLAG" val=""/>
  <p:tag name="KSO_WM_UNIT_FILL_FORE_SCHEMECOLOR_INDEX_BRIGHTNESS" val="-0.5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69.xml><?xml version="1.0" encoding="utf-8"?>
<p:tagLst xmlns:p="http://schemas.openxmlformats.org/presentationml/2006/main">
  <p:tag name="AS_UNIQUEID" val="5493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7.xml><?xml version="1.0" encoding="utf-8"?>
<p:tagLst xmlns:p="http://schemas.openxmlformats.org/presentationml/2006/main">
  <p:tag name="AS_UNIQUEID" val="466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70.xml><?xml version="1.0" encoding="utf-8"?>
<p:tagLst xmlns:p="http://schemas.openxmlformats.org/presentationml/2006/main">
  <p:tag name="AS_UNIQUEID" val="5494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71.xml><?xml version="1.0" encoding="utf-8"?>
<p:tagLst xmlns:p="http://schemas.openxmlformats.org/presentationml/2006/main">
  <p:tag name="AS_UNIQUEID" val="5495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72.xml><?xml version="1.0" encoding="utf-8"?>
<p:tagLst xmlns:p="http://schemas.openxmlformats.org/presentationml/2006/main">
  <p:tag name="AS_UNIQUEID" val="5496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73.xml><?xml version="1.0" encoding="utf-8"?>
<p:tagLst xmlns:p="http://schemas.openxmlformats.org/presentationml/2006/main">
  <p:tag name="AS_UNIQUEID" val="5497"/>
</p:tagLst>
</file>

<file path=ppt/tags/tag974.xml><?xml version="1.0" encoding="utf-8"?>
<p:tagLst xmlns:p="http://schemas.openxmlformats.org/presentationml/2006/main">
  <p:tag name="AS_UNIQUEID" val="5498"/>
  <p:tag name="KSO_WM_UNIT_TEXT_FILL_FORE_SCHEMECOLOR_INDEX_BRIGHTNESS" val="0"/>
  <p:tag name="KSO_WM_UNIT_TEXT_FILL_FORE_SCHEMECOLOR_INDEX" val="13"/>
  <p:tag name="KSO_WM_UNIT_TEXT_FILL_TYPE" val="1"/>
</p:tagLst>
</file>

<file path=ppt/tags/tag975.xml><?xml version="1.0" encoding="utf-8"?>
<p:tagLst xmlns:p="http://schemas.openxmlformats.org/presentationml/2006/main">
  <p:tag name="AS_UNIQUEID" val="5499"/>
  <p:tag name="KSO_WM_BEAUTIFY_FLAG" val=""/>
</p:tagLst>
</file>

<file path=ppt/tags/tag976.xml><?xml version="1.0" encoding="utf-8"?>
<p:tagLst xmlns:p="http://schemas.openxmlformats.org/presentationml/2006/main">
  <p:tag name="AS_UNIQUEID" val="5500"/>
  <p:tag name="KSO_WM_BEAUTIFY_FLAG" val=""/>
</p:tagLst>
</file>

<file path=ppt/tags/tag977.xml><?xml version="1.0" encoding="utf-8"?>
<p:tagLst xmlns:p="http://schemas.openxmlformats.org/presentationml/2006/main">
  <p:tag name="AS_UNIQUEID" val="5501"/>
  <p:tag name="KSO_WM_BEAUTIFY_FLAG" val=""/>
</p:tagLst>
</file>

<file path=ppt/tags/tag978.xml><?xml version="1.0" encoding="utf-8"?>
<p:tagLst xmlns:p="http://schemas.openxmlformats.org/presentationml/2006/main">
  <p:tag name="AS_UNIQUEID" val="5502"/>
  <p:tag name="KSO_WM_UNIT_FILL_FORE_SCHEMECOLOR_INDEX_BRIGHTNESS" val="0"/>
  <p:tag name="KSO_WM_UNIT_FILL_FORE_SCHEMECOLOR_INDEX" val="7"/>
  <p:tag name="KSO_WM_UNIT_FILL_TYPE" val="1"/>
</p:tagLst>
</file>

<file path=ppt/tags/tag979.xml><?xml version="1.0" encoding="utf-8"?>
<p:tagLst xmlns:p="http://schemas.openxmlformats.org/presentationml/2006/main">
  <p:tag name="AS_UNIQUEID" val="5503"/>
  <p:tag name="KSO_WM_BEAUTIFY_FLAG" val=""/>
  <p:tag name="KSO_WM_UNIT_LINE_FORE_SCHEMECOLOR_INDEX_BRIGHTNESS" val="0"/>
  <p:tag name="KSO_WM_UNIT_LINE_FORE_SCHEMECOLOR_INDEX" val="6"/>
  <p:tag name="KSO_WM_UNIT_LINE_FILL_TYPE" val="2"/>
</p:tagLst>
</file>

<file path=ppt/tags/tag98.xml><?xml version="1.0" encoding="utf-8"?>
<p:tagLst xmlns:p="http://schemas.openxmlformats.org/presentationml/2006/main">
  <p:tag name="AS_UNIQUEID" val="4669"/>
  <p:tag name="KSO_WM_BEAUTIFY_FLAG" val="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80.xml><?xml version="1.0" encoding="utf-8"?>
<p:tagLst xmlns:p="http://schemas.openxmlformats.org/presentationml/2006/main">
  <p:tag name="AS_UNIQUEID" val="5504"/>
  <p:tag name="KSO_WM_UNIT_FILL_FORE_SCHEMECOLOR_INDEX_BRIGHTNESS" val="-0.05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81.xml><?xml version="1.0" encoding="utf-8"?>
<p:tagLst xmlns:p="http://schemas.openxmlformats.org/presentationml/2006/main">
  <p:tag name="AS_UNIQUEID" val="5505"/>
  <p:tag name="KSO_WM_BEAUTIFY_FLAG" val=""/>
  <p:tag name="KSO_WM_UNIT_LINE_FORE_SCHEMECOLOR_INDEX_BRIGHTNESS" val="0"/>
  <p:tag name="KSO_WM_UNIT_LINE_FORE_SCHEMECOLOR_INDEX" val="6"/>
  <p:tag name="KSO_WM_UNIT_LINE_FILL_TYPE" val="2"/>
</p:tagLst>
</file>

<file path=ppt/tags/tag982.xml><?xml version="1.0" encoding="utf-8"?>
<p:tagLst xmlns:p="http://schemas.openxmlformats.org/presentationml/2006/main">
  <p:tag name="AS_UNIQUEID" val="5506"/>
  <p:tag name="KSO_WM_UNIT_TEXT_FILL_FORE_SCHEMECOLOR_INDEX_BRIGHTNESS" val="0"/>
  <p:tag name="KSO_WM_UNIT_TEXT_FILL_FORE_SCHEMECOLOR_INDEX" val="13"/>
  <p:tag name="KSO_WM_UNIT_TEXT_FILL_TYPE" val="1"/>
</p:tagLst>
</file>

<file path=ppt/tags/tag983.xml><?xml version="1.0" encoding="utf-8"?>
<p:tagLst xmlns:p="http://schemas.openxmlformats.org/presentationml/2006/main">
  <p:tag name="AS_UNIQUEID" val="5507"/>
  <p:tag name="KSO_WM_BEAUTIFY_FLAG" val=""/>
  <p:tag name="KSO_WM_UNIT_LINE_FORE_SCHEMECOLOR_INDEX_BRIGHTNESS" val="0"/>
  <p:tag name="KSO_WM_UNIT_LINE_FORE_SCHEMECOLOR_INDEX" val="6"/>
  <p:tag name="KSO_WM_UNIT_LINE_FILL_TYPE" val="2"/>
</p:tagLst>
</file>

<file path=ppt/tags/tag984.xml><?xml version="1.0" encoding="utf-8"?>
<p:tagLst xmlns:p="http://schemas.openxmlformats.org/presentationml/2006/main">
  <p:tag name="AS_UNIQUEID" val="5508"/>
  <p:tag name="KSO_WM_UNIT_TEXT_FILL_FORE_SCHEMECOLOR_INDEX_BRIGHTNESS" val="0"/>
  <p:tag name="KSO_WM_UNIT_TEXT_FILL_FORE_SCHEMECOLOR_INDEX" val="13"/>
  <p:tag name="KSO_WM_UNIT_TEXT_FILL_TYPE" val="1"/>
</p:tagLst>
</file>

<file path=ppt/tags/tag985.xml><?xml version="1.0" encoding="utf-8"?>
<p:tagLst xmlns:p="http://schemas.openxmlformats.org/presentationml/2006/main">
  <p:tag name="AS_UNIQUEID" val="5509"/>
  <p:tag name="KSO_WM_BEAUTIFY_FLAG" val=""/>
  <p:tag name="KSO_WM_UNIT_LINE_FORE_SCHEMECOLOR_INDEX_BRIGHTNESS" val="0"/>
  <p:tag name="KSO_WM_UNIT_LINE_FORE_SCHEMECOLOR_INDEX" val="13"/>
  <p:tag name="KSO_WM_UNIT_LINE_FILL_TYPE" val="2"/>
</p:tagLst>
</file>

<file path=ppt/tags/tag986.xml><?xml version="1.0" encoding="utf-8"?>
<p:tagLst xmlns:p="http://schemas.openxmlformats.org/presentationml/2006/main">
  <p:tag name="AS_UNIQUEID" val="5510"/>
  <p:tag name="KSO_WM_BEAUTIFY_FLAG" val=""/>
  <p:tag name="KSO_WM_UNIT_LINE_FORE_SCHEMECOLOR_INDEX_BRIGHTNESS" val="0"/>
  <p:tag name="KSO_WM_UNIT_LINE_FORE_SCHEMECOLOR_INDEX" val="13"/>
  <p:tag name="KSO_WM_UNIT_LINE_FILL_TYPE" val="2"/>
</p:tagLst>
</file>

<file path=ppt/tags/tag987.xml><?xml version="1.0" encoding="utf-8"?>
<p:tagLst xmlns:p="http://schemas.openxmlformats.org/presentationml/2006/main">
  <p:tag name="AS_UNIQUEID" val="5511"/>
  <p:tag name="KSO_WM_BEAUTIFY_FLAG" val=""/>
  <p:tag name="KSO_WM_UNIT_LINE_FORE_SCHEMECOLOR_INDEX_BRIGHTNESS" val="0"/>
  <p:tag name="KSO_WM_UNIT_LINE_FORE_SCHEMECOLOR_INDEX" val="13"/>
  <p:tag name="KSO_WM_UNIT_LINE_FILL_TYPE" val="2"/>
</p:tagLst>
</file>

<file path=ppt/tags/tag988.xml><?xml version="1.0" encoding="utf-8"?>
<p:tagLst xmlns:p="http://schemas.openxmlformats.org/presentationml/2006/main">
  <p:tag name="AS_UNIQUEID" val="5512"/>
  <p:tag name="KSO_WM_BEAUTIFY_FLAG" val=""/>
  <p:tag name="KSO_WM_UNIT_LINE_FORE_SCHEMECOLOR_INDEX_BRIGHTNESS" val="0"/>
  <p:tag name="KSO_WM_UNIT_LINE_FORE_SCHEMECOLOR_INDEX" val="13"/>
  <p:tag name="KSO_WM_UNIT_LINE_FILL_TYPE" val="2"/>
</p:tagLst>
</file>

<file path=ppt/tags/tag989.xml><?xml version="1.0" encoding="utf-8"?>
<p:tagLst xmlns:p="http://schemas.openxmlformats.org/presentationml/2006/main">
  <p:tag name="AS_UNIQUEID" val="5513"/>
</p:tagLst>
</file>

<file path=ppt/tags/tag99.xml><?xml version="1.0" encoding="utf-8"?>
<p:tagLst xmlns:p="http://schemas.openxmlformats.org/presentationml/2006/main">
  <p:tag name="AS_UNIQUEID" val="467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90.xml><?xml version="1.0" encoding="utf-8"?>
<p:tagLst xmlns:p="http://schemas.openxmlformats.org/presentationml/2006/main">
  <p:tag name="AS_UNIQUEID" val="551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1.xml><?xml version="1.0" encoding="utf-8"?>
<p:tagLst xmlns:p="http://schemas.openxmlformats.org/presentationml/2006/main">
  <p:tag name="AS_UNIQUEID" val="5515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992.xml><?xml version="1.0" encoding="utf-8"?>
<p:tagLst xmlns:p="http://schemas.openxmlformats.org/presentationml/2006/main">
  <p:tag name="AS_UNIQUEID" val="5516"/>
</p:tagLst>
</file>

<file path=ppt/tags/tag993.xml><?xml version="1.0" encoding="utf-8"?>
<p:tagLst xmlns:p="http://schemas.openxmlformats.org/presentationml/2006/main">
  <p:tag name="AS_UNIQUEID" val="5517"/>
</p:tagLst>
</file>

<file path=ppt/tags/tag994.xml><?xml version="1.0" encoding="utf-8"?>
<p:tagLst xmlns:p="http://schemas.openxmlformats.org/presentationml/2006/main">
  <p:tag name="AS_UNIQUEID" val="5518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5.xml><?xml version="1.0" encoding="utf-8"?>
<p:tagLst xmlns:p="http://schemas.openxmlformats.org/presentationml/2006/main">
  <p:tag name="AS_UNIQUEID" val="5519"/>
</p:tagLst>
</file>

<file path=ppt/tags/tag996.xml><?xml version="1.0" encoding="utf-8"?>
<p:tagLst xmlns:p="http://schemas.openxmlformats.org/presentationml/2006/main">
  <p:tag name="AS_UNIQUEID" val="552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99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  <p:tag name="KSO_WM_SLIDE_BACKGROUND_TYPE" val="general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3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1"/>
  <p:tag name="KSO_WM_UNIT_DEC_AREA_ID" val="ac1c93fa291c4f319fe9d0a4c4e4ac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e6a72c9f0c343bf9923882b74fd15fc"/>
  <p:tag name="KSO_WM_SLIDE_BACKGROUND_TYPE" val="general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973_4*i*1"/>
  <p:tag name="KSO_WM_TEMPLATE_CATEGORY" val="chip"/>
  <p:tag name="KSO_WM_TEMPLATE_INDEX" val="20204973"/>
  <p:tag name="KSO_WM_UNIT_LAYERLEVEL" val="1"/>
  <p:tag name="KSO_WM_TAG_VERSION" val="1.0"/>
  <p:tag name="KSO_WM_BEAUTIFY_FLAG" val="#wm#"/>
  <p:tag name="KSO_WM_CHIP_GROUPID" val="5fa11d2ca8fc48be808123de"/>
  <p:tag name="KSO_WM_CHIP_XID" val="5fa11d2ca8fc48be808123e2"/>
  <p:tag name="KSO_WM_UNIT_DEC_AREA_ID" val="853aab84e3e04b5ebd35bdc677676b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57ab1f565774b71865554226ab1fd70"/>
  <p:tag name="KSO_WM_SLIDE_BACKGROUND_TYPE" val="general"/>
</p:tagLst>
</file>

<file path=ppt/theme/theme1.xml><?xml version="1.0" encoding="utf-8"?>
<a:theme xmlns:a="http://schemas.openxmlformats.org/drawingml/2006/main" name="WPS">
  <a:themeElements>
    <a:clrScheme name="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CBE2F6"/>
      </a:dk2>
      <a:lt2>
        <a:srgbClr val="E4F0FB"/>
      </a:lt2>
      <a:accent1>
        <a:srgbClr val="157FD9"/>
      </a:accent1>
      <a:accent2>
        <a:srgbClr val="00808B"/>
      </a:accent2>
      <a:accent3>
        <a:srgbClr val="0E7333"/>
      </a:accent3>
      <a:accent4>
        <a:srgbClr val="465A0A"/>
      </a:accent4>
      <a:accent5>
        <a:srgbClr val="983505"/>
      </a:accent5>
      <a:accent6>
        <a:srgbClr val="D8151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10851</Words>
  <Application>WPS 演示</Application>
  <PresentationFormat>宽屏</PresentationFormat>
  <Paragraphs>1310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32</vt:i4>
      </vt:variant>
    </vt:vector>
  </HeadingPairs>
  <TitlesOfParts>
    <vt:vector size="63" baseType="lpstr">
      <vt:lpstr>Arial</vt:lpstr>
      <vt:lpstr>宋体</vt:lpstr>
      <vt:lpstr>Wingdings</vt:lpstr>
      <vt:lpstr>Times New Roman</vt:lpstr>
      <vt:lpstr>Times New Roman</vt:lpstr>
      <vt:lpstr>Wingdings</vt:lpstr>
      <vt:lpstr>微软雅黑</vt:lpstr>
      <vt:lpstr>Calibri</vt:lpstr>
      <vt:lpstr>Arial Unicode MS</vt:lpstr>
      <vt:lpstr>等线</vt:lpstr>
      <vt:lpstr>Calibri</vt:lpstr>
      <vt:lpstr>汉仪旗黑-85S</vt:lpstr>
      <vt:lpstr>黑体</vt:lpstr>
      <vt:lpstr>WPS</vt:lpstr>
      <vt:lpstr>1_Office 主题​​</vt:lpstr>
      <vt:lpstr>Word.Picture.8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Word.Picture.8</vt:lpstr>
      <vt:lpstr>Word.Picture.8</vt:lpstr>
      <vt:lpstr>Word.Picture.8</vt:lpstr>
      <vt:lpstr>Word.Picture.8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小咪妖</cp:lastModifiedBy>
  <cp:revision>7</cp:revision>
  <dcterms:created xsi:type="dcterms:W3CDTF">2024-03-04T08:22:00Z</dcterms:created>
  <dcterms:modified xsi:type="dcterms:W3CDTF">2024-03-30T00:34:44Z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0E2D30E5092747A99BBB38B3E2B6F967_13</vt:lpwstr>
  </property>
  <property fmtid="{D5CDD505-2E9C-101B-9397-08002B2CF9AE}" pid="3" name="KSOProductBuildVer">
    <vt:lpwstr>2052-12.1.0.16417</vt:lpwstr>
  </property>
</Properties>
</file>