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73" r:id="rId5"/>
    <p:sldId id="310" r:id="rId6"/>
    <p:sldId id="275" r:id="rId7"/>
    <p:sldId id="276" r:id="rId8"/>
    <p:sldId id="277" r:id="rId9"/>
    <p:sldId id="278" r:id="rId10"/>
    <p:sldId id="259" r:id="rId11"/>
    <p:sldId id="260" r:id="rId12"/>
    <p:sldId id="406" r:id="rId13"/>
    <p:sldId id="285" r:id="rId14"/>
    <p:sldId id="286" r:id="rId15"/>
    <p:sldId id="287" r:id="rId16"/>
    <p:sldId id="288" r:id="rId17"/>
    <p:sldId id="317" r:id="rId18"/>
    <p:sldId id="289" r:id="rId19"/>
    <p:sldId id="314" r:id="rId20"/>
    <p:sldId id="290" r:id="rId21"/>
    <p:sldId id="291" r:id="rId22"/>
    <p:sldId id="315" r:id="rId23"/>
    <p:sldId id="293" r:id="rId24"/>
    <p:sldId id="316" r:id="rId25"/>
    <p:sldId id="295" r:id="rId26"/>
    <p:sldId id="408" r:id="rId27"/>
    <p:sldId id="409" r:id="rId28"/>
    <p:sldId id="296" r:id="rId29"/>
    <p:sldId id="297" r:id="rId30"/>
    <p:sldId id="299" r:id="rId31"/>
    <p:sldId id="300" r:id="rId32"/>
    <p:sldId id="301" r:id="rId33"/>
    <p:sldId id="302" r:id="rId34"/>
    <p:sldId id="303" r:id="rId35"/>
    <p:sldId id="306" r:id="rId36"/>
    <p:sldId id="307" r:id="rId37"/>
    <p:sldId id="358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359" r:id="rId46"/>
  </p:sldIdLst>
  <p:sldSz cx="12192000" cy="6858000"/>
  <p:notesSz cx="6858000" cy="9144000"/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oubupa@163.com" initials="" lastIdx="0" clrIdx="0"/>
  <p:cmAuthor id="1" name="微软用户" initials="微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gs" Target="tags/tag577.xml"/><Relationship Id="rId50" Type="http://schemas.openxmlformats.org/officeDocument/2006/relationships/commentAuthors" Target="commentAuthors.xml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image" Target="../media/image17.wmf"/><Relationship Id="rId7" Type="http://schemas.openxmlformats.org/officeDocument/2006/relationships/image" Target="../media/image1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13.vml.rels><?xml version="1.0" encoding="UTF-8" standalone="yes"?>
<Relationships xmlns="http://schemas.openxmlformats.org/package/2006/relationships"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68.wmf"/><Relationship Id="rId1" Type="http://schemas.openxmlformats.org/officeDocument/2006/relationships/image" Target="../media/image67.png"/></Relationships>
</file>

<file path=ppt/drawings/_rels/vmlDrawing15.vml.rels><?xml version="1.0" encoding="UTF-8" standalone="yes"?>
<Relationships xmlns="http://schemas.openxmlformats.org/package/2006/relationships"><Relationship Id="rId4" Type="http://schemas.openxmlformats.org/officeDocument/2006/relationships/image" Target="../media/image78.png"/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drawings/_rels/vmlDrawing16.vml.rels><?xml version="1.0" encoding="UTF-8" standalone="yes"?>
<Relationships xmlns="http://schemas.openxmlformats.org/package/2006/relationships"><Relationship Id="rId9" Type="http://schemas.openxmlformats.org/officeDocument/2006/relationships/image" Target="../media/image87.png"/><Relationship Id="rId8" Type="http://schemas.openxmlformats.org/officeDocument/2006/relationships/image" Target="../media/image86.png"/><Relationship Id="rId7" Type="http://schemas.openxmlformats.org/officeDocument/2006/relationships/image" Target="../media/image85.png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vmlDrawing18.vml.rels><?xml version="1.0" encoding="UTF-8" standalone="yes"?>
<Relationships xmlns="http://schemas.openxmlformats.org/package/2006/relationships"><Relationship Id="rId7" Type="http://schemas.openxmlformats.org/officeDocument/2006/relationships/image" Target="../media/image95.png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3" Type="http://schemas.openxmlformats.org/officeDocument/2006/relationships/image" Target="../media/image91.wmf"/><Relationship Id="rId2" Type="http://schemas.openxmlformats.org/officeDocument/2006/relationships/image" Target="../media/image90.png"/><Relationship Id="rId1" Type="http://schemas.openxmlformats.org/officeDocument/2006/relationships/image" Target="../media/image89.png"/></Relationships>
</file>

<file path=ppt/drawings/_rels/vmlDrawing19.vml.rels><?xml version="1.0" encoding="UTF-8" standalone="yes"?>
<Relationships xmlns="http://schemas.openxmlformats.org/package/2006/relationships"><Relationship Id="rId4" Type="http://schemas.openxmlformats.org/officeDocument/2006/relationships/image" Target="../media/image99.png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image" Target="../media/image9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png"/></Relationships>
</file>

<file path=ppt/drawings/_rels/vmlDrawing2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image" Target="../media/image10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image" Target="../media/image1.jpeg"/><Relationship Id="rId2" Type="http://schemas.openxmlformats.org/officeDocument/2006/relationships/tags" Target="../tags/tag5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hyperlink" Target="Na&#19982;&#27700;&#30340;&#21453;&#24212;.mp4" TargetMode="External"/><Relationship Id="rId4" Type="http://schemas.openxmlformats.org/officeDocument/2006/relationships/tags" Target="../tags/tag71.xml"/><Relationship Id="rId3" Type="http://schemas.openxmlformats.org/officeDocument/2006/relationships/image" Target="../media/image2.jpe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黄色的地图  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l="27344" r="28500"/>
          <a:stretch>
            <a:fillRect/>
          </a:stretch>
        </p:blipFill>
        <p:spPr bwMode="auto">
          <a:xfrm>
            <a:off x="0" y="0"/>
            <a:ext cx="4306888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 userDrawn="1">
            <p:custDataLst>
              <p:tags r:id="rId4"/>
            </p:custDataLst>
          </p:nvPr>
        </p:nvSpPr>
        <p:spPr>
          <a:xfrm>
            <a:off x="0" y="-19050"/>
            <a:ext cx="4306888" cy="6877050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5" name="组合 4"/>
          <p:cNvGrpSpPr/>
          <p:nvPr userDrawn="1">
            <p:custDataLst>
              <p:tags r:id="rId5"/>
            </p:custDataLst>
          </p:nvPr>
        </p:nvGrpSpPr>
        <p:grpSpPr>
          <a:xfrm>
            <a:off x="1052513" y="2408238"/>
            <a:ext cx="2208212" cy="1195387"/>
            <a:chOff x="1188698" y="1941569"/>
            <a:chExt cx="2637744" cy="1195747"/>
          </a:xfrm>
        </p:grpSpPr>
        <p:sp>
          <p:nvSpPr>
            <p:cNvPr id="6" name="文本框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302476" y="2767318"/>
              <a:ext cx="2486041" cy="369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dist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err="1">
                  <a:solidFill>
                    <a:schemeClr val="bg1"/>
                  </a:solidFill>
                  <a:latin typeface="Abadi"/>
                  <a:ea typeface="华康俪金黑W8"/>
                  <a:cs typeface="华康俪金黑W8"/>
                </a:rPr>
                <a:t>COnTEnTS</a:t>
              </a:r>
              <a:endParaRPr lang="zh-CN" altLang="en-US" b="1">
                <a:solidFill>
                  <a:schemeClr val="bg1"/>
                </a:solidFill>
                <a:latin typeface="Abadi"/>
                <a:ea typeface="华康俪金黑W8"/>
                <a:cs typeface="华康俪金黑W8"/>
              </a:endParaRPr>
            </a:p>
          </p:txBody>
        </p:sp>
        <p:sp>
          <p:nvSpPr>
            <p:cNvPr id="7" name="文本框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88698" y="1941569"/>
              <a:ext cx="2637744" cy="9226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dist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5400">
                  <a:solidFill>
                    <a:schemeClr val="bg1"/>
                  </a:solidFill>
                  <a:latin typeface="思源黑体 CN Bold"/>
                  <a:ea typeface="思源黑体 CN Bold"/>
                  <a:cs typeface="思源黑体 CN Bold"/>
                </a:rPr>
                <a:t>目录</a:t>
              </a:r>
              <a:endParaRPr lang="zh-CN" altLang="en-US" sz="5400">
                <a:solidFill>
                  <a:schemeClr val="bg1"/>
                </a:solidFill>
                <a:latin typeface="思源黑体 CN Bold"/>
                <a:ea typeface="思源黑体 CN Bold"/>
                <a:cs typeface="思源黑体 CN Bold"/>
              </a:endParaRPr>
            </a:p>
          </p:txBody>
        </p:sp>
      </p:grpSp>
      <p:cxnSp>
        <p:nvCxnSpPr>
          <p:cNvPr id="8" name="直接连接符 7"/>
          <p:cNvCxnSpPr/>
          <p:nvPr userDrawn="1">
            <p:custDataLst>
              <p:tags r:id="rId8"/>
            </p:custDataLst>
          </p:nvPr>
        </p:nvCxnSpPr>
        <p:spPr>
          <a:xfrm>
            <a:off x="854075" y="2225675"/>
            <a:ext cx="2605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直角三角形 9"/>
          <p:cNvSpPr/>
          <p:nvPr userDrawn="1">
            <p:custDataLst>
              <p:tags r:id="rId9"/>
            </p:custDataLst>
          </p:nvPr>
        </p:nvSpPr>
        <p:spPr>
          <a:xfrm rot="16200000">
            <a:off x="11255375" y="5784850"/>
            <a:ext cx="920750" cy="952500"/>
          </a:xfrm>
          <a:prstGeom prst="rtTriangle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cxnSp>
        <p:nvCxnSpPr>
          <p:cNvPr id="10" name="直接连接符 10"/>
          <p:cNvCxnSpPr/>
          <p:nvPr userDrawn="1">
            <p:custDataLst>
              <p:tags r:id="rId10"/>
            </p:custDataLst>
          </p:nvPr>
        </p:nvCxnSpPr>
        <p:spPr>
          <a:xfrm>
            <a:off x="854075" y="3714750"/>
            <a:ext cx="2605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1"/>
          <p:cNvSpPr/>
          <p:nvPr userDrawn="1">
            <p:custDataLst>
              <p:tags r:id="rId11"/>
            </p:custDataLst>
          </p:nvPr>
        </p:nvSpPr>
        <p:spPr>
          <a:xfrm>
            <a:off x="4306888" y="6721475"/>
            <a:ext cx="7885112" cy="136525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 hasCustomPrompt="1"/>
            <p:custDataLst>
              <p:tags r:id="rId12"/>
            </p:custDataLst>
          </p:nvPr>
        </p:nvSpPr>
        <p:spPr>
          <a:xfrm>
            <a:off x="5455042" y="1412875"/>
            <a:ext cx="5519738" cy="4381500"/>
          </a:xfrm>
          <a:prstGeom prst="rect">
            <a:avLst/>
          </a:prstGeom>
        </p:spPr>
        <p:txBody>
          <a:bodyPr/>
          <a:lstStyle>
            <a:lvl1pPr marL="742950" indent="-742950">
              <a:buFont typeface="+mj-lt"/>
              <a:buAutoNum type="arabicPeriod"/>
              <a:defRPr sz="3600" b="1">
                <a:solidFill>
                  <a:schemeClr val="accent1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 userDrawn="1">
            <p:custDataLst>
              <p:tags r:id="rId2"/>
            </p:custDataLst>
          </p:nvPr>
        </p:nvSpPr>
        <p:spPr>
          <a:xfrm>
            <a:off x="0" y="6721475"/>
            <a:ext cx="12192000" cy="13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图片包含 桌子, 女人, 男人, 前  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t="15855"/>
          <a:stretch>
            <a:fillRect/>
          </a:stretch>
        </p:blipFill>
        <p:spPr bwMode="auto">
          <a:xfrm>
            <a:off x="-15875" y="0"/>
            <a:ext cx="12223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3"/>
          <p:cNvSpPr/>
          <p:nvPr userDrawn="1">
            <p:custDataLst>
              <p:tags r:id="rId4"/>
            </p:custDataLst>
          </p:nvPr>
        </p:nvSpPr>
        <p:spPr>
          <a:xfrm>
            <a:off x="-15875" y="0"/>
            <a:ext cx="1220787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: 形状 4">
            <a:hlinkClick r:id="rId5" action="ppaction://hlinkfile"/>
          </p:cNvPr>
          <p:cNvSpPr/>
          <p:nvPr userDrawn="1">
            <p:custDataLst>
              <p:tags r:id="rId6"/>
            </p:custDataLst>
          </p:nvPr>
        </p:nvSpPr>
        <p:spPr bwMode="auto">
          <a:xfrm>
            <a:off x="4006850" y="2309813"/>
            <a:ext cx="5934075" cy="868362"/>
          </a:xfrm>
          <a:custGeom>
            <a:avLst/>
            <a:gdLst>
              <a:gd name="connsiteX0" fmla="*/ 0 w 5933677"/>
              <a:gd name="connsiteY0" fmla="*/ 0 h 868362"/>
              <a:gd name="connsiteX1" fmla="*/ 5933677 w 5933677"/>
              <a:gd name="connsiteY1" fmla="*/ 0 h 868362"/>
              <a:gd name="connsiteX2" fmla="*/ 5933677 w 5933677"/>
              <a:gd name="connsiteY2" fmla="*/ 868362 h 868362"/>
              <a:gd name="connsiteX3" fmla="*/ 577451 w 5933677"/>
              <a:gd name="connsiteY3" fmla="*/ 868362 h 8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3677" h="868362">
                <a:moveTo>
                  <a:pt x="0" y="0"/>
                </a:moveTo>
                <a:lnTo>
                  <a:pt x="5933677" y="0"/>
                </a:lnTo>
                <a:lnTo>
                  <a:pt x="5933677" y="868362"/>
                </a:lnTo>
                <a:lnTo>
                  <a:pt x="577451" y="868362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000" b="1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7" name="任意多边形 44"/>
          <p:cNvSpPr/>
          <p:nvPr userDrawn="1">
            <p:custDataLst>
              <p:tags r:id="rId7"/>
            </p:custDataLst>
          </p:nvPr>
        </p:nvSpPr>
        <p:spPr bwMode="auto">
          <a:xfrm>
            <a:off x="2251075" y="2309813"/>
            <a:ext cx="2333625" cy="868362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>
                <a:solidFill>
                  <a:srgbClr val="0070C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PART</a:t>
            </a:r>
            <a:endParaRPr lang="zh-CN" altLang="en-US" sz="4000" b="1">
              <a:solidFill>
                <a:srgbClr val="0070C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025900" y="2309813"/>
            <a:ext cx="5915025" cy="868362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36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单击此处编辑母版文本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  <p:custDataLst>
              <p:tags r:id="rId9"/>
            </p:custDataLst>
          </p:nvPr>
        </p:nvSpPr>
        <p:spPr>
          <a:xfrm>
            <a:off x="3447503" y="2309813"/>
            <a:ext cx="723900" cy="96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image" Target="file:///D:\qq&#25991;&#20214;\712321467\Image\C2C\Image2\%7b75232B38-A165-1FB7-499C-2E1C792CACB5%7d.png" TargetMode="External"/><Relationship Id="rId22" Type="http://schemas.openxmlformats.org/officeDocument/2006/relationships/image" Target="../media/image3.png"/><Relationship Id="rId21" Type="http://schemas.openxmlformats.org/officeDocument/2006/relationships/tags" Target="../tags/tag81.xml"/><Relationship Id="rId20" Type="http://schemas.openxmlformats.org/officeDocument/2006/relationships/tags" Target="../tags/tag8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5.xml"/><Relationship Id="rId4" Type="http://schemas.openxmlformats.org/officeDocument/2006/relationships/image" Target="../media/image4.jpe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13.xml"/><Relationship Id="rId7" Type="http://schemas.openxmlformats.org/officeDocument/2006/relationships/tags" Target="../tags/tag245.xml"/><Relationship Id="rId6" Type="http://schemas.openxmlformats.org/officeDocument/2006/relationships/image" Target="../media/image24.emf"/><Relationship Id="rId5" Type="http://schemas.openxmlformats.org/officeDocument/2006/relationships/package" Target="../embeddings/Document1.docx"/><Relationship Id="rId4" Type="http://schemas.openxmlformats.org/officeDocument/2006/relationships/tags" Target="../tags/tag244.xml"/><Relationship Id="rId3" Type="http://schemas.openxmlformats.org/officeDocument/2006/relationships/image" Target="../media/image23.png"/><Relationship Id="rId2" Type="http://schemas.openxmlformats.org/officeDocument/2006/relationships/tags" Target="../tags/tag243.xml"/><Relationship Id="rId1" Type="http://schemas.openxmlformats.org/officeDocument/2006/relationships/tags" Target="../tags/tag24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2" Type="http://schemas.openxmlformats.org/officeDocument/2006/relationships/slideLayout" Target="../slideLayouts/slideLayout15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tags" Target="../tags/tag24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8" Type="http://schemas.openxmlformats.org/officeDocument/2006/relationships/oleObject" Target="../embeddings/oleObject13.bin"/><Relationship Id="rId7" Type="http://schemas.openxmlformats.org/officeDocument/2006/relationships/tags" Target="../tags/tag259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4" Type="http://schemas.openxmlformats.org/officeDocument/2006/relationships/tags" Target="../tags/tag258.xml"/><Relationship Id="rId3" Type="http://schemas.openxmlformats.org/officeDocument/2006/relationships/image" Target="../media/image25.wmf"/><Relationship Id="rId20" Type="http://schemas.openxmlformats.org/officeDocument/2006/relationships/vmlDrawing" Target="../drawings/vmlDrawing4.vml"/><Relationship Id="rId2" Type="http://schemas.openxmlformats.org/officeDocument/2006/relationships/oleObject" Target="../embeddings/oleObject11.bin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66.xml"/><Relationship Id="rId17" Type="http://schemas.openxmlformats.org/officeDocument/2006/relationships/tags" Target="../tags/tag265.xml"/><Relationship Id="rId16" Type="http://schemas.openxmlformats.org/officeDocument/2006/relationships/tags" Target="../tags/tag264.xml"/><Relationship Id="rId15" Type="http://schemas.openxmlformats.org/officeDocument/2006/relationships/tags" Target="../tags/tag263.xml"/><Relationship Id="rId14" Type="http://schemas.openxmlformats.org/officeDocument/2006/relationships/tags" Target="../tags/tag262.xml"/><Relationship Id="rId13" Type="http://schemas.openxmlformats.org/officeDocument/2006/relationships/tags" Target="../tags/tag261.xml"/><Relationship Id="rId12" Type="http://schemas.openxmlformats.org/officeDocument/2006/relationships/image" Target="../media/image28.wmf"/><Relationship Id="rId11" Type="http://schemas.openxmlformats.org/officeDocument/2006/relationships/oleObject" Target="../embeddings/oleObject14.bin"/><Relationship Id="rId10" Type="http://schemas.openxmlformats.org/officeDocument/2006/relationships/tags" Target="../tags/tag260.xml"/><Relationship Id="rId1" Type="http://schemas.openxmlformats.org/officeDocument/2006/relationships/tags" Target="../tags/tag25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71.xml"/><Relationship Id="rId8" Type="http://schemas.openxmlformats.org/officeDocument/2006/relationships/tags" Target="../tags/tag270.xml"/><Relationship Id="rId7" Type="http://schemas.openxmlformats.org/officeDocument/2006/relationships/tags" Target="../tags/tag269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4" Type="http://schemas.openxmlformats.org/officeDocument/2006/relationships/tags" Target="../tags/tag268.xml"/><Relationship Id="rId3" Type="http://schemas.openxmlformats.org/officeDocument/2006/relationships/image" Target="../media/image29.wmf"/><Relationship Id="rId2" Type="http://schemas.openxmlformats.org/officeDocument/2006/relationships/oleObject" Target="../embeddings/oleObject15.bin"/><Relationship Id="rId16" Type="http://schemas.openxmlformats.org/officeDocument/2006/relationships/vmlDrawing" Target="../drawings/vmlDrawing5.v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74.xml"/><Relationship Id="rId13" Type="http://schemas.openxmlformats.org/officeDocument/2006/relationships/tags" Target="../tags/tag273.xml"/><Relationship Id="rId12" Type="http://schemas.openxmlformats.org/officeDocument/2006/relationships/image" Target="../media/image32.wmf"/><Relationship Id="rId11" Type="http://schemas.openxmlformats.org/officeDocument/2006/relationships/tags" Target="../tags/tag272.xml"/><Relationship Id="rId10" Type="http://schemas.openxmlformats.org/officeDocument/2006/relationships/image" Target="../media/image31.wmf"/><Relationship Id="rId1" Type="http://schemas.openxmlformats.org/officeDocument/2006/relationships/tags" Target="../tags/tag26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image" Target="../media/image33.wmf"/><Relationship Id="rId1" Type="http://schemas.openxmlformats.org/officeDocument/2006/relationships/tags" Target="../tags/tag27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86.xml"/><Relationship Id="rId8" Type="http://schemas.openxmlformats.org/officeDocument/2006/relationships/tags" Target="../tags/tag285.xml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image" Target="../media/image34.wmf"/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291.xml"/><Relationship Id="rId14" Type="http://schemas.openxmlformats.org/officeDocument/2006/relationships/tags" Target="../tags/tag290.xml"/><Relationship Id="rId13" Type="http://schemas.openxmlformats.org/officeDocument/2006/relationships/tags" Target="../tags/tag289.xml"/><Relationship Id="rId12" Type="http://schemas.openxmlformats.org/officeDocument/2006/relationships/tags" Target="../tags/tag288.xml"/><Relationship Id="rId11" Type="http://schemas.openxmlformats.org/officeDocument/2006/relationships/image" Target="../media/image35.wmf"/><Relationship Id="rId10" Type="http://schemas.openxmlformats.org/officeDocument/2006/relationships/tags" Target="../tags/tag287.xml"/><Relationship Id="rId1" Type="http://schemas.openxmlformats.org/officeDocument/2006/relationships/tags" Target="../tags/tag27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image" Target="../media/image36.emf"/><Relationship Id="rId6" Type="http://schemas.openxmlformats.org/officeDocument/2006/relationships/package" Target="../embeddings/Document2.docx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29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oleObject" Target="../embeddings/oleObject19.bin"/><Relationship Id="rId7" Type="http://schemas.openxmlformats.org/officeDocument/2006/relationships/tags" Target="../tags/tag301.x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18.bin"/><Relationship Id="rId4" Type="http://schemas.openxmlformats.org/officeDocument/2006/relationships/tags" Target="../tags/tag300.xml"/><Relationship Id="rId3" Type="http://schemas.openxmlformats.org/officeDocument/2006/relationships/image" Target="../media/image37.png"/><Relationship Id="rId27" Type="http://schemas.openxmlformats.org/officeDocument/2006/relationships/vmlDrawing" Target="../drawings/vmlDrawing7.v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314.xml"/><Relationship Id="rId24" Type="http://schemas.openxmlformats.org/officeDocument/2006/relationships/tags" Target="../tags/tag313.xml"/><Relationship Id="rId23" Type="http://schemas.openxmlformats.org/officeDocument/2006/relationships/tags" Target="../tags/tag312.xml"/><Relationship Id="rId22" Type="http://schemas.openxmlformats.org/officeDocument/2006/relationships/tags" Target="../tags/tag311.xml"/><Relationship Id="rId21" Type="http://schemas.openxmlformats.org/officeDocument/2006/relationships/tags" Target="../tags/tag310.xml"/><Relationship Id="rId20" Type="http://schemas.openxmlformats.org/officeDocument/2006/relationships/tags" Target="../tags/tag309.xml"/><Relationship Id="rId2" Type="http://schemas.openxmlformats.org/officeDocument/2006/relationships/oleObject" Target="../embeddings/oleObject17.bin"/><Relationship Id="rId19" Type="http://schemas.openxmlformats.org/officeDocument/2006/relationships/tags" Target="../tags/tag308.xml"/><Relationship Id="rId18" Type="http://schemas.openxmlformats.org/officeDocument/2006/relationships/image" Target="../media/image42.wmf"/><Relationship Id="rId17" Type="http://schemas.openxmlformats.org/officeDocument/2006/relationships/tags" Target="../tags/tag307.xml"/><Relationship Id="rId16" Type="http://schemas.openxmlformats.org/officeDocument/2006/relationships/tags" Target="../tags/tag306.xml"/><Relationship Id="rId15" Type="http://schemas.openxmlformats.org/officeDocument/2006/relationships/image" Target="../media/image41.wmf"/><Relationship Id="rId14" Type="http://schemas.openxmlformats.org/officeDocument/2006/relationships/tags" Target="../tags/tag305.xml"/><Relationship Id="rId13" Type="http://schemas.openxmlformats.org/officeDocument/2006/relationships/image" Target="../media/image40.wmf"/><Relationship Id="rId12" Type="http://schemas.openxmlformats.org/officeDocument/2006/relationships/tags" Target="../tags/tag304.xml"/><Relationship Id="rId11" Type="http://schemas.openxmlformats.org/officeDocument/2006/relationships/tags" Target="../tags/tag303.xml"/><Relationship Id="rId10" Type="http://schemas.openxmlformats.org/officeDocument/2006/relationships/tags" Target="../tags/tag302.xml"/><Relationship Id="rId1" Type="http://schemas.openxmlformats.org/officeDocument/2006/relationships/tags" Target="../tags/tag29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22.xml"/><Relationship Id="rId8" Type="http://schemas.openxmlformats.org/officeDocument/2006/relationships/tags" Target="../tags/tag321.xml"/><Relationship Id="rId7" Type="http://schemas.openxmlformats.org/officeDocument/2006/relationships/tags" Target="../tags/tag320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3" Type="http://schemas.openxmlformats.org/officeDocument/2006/relationships/tags" Target="../tags/tag316.xml"/><Relationship Id="rId2" Type="http://schemas.openxmlformats.org/officeDocument/2006/relationships/image" Target="../media/image43.emf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27.xml"/><Relationship Id="rId13" Type="http://schemas.openxmlformats.org/officeDocument/2006/relationships/tags" Target="../tags/tag326.xml"/><Relationship Id="rId12" Type="http://schemas.openxmlformats.org/officeDocument/2006/relationships/tags" Target="../tags/tag325.xml"/><Relationship Id="rId11" Type="http://schemas.openxmlformats.org/officeDocument/2006/relationships/tags" Target="../tags/tag324.xml"/><Relationship Id="rId10" Type="http://schemas.openxmlformats.org/officeDocument/2006/relationships/tags" Target="../tags/tag323.xml"/><Relationship Id="rId1" Type="http://schemas.openxmlformats.org/officeDocument/2006/relationships/tags" Target="../tags/tag31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8.v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332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" Type="http://schemas.openxmlformats.org/officeDocument/2006/relationships/image" Target="../media/image44.png"/><Relationship Id="rId2" Type="http://schemas.openxmlformats.org/officeDocument/2006/relationships/oleObject" Target="../embeddings/oleObject20.bin"/><Relationship Id="rId1" Type="http://schemas.openxmlformats.org/officeDocument/2006/relationships/tags" Target="../tags/tag32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image" Target="../media/image7.emf"/><Relationship Id="rId7" Type="http://schemas.openxmlformats.org/officeDocument/2006/relationships/tags" Target="../tags/tag90.xml"/><Relationship Id="rId67" Type="http://schemas.openxmlformats.org/officeDocument/2006/relationships/slideLayout" Target="../slideLayouts/slideLayout7.xml"/><Relationship Id="rId66" Type="http://schemas.openxmlformats.org/officeDocument/2006/relationships/tags" Target="../tags/tag147.xml"/><Relationship Id="rId65" Type="http://schemas.openxmlformats.org/officeDocument/2006/relationships/tags" Target="../tags/tag146.xml"/><Relationship Id="rId64" Type="http://schemas.openxmlformats.org/officeDocument/2006/relationships/tags" Target="../tags/tag145.xml"/><Relationship Id="rId63" Type="http://schemas.openxmlformats.org/officeDocument/2006/relationships/tags" Target="../tags/tag144.xml"/><Relationship Id="rId62" Type="http://schemas.openxmlformats.org/officeDocument/2006/relationships/tags" Target="../tags/tag143.xml"/><Relationship Id="rId61" Type="http://schemas.openxmlformats.org/officeDocument/2006/relationships/tags" Target="../tags/tag142.xml"/><Relationship Id="rId60" Type="http://schemas.openxmlformats.org/officeDocument/2006/relationships/tags" Target="../tags/tag141.xml"/><Relationship Id="rId6" Type="http://schemas.openxmlformats.org/officeDocument/2006/relationships/image" Target="../media/image6.emf"/><Relationship Id="rId59" Type="http://schemas.openxmlformats.org/officeDocument/2006/relationships/tags" Target="../tags/tag140.xml"/><Relationship Id="rId58" Type="http://schemas.openxmlformats.org/officeDocument/2006/relationships/tags" Target="../tags/tag139.xml"/><Relationship Id="rId57" Type="http://schemas.openxmlformats.org/officeDocument/2006/relationships/tags" Target="../tags/tag138.xml"/><Relationship Id="rId56" Type="http://schemas.openxmlformats.org/officeDocument/2006/relationships/tags" Target="../tags/tag137.xml"/><Relationship Id="rId55" Type="http://schemas.openxmlformats.org/officeDocument/2006/relationships/tags" Target="../tags/tag136.xml"/><Relationship Id="rId54" Type="http://schemas.openxmlformats.org/officeDocument/2006/relationships/tags" Target="../tags/tag135.xml"/><Relationship Id="rId53" Type="http://schemas.openxmlformats.org/officeDocument/2006/relationships/tags" Target="../tags/tag134.xml"/><Relationship Id="rId52" Type="http://schemas.openxmlformats.org/officeDocument/2006/relationships/tags" Target="../tags/tag133.xml"/><Relationship Id="rId51" Type="http://schemas.openxmlformats.org/officeDocument/2006/relationships/tags" Target="../tags/tag132.xml"/><Relationship Id="rId50" Type="http://schemas.openxmlformats.org/officeDocument/2006/relationships/tags" Target="../tags/tag131.xml"/><Relationship Id="rId5" Type="http://schemas.openxmlformats.org/officeDocument/2006/relationships/tags" Target="../tags/tag89.xml"/><Relationship Id="rId49" Type="http://schemas.openxmlformats.org/officeDocument/2006/relationships/tags" Target="../tags/tag130.xml"/><Relationship Id="rId48" Type="http://schemas.openxmlformats.org/officeDocument/2006/relationships/tags" Target="../tags/tag129.xml"/><Relationship Id="rId47" Type="http://schemas.openxmlformats.org/officeDocument/2006/relationships/tags" Target="../tags/tag128.xml"/><Relationship Id="rId46" Type="http://schemas.openxmlformats.org/officeDocument/2006/relationships/tags" Target="../tags/tag127.xml"/><Relationship Id="rId45" Type="http://schemas.openxmlformats.org/officeDocument/2006/relationships/tags" Target="../tags/tag126.xml"/><Relationship Id="rId44" Type="http://schemas.openxmlformats.org/officeDocument/2006/relationships/tags" Target="../tags/tag125.xml"/><Relationship Id="rId43" Type="http://schemas.openxmlformats.org/officeDocument/2006/relationships/tags" Target="../tags/tag124.xml"/><Relationship Id="rId42" Type="http://schemas.openxmlformats.org/officeDocument/2006/relationships/tags" Target="../tags/tag123.xml"/><Relationship Id="rId41" Type="http://schemas.openxmlformats.org/officeDocument/2006/relationships/tags" Target="../tags/tag122.xml"/><Relationship Id="rId40" Type="http://schemas.openxmlformats.org/officeDocument/2006/relationships/tags" Target="../tags/tag121.xml"/><Relationship Id="rId4" Type="http://schemas.openxmlformats.org/officeDocument/2006/relationships/image" Target="../media/image5.emf"/><Relationship Id="rId39" Type="http://schemas.openxmlformats.org/officeDocument/2006/relationships/tags" Target="../tags/tag120.xml"/><Relationship Id="rId38" Type="http://schemas.openxmlformats.org/officeDocument/2006/relationships/tags" Target="../tags/tag119.xml"/><Relationship Id="rId37" Type="http://schemas.openxmlformats.org/officeDocument/2006/relationships/tags" Target="../tags/tag118.xml"/><Relationship Id="rId36" Type="http://schemas.openxmlformats.org/officeDocument/2006/relationships/tags" Target="../tags/tag117.xml"/><Relationship Id="rId35" Type="http://schemas.openxmlformats.org/officeDocument/2006/relationships/tags" Target="../tags/tag116.xml"/><Relationship Id="rId34" Type="http://schemas.openxmlformats.org/officeDocument/2006/relationships/tags" Target="../tags/tag115.xml"/><Relationship Id="rId33" Type="http://schemas.openxmlformats.org/officeDocument/2006/relationships/tags" Target="../tags/tag114.xml"/><Relationship Id="rId32" Type="http://schemas.openxmlformats.org/officeDocument/2006/relationships/tags" Target="../tags/tag113.xml"/><Relationship Id="rId31" Type="http://schemas.openxmlformats.org/officeDocument/2006/relationships/tags" Target="../tags/tag112.xml"/><Relationship Id="rId30" Type="http://schemas.openxmlformats.org/officeDocument/2006/relationships/tags" Target="../tags/tag111.xml"/><Relationship Id="rId3" Type="http://schemas.openxmlformats.org/officeDocument/2006/relationships/tags" Target="../tags/tag88.xml"/><Relationship Id="rId29" Type="http://schemas.openxmlformats.org/officeDocument/2006/relationships/tags" Target="../tags/tag110.xml"/><Relationship Id="rId28" Type="http://schemas.openxmlformats.org/officeDocument/2006/relationships/tags" Target="../tags/tag109.xml"/><Relationship Id="rId27" Type="http://schemas.openxmlformats.org/officeDocument/2006/relationships/tags" Target="../tags/tag108.xml"/><Relationship Id="rId26" Type="http://schemas.openxmlformats.org/officeDocument/2006/relationships/tags" Target="../tags/tag107.xml"/><Relationship Id="rId25" Type="http://schemas.openxmlformats.org/officeDocument/2006/relationships/tags" Target="../tags/tag106.xml"/><Relationship Id="rId24" Type="http://schemas.openxmlformats.org/officeDocument/2006/relationships/tags" Target="../tags/tag105.xml"/><Relationship Id="rId23" Type="http://schemas.openxmlformats.org/officeDocument/2006/relationships/tags" Target="../tags/tag104.xml"/><Relationship Id="rId22" Type="http://schemas.openxmlformats.org/officeDocument/2006/relationships/tags" Target="../tags/tag103.xml"/><Relationship Id="rId21" Type="http://schemas.openxmlformats.org/officeDocument/2006/relationships/tags" Target="../tags/tag102.xml"/><Relationship Id="rId20" Type="http://schemas.openxmlformats.org/officeDocument/2006/relationships/tags" Target="../tags/tag101.xml"/><Relationship Id="rId2" Type="http://schemas.openxmlformats.org/officeDocument/2006/relationships/tags" Target="../tags/tag87.xml"/><Relationship Id="rId19" Type="http://schemas.openxmlformats.org/officeDocument/2006/relationships/tags" Target="../tags/tag100.xml"/><Relationship Id="rId18" Type="http://schemas.openxmlformats.org/officeDocument/2006/relationships/tags" Target="../tags/tag99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image" Target="../media/image8.emf"/><Relationship Id="rId1" Type="http://schemas.openxmlformats.org/officeDocument/2006/relationships/tags" Target="../tags/tag86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38.xml"/><Relationship Id="rId7" Type="http://schemas.openxmlformats.org/officeDocument/2006/relationships/tags" Target="../tags/tag337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image" Target="../media/image45.png"/><Relationship Id="rId2" Type="http://schemas.openxmlformats.org/officeDocument/2006/relationships/oleObject" Target="../embeddings/oleObject21.bin"/><Relationship Id="rId10" Type="http://schemas.openxmlformats.org/officeDocument/2006/relationships/vmlDrawing" Target="../drawings/vmlDrawing9.vml"/><Relationship Id="rId1" Type="http://schemas.openxmlformats.org/officeDocument/2006/relationships/tags" Target="../tags/tag33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tags" Target="../tags/tag342.xml"/><Relationship Id="rId7" Type="http://schemas.openxmlformats.org/officeDocument/2006/relationships/tags" Target="../tags/tag341.x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23.bin"/><Relationship Id="rId4" Type="http://schemas.openxmlformats.org/officeDocument/2006/relationships/tags" Target="../tags/tag340.xml"/><Relationship Id="rId3" Type="http://schemas.openxmlformats.org/officeDocument/2006/relationships/image" Target="../media/image46.png"/><Relationship Id="rId23" Type="http://schemas.openxmlformats.org/officeDocument/2006/relationships/vmlDrawing" Target="../drawings/vmlDrawing10.v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51.png"/><Relationship Id="rId20" Type="http://schemas.openxmlformats.org/officeDocument/2006/relationships/oleObject" Target="../embeddings/oleObject27.bin"/><Relationship Id="rId2" Type="http://schemas.openxmlformats.org/officeDocument/2006/relationships/oleObject" Target="../embeddings/oleObject22.bin"/><Relationship Id="rId19" Type="http://schemas.openxmlformats.org/officeDocument/2006/relationships/tags" Target="../tags/tag347.xml"/><Relationship Id="rId18" Type="http://schemas.openxmlformats.org/officeDocument/2006/relationships/image" Target="../media/image50.png"/><Relationship Id="rId17" Type="http://schemas.openxmlformats.org/officeDocument/2006/relationships/oleObject" Target="../embeddings/oleObject26.bin"/><Relationship Id="rId16" Type="http://schemas.openxmlformats.org/officeDocument/2006/relationships/tags" Target="../tags/tag346.xml"/><Relationship Id="rId15" Type="http://schemas.openxmlformats.org/officeDocument/2006/relationships/image" Target="../media/image49.png"/><Relationship Id="rId14" Type="http://schemas.openxmlformats.org/officeDocument/2006/relationships/oleObject" Target="../embeddings/oleObject25.bin"/><Relationship Id="rId13" Type="http://schemas.openxmlformats.org/officeDocument/2006/relationships/tags" Target="../tags/tag345.xml"/><Relationship Id="rId12" Type="http://schemas.openxmlformats.org/officeDocument/2006/relationships/image" Target="../media/image48.png"/><Relationship Id="rId11" Type="http://schemas.openxmlformats.org/officeDocument/2006/relationships/oleObject" Target="../embeddings/oleObject24.bin"/><Relationship Id="rId10" Type="http://schemas.openxmlformats.org/officeDocument/2006/relationships/tags" Target="../tags/tag344.xml"/><Relationship Id="rId1" Type="http://schemas.openxmlformats.org/officeDocument/2006/relationships/tags" Target="../tags/tag339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openxmlformats.org/officeDocument/2006/relationships/oleObject" Target="../embeddings/oleObject30.bin"/><Relationship Id="rId7" Type="http://schemas.openxmlformats.org/officeDocument/2006/relationships/tags" Target="../tags/tag350.xml"/><Relationship Id="rId6" Type="http://schemas.openxmlformats.org/officeDocument/2006/relationships/image" Target="../media/image53.png"/><Relationship Id="rId5" Type="http://schemas.openxmlformats.org/officeDocument/2006/relationships/oleObject" Target="../embeddings/oleObject29.bin"/><Relationship Id="rId4" Type="http://schemas.openxmlformats.org/officeDocument/2006/relationships/tags" Target="../tags/tag349.xml"/><Relationship Id="rId3" Type="http://schemas.openxmlformats.org/officeDocument/2006/relationships/image" Target="../media/image52.png"/><Relationship Id="rId2" Type="http://schemas.openxmlformats.org/officeDocument/2006/relationships/oleObject" Target="../embeddings/oleObject28.bin"/><Relationship Id="rId17" Type="http://schemas.openxmlformats.org/officeDocument/2006/relationships/vmlDrawing" Target="../drawings/vmlDrawing11.v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56.png"/><Relationship Id="rId14" Type="http://schemas.openxmlformats.org/officeDocument/2006/relationships/oleObject" Target="../embeddings/oleObject32.bin"/><Relationship Id="rId13" Type="http://schemas.openxmlformats.org/officeDocument/2006/relationships/tags" Target="../tags/tag352.xml"/><Relationship Id="rId12" Type="http://schemas.openxmlformats.org/officeDocument/2006/relationships/image" Target="../media/image55.png"/><Relationship Id="rId11" Type="http://schemas.openxmlformats.org/officeDocument/2006/relationships/oleObject" Target="../embeddings/oleObject31.bin"/><Relationship Id="rId10" Type="http://schemas.openxmlformats.org/officeDocument/2006/relationships/tags" Target="../tags/tag351.xml"/><Relationship Id="rId1" Type="http://schemas.openxmlformats.org/officeDocument/2006/relationships/tags" Target="../tags/tag34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356.xml"/><Relationship Id="rId5" Type="http://schemas.openxmlformats.org/officeDocument/2006/relationships/tags" Target="../tags/tag355.xml"/><Relationship Id="rId4" Type="http://schemas.openxmlformats.org/officeDocument/2006/relationships/tags" Target="../tags/tag354.xml"/><Relationship Id="rId3" Type="http://schemas.openxmlformats.org/officeDocument/2006/relationships/image" Target="../media/image57.png"/><Relationship Id="rId2" Type="http://schemas.openxmlformats.org/officeDocument/2006/relationships/oleObject" Target="../embeddings/oleObject33.bin"/><Relationship Id="rId1" Type="http://schemas.openxmlformats.org/officeDocument/2006/relationships/tags" Target="../tags/tag353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oleObject" Target="../embeddings/oleObject36.bin"/><Relationship Id="rId7" Type="http://schemas.openxmlformats.org/officeDocument/2006/relationships/tags" Target="../tags/tag359.x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35.bin"/><Relationship Id="rId4" Type="http://schemas.openxmlformats.org/officeDocument/2006/relationships/tags" Target="../tags/tag358.xml"/><Relationship Id="rId3" Type="http://schemas.openxmlformats.org/officeDocument/2006/relationships/image" Target="../media/image58.png"/><Relationship Id="rId20" Type="http://schemas.openxmlformats.org/officeDocument/2006/relationships/vmlDrawing" Target="../drawings/vmlDrawing13.vml"/><Relationship Id="rId2" Type="http://schemas.openxmlformats.org/officeDocument/2006/relationships/oleObject" Target="../embeddings/oleObject34.bin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63.png"/><Relationship Id="rId17" Type="http://schemas.openxmlformats.org/officeDocument/2006/relationships/oleObject" Target="../embeddings/oleObject39.bin"/><Relationship Id="rId16" Type="http://schemas.openxmlformats.org/officeDocument/2006/relationships/tags" Target="../tags/tag362.xml"/><Relationship Id="rId15" Type="http://schemas.openxmlformats.org/officeDocument/2006/relationships/image" Target="../media/image62.png"/><Relationship Id="rId14" Type="http://schemas.openxmlformats.org/officeDocument/2006/relationships/oleObject" Target="../embeddings/oleObject38.bin"/><Relationship Id="rId13" Type="http://schemas.openxmlformats.org/officeDocument/2006/relationships/tags" Target="../tags/tag361.xml"/><Relationship Id="rId12" Type="http://schemas.openxmlformats.org/officeDocument/2006/relationships/image" Target="../media/image61.png"/><Relationship Id="rId11" Type="http://schemas.openxmlformats.org/officeDocument/2006/relationships/oleObject" Target="../embeddings/oleObject37.bin"/><Relationship Id="rId10" Type="http://schemas.openxmlformats.org/officeDocument/2006/relationships/tags" Target="../tags/tag360.xml"/><Relationship Id="rId1" Type="http://schemas.openxmlformats.org/officeDocument/2006/relationships/tags" Target="../tags/tag3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4.xml"/><Relationship Id="rId1" Type="http://schemas.openxmlformats.org/officeDocument/2006/relationships/tags" Target="../tags/tag363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371.xml"/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image" Target="../media/image65.jpeg"/><Relationship Id="rId4" Type="http://schemas.openxmlformats.org/officeDocument/2006/relationships/tags" Target="../tags/tag367.xml"/><Relationship Id="rId3" Type="http://schemas.openxmlformats.org/officeDocument/2006/relationships/image" Target="../media/image64.jpeg"/><Relationship Id="rId2" Type="http://schemas.openxmlformats.org/officeDocument/2006/relationships/tags" Target="../tags/tag366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66.png"/><Relationship Id="rId10" Type="http://schemas.openxmlformats.org/officeDocument/2006/relationships/tags" Target="../tags/tag372.xml"/><Relationship Id="rId1" Type="http://schemas.openxmlformats.org/officeDocument/2006/relationships/tags" Target="../tags/tag365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png"/><Relationship Id="rId8" Type="http://schemas.openxmlformats.org/officeDocument/2006/relationships/oleObject" Target="../embeddings/oleObject42.bin"/><Relationship Id="rId7" Type="http://schemas.openxmlformats.org/officeDocument/2006/relationships/tags" Target="../tags/tag375.x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1.bin"/><Relationship Id="rId4" Type="http://schemas.openxmlformats.org/officeDocument/2006/relationships/tags" Target="../tags/tag374.xml"/><Relationship Id="rId3" Type="http://schemas.openxmlformats.org/officeDocument/2006/relationships/image" Target="../media/image67.png"/><Relationship Id="rId27" Type="http://schemas.openxmlformats.org/officeDocument/2006/relationships/vmlDrawing" Target="../drawings/vmlDrawing14.v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381.xml"/><Relationship Id="rId24" Type="http://schemas.openxmlformats.org/officeDocument/2006/relationships/image" Target="../media/image74.png"/><Relationship Id="rId23" Type="http://schemas.openxmlformats.org/officeDocument/2006/relationships/oleObject" Target="../embeddings/oleObject47.bin"/><Relationship Id="rId22" Type="http://schemas.openxmlformats.org/officeDocument/2006/relationships/tags" Target="../tags/tag380.xml"/><Relationship Id="rId21" Type="http://schemas.openxmlformats.org/officeDocument/2006/relationships/image" Target="../media/image73.png"/><Relationship Id="rId20" Type="http://schemas.openxmlformats.org/officeDocument/2006/relationships/oleObject" Target="../embeddings/oleObject46.bin"/><Relationship Id="rId2" Type="http://schemas.openxmlformats.org/officeDocument/2006/relationships/oleObject" Target="../embeddings/oleObject40.bin"/><Relationship Id="rId19" Type="http://schemas.openxmlformats.org/officeDocument/2006/relationships/tags" Target="../tags/tag379.xml"/><Relationship Id="rId18" Type="http://schemas.openxmlformats.org/officeDocument/2006/relationships/image" Target="../media/image72.png"/><Relationship Id="rId17" Type="http://schemas.openxmlformats.org/officeDocument/2006/relationships/oleObject" Target="../embeddings/oleObject45.bin"/><Relationship Id="rId16" Type="http://schemas.openxmlformats.org/officeDocument/2006/relationships/tags" Target="../tags/tag378.xml"/><Relationship Id="rId15" Type="http://schemas.openxmlformats.org/officeDocument/2006/relationships/image" Target="../media/image71.png"/><Relationship Id="rId14" Type="http://schemas.openxmlformats.org/officeDocument/2006/relationships/oleObject" Target="../embeddings/oleObject44.bin"/><Relationship Id="rId13" Type="http://schemas.openxmlformats.org/officeDocument/2006/relationships/tags" Target="../tags/tag377.xml"/><Relationship Id="rId12" Type="http://schemas.openxmlformats.org/officeDocument/2006/relationships/image" Target="../media/image70.png"/><Relationship Id="rId11" Type="http://schemas.openxmlformats.org/officeDocument/2006/relationships/oleObject" Target="../embeddings/oleObject43.bin"/><Relationship Id="rId10" Type="http://schemas.openxmlformats.org/officeDocument/2006/relationships/tags" Target="../tags/tag376.xml"/><Relationship Id="rId1" Type="http://schemas.openxmlformats.org/officeDocument/2006/relationships/tags" Target="../tags/tag373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.bin"/><Relationship Id="rId8" Type="http://schemas.openxmlformats.org/officeDocument/2006/relationships/tags" Target="../tags/tag387.xml"/><Relationship Id="rId7" Type="http://schemas.openxmlformats.org/officeDocument/2006/relationships/tags" Target="../tags/tag386.xml"/><Relationship Id="rId6" Type="http://schemas.openxmlformats.org/officeDocument/2006/relationships/tags" Target="../tags/tag385.xml"/><Relationship Id="rId5" Type="http://schemas.openxmlformats.org/officeDocument/2006/relationships/tags" Target="../tags/tag384.xml"/><Relationship Id="rId4" Type="http://schemas.openxmlformats.org/officeDocument/2006/relationships/tags" Target="../tags/tag383.xml"/><Relationship Id="rId3" Type="http://schemas.openxmlformats.org/officeDocument/2006/relationships/image" Target="../media/image75.png"/><Relationship Id="rId2" Type="http://schemas.openxmlformats.org/officeDocument/2006/relationships/oleObject" Target="../embeddings/oleObject48.bin"/><Relationship Id="rId18" Type="http://schemas.openxmlformats.org/officeDocument/2006/relationships/vmlDrawing" Target="../drawings/vmlDrawing15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78.png"/><Relationship Id="rId15" Type="http://schemas.openxmlformats.org/officeDocument/2006/relationships/oleObject" Target="../embeddings/oleObject51.bin"/><Relationship Id="rId14" Type="http://schemas.openxmlformats.org/officeDocument/2006/relationships/tags" Target="../tags/tag389.xml"/><Relationship Id="rId13" Type="http://schemas.openxmlformats.org/officeDocument/2006/relationships/image" Target="../media/image77.png"/><Relationship Id="rId12" Type="http://schemas.openxmlformats.org/officeDocument/2006/relationships/oleObject" Target="../embeddings/oleObject50.bin"/><Relationship Id="rId11" Type="http://schemas.openxmlformats.org/officeDocument/2006/relationships/tags" Target="../tags/tag388.xml"/><Relationship Id="rId10" Type="http://schemas.openxmlformats.org/officeDocument/2006/relationships/image" Target="../media/image76.png"/><Relationship Id="rId1" Type="http://schemas.openxmlformats.org/officeDocument/2006/relationships/tags" Target="../tags/tag38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png"/><Relationship Id="rId8" Type="http://schemas.openxmlformats.org/officeDocument/2006/relationships/oleObject" Target="../embeddings/oleObject54.bin"/><Relationship Id="rId7" Type="http://schemas.openxmlformats.org/officeDocument/2006/relationships/tags" Target="../tags/tag392.xml"/><Relationship Id="rId6" Type="http://schemas.openxmlformats.org/officeDocument/2006/relationships/image" Target="../media/image80.png"/><Relationship Id="rId5" Type="http://schemas.openxmlformats.org/officeDocument/2006/relationships/oleObject" Target="../embeddings/oleObject53.bin"/><Relationship Id="rId4" Type="http://schemas.openxmlformats.org/officeDocument/2006/relationships/tags" Target="../tags/tag391.xml"/><Relationship Id="rId3" Type="http://schemas.openxmlformats.org/officeDocument/2006/relationships/image" Target="../media/image79.png"/><Relationship Id="rId29" Type="http://schemas.openxmlformats.org/officeDocument/2006/relationships/vmlDrawing" Target="../drawings/vmlDrawing16.vml"/><Relationship Id="rId28" Type="http://schemas.openxmlformats.org/officeDocument/2006/relationships/slideLayout" Target="../slideLayouts/slideLayout7.xml"/><Relationship Id="rId27" Type="http://schemas.openxmlformats.org/officeDocument/2006/relationships/image" Target="../media/image87.png"/><Relationship Id="rId26" Type="http://schemas.openxmlformats.org/officeDocument/2006/relationships/oleObject" Target="../embeddings/oleObject60.bin"/><Relationship Id="rId25" Type="http://schemas.openxmlformats.org/officeDocument/2006/relationships/tags" Target="../tags/tag398.xml"/><Relationship Id="rId24" Type="http://schemas.openxmlformats.org/officeDocument/2006/relationships/image" Target="../media/image86.png"/><Relationship Id="rId23" Type="http://schemas.openxmlformats.org/officeDocument/2006/relationships/oleObject" Target="../embeddings/oleObject59.bin"/><Relationship Id="rId22" Type="http://schemas.openxmlformats.org/officeDocument/2006/relationships/tags" Target="../tags/tag397.xml"/><Relationship Id="rId21" Type="http://schemas.openxmlformats.org/officeDocument/2006/relationships/image" Target="../media/image85.png"/><Relationship Id="rId20" Type="http://schemas.openxmlformats.org/officeDocument/2006/relationships/oleObject" Target="../embeddings/oleObject58.bin"/><Relationship Id="rId2" Type="http://schemas.openxmlformats.org/officeDocument/2006/relationships/oleObject" Target="../embeddings/oleObject52.bin"/><Relationship Id="rId19" Type="http://schemas.openxmlformats.org/officeDocument/2006/relationships/tags" Target="../tags/tag396.xml"/><Relationship Id="rId18" Type="http://schemas.openxmlformats.org/officeDocument/2006/relationships/image" Target="../media/image84.png"/><Relationship Id="rId17" Type="http://schemas.openxmlformats.org/officeDocument/2006/relationships/oleObject" Target="../embeddings/oleObject57.bin"/><Relationship Id="rId16" Type="http://schemas.openxmlformats.org/officeDocument/2006/relationships/tags" Target="../tags/tag395.xml"/><Relationship Id="rId15" Type="http://schemas.openxmlformats.org/officeDocument/2006/relationships/image" Target="../media/image83.png"/><Relationship Id="rId14" Type="http://schemas.openxmlformats.org/officeDocument/2006/relationships/oleObject" Target="../embeddings/oleObject56.bin"/><Relationship Id="rId13" Type="http://schemas.openxmlformats.org/officeDocument/2006/relationships/tags" Target="../tags/tag394.xml"/><Relationship Id="rId12" Type="http://schemas.openxmlformats.org/officeDocument/2006/relationships/image" Target="../media/image82.png"/><Relationship Id="rId11" Type="http://schemas.openxmlformats.org/officeDocument/2006/relationships/oleObject" Target="../embeddings/oleObject55.bin"/><Relationship Id="rId10" Type="http://schemas.openxmlformats.org/officeDocument/2006/relationships/tags" Target="../tags/tag393.xml"/><Relationship Id="rId1" Type="http://schemas.openxmlformats.org/officeDocument/2006/relationships/tags" Target="../tags/tag39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404.xml"/><Relationship Id="rId7" Type="http://schemas.openxmlformats.org/officeDocument/2006/relationships/tags" Target="../tags/tag403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tags" Target="../tags/tag400.xml"/><Relationship Id="rId3" Type="http://schemas.openxmlformats.org/officeDocument/2006/relationships/image" Target="../media/image88.png"/><Relationship Id="rId2" Type="http://schemas.openxmlformats.org/officeDocument/2006/relationships/oleObject" Target="../embeddings/oleObject61.bin"/><Relationship Id="rId10" Type="http://schemas.openxmlformats.org/officeDocument/2006/relationships/vmlDrawing" Target="../drawings/vmlDrawing17.vml"/><Relationship Id="rId1" Type="http://schemas.openxmlformats.org/officeDocument/2006/relationships/tags" Target="../tags/tag399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1.wmf"/><Relationship Id="rId8" Type="http://schemas.openxmlformats.org/officeDocument/2006/relationships/oleObject" Target="../embeddings/oleObject64.bin"/><Relationship Id="rId7" Type="http://schemas.openxmlformats.org/officeDocument/2006/relationships/tags" Target="../tags/tag407.xml"/><Relationship Id="rId6" Type="http://schemas.openxmlformats.org/officeDocument/2006/relationships/image" Target="../media/image90.png"/><Relationship Id="rId5" Type="http://schemas.openxmlformats.org/officeDocument/2006/relationships/oleObject" Target="../embeddings/oleObject63.bin"/><Relationship Id="rId4" Type="http://schemas.openxmlformats.org/officeDocument/2006/relationships/tags" Target="../tags/tag406.xml"/><Relationship Id="rId3" Type="http://schemas.openxmlformats.org/officeDocument/2006/relationships/image" Target="../media/image89.png"/><Relationship Id="rId23" Type="http://schemas.openxmlformats.org/officeDocument/2006/relationships/vmlDrawing" Target="../drawings/vmlDrawing18.v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95.png"/><Relationship Id="rId20" Type="http://schemas.openxmlformats.org/officeDocument/2006/relationships/oleObject" Target="../embeddings/oleObject68.bin"/><Relationship Id="rId2" Type="http://schemas.openxmlformats.org/officeDocument/2006/relationships/oleObject" Target="../embeddings/oleObject62.bin"/><Relationship Id="rId19" Type="http://schemas.openxmlformats.org/officeDocument/2006/relationships/tags" Target="../tags/tag411.xml"/><Relationship Id="rId18" Type="http://schemas.openxmlformats.org/officeDocument/2006/relationships/image" Target="../media/image94.png"/><Relationship Id="rId17" Type="http://schemas.openxmlformats.org/officeDocument/2006/relationships/oleObject" Target="../embeddings/oleObject67.bin"/><Relationship Id="rId16" Type="http://schemas.openxmlformats.org/officeDocument/2006/relationships/tags" Target="../tags/tag410.xml"/><Relationship Id="rId15" Type="http://schemas.openxmlformats.org/officeDocument/2006/relationships/image" Target="../media/image93.png"/><Relationship Id="rId14" Type="http://schemas.openxmlformats.org/officeDocument/2006/relationships/oleObject" Target="../embeddings/oleObject66.bin"/><Relationship Id="rId13" Type="http://schemas.openxmlformats.org/officeDocument/2006/relationships/tags" Target="../tags/tag409.xml"/><Relationship Id="rId12" Type="http://schemas.openxmlformats.org/officeDocument/2006/relationships/image" Target="../media/image92.png"/><Relationship Id="rId11" Type="http://schemas.openxmlformats.org/officeDocument/2006/relationships/oleObject" Target="../embeddings/oleObject65.bin"/><Relationship Id="rId10" Type="http://schemas.openxmlformats.org/officeDocument/2006/relationships/tags" Target="../tags/tag408.xml"/><Relationship Id="rId1" Type="http://schemas.openxmlformats.org/officeDocument/2006/relationships/tags" Target="../tags/tag405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418.xml"/><Relationship Id="rId8" Type="http://schemas.openxmlformats.org/officeDocument/2006/relationships/tags" Target="../tags/tag417.xml"/><Relationship Id="rId7" Type="http://schemas.openxmlformats.org/officeDocument/2006/relationships/tags" Target="../tags/tag416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4" Type="http://schemas.openxmlformats.org/officeDocument/2006/relationships/tags" Target="../tags/tag413.xml"/><Relationship Id="rId3" Type="http://schemas.openxmlformats.org/officeDocument/2006/relationships/image" Target="../media/image96.png"/><Relationship Id="rId20" Type="http://schemas.openxmlformats.org/officeDocument/2006/relationships/vmlDrawing" Target="../drawings/vmlDrawing19.vml"/><Relationship Id="rId2" Type="http://schemas.openxmlformats.org/officeDocument/2006/relationships/oleObject" Target="../embeddings/oleObject69.bin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421.xml"/><Relationship Id="rId17" Type="http://schemas.openxmlformats.org/officeDocument/2006/relationships/image" Target="../media/image99.png"/><Relationship Id="rId16" Type="http://schemas.openxmlformats.org/officeDocument/2006/relationships/oleObject" Target="../embeddings/oleObject72.bin"/><Relationship Id="rId15" Type="http://schemas.openxmlformats.org/officeDocument/2006/relationships/tags" Target="../tags/tag420.xml"/><Relationship Id="rId14" Type="http://schemas.openxmlformats.org/officeDocument/2006/relationships/image" Target="../media/image98.png"/><Relationship Id="rId13" Type="http://schemas.openxmlformats.org/officeDocument/2006/relationships/oleObject" Target="../embeddings/oleObject71.bin"/><Relationship Id="rId12" Type="http://schemas.openxmlformats.org/officeDocument/2006/relationships/tags" Target="../tags/tag419.xml"/><Relationship Id="rId11" Type="http://schemas.openxmlformats.org/officeDocument/2006/relationships/image" Target="../media/image97.png"/><Relationship Id="rId10" Type="http://schemas.openxmlformats.org/officeDocument/2006/relationships/oleObject" Target="../embeddings/oleObject70.bin"/><Relationship Id="rId1" Type="http://schemas.openxmlformats.org/officeDocument/2006/relationships/tags" Target="../tags/tag412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428.xml"/><Relationship Id="rId8" Type="http://schemas.openxmlformats.org/officeDocument/2006/relationships/tags" Target="../tags/tag427.xml"/><Relationship Id="rId7" Type="http://schemas.openxmlformats.org/officeDocument/2006/relationships/tags" Target="../tags/tag426.xml"/><Relationship Id="rId6" Type="http://schemas.openxmlformats.org/officeDocument/2006/relationships/tags" Target="../tags/tag425.xml"/><Relationship Id="rId5" Type="http://schemas.openxmlformats.org/officeDocument/2006/relationships/tags" Target="../tags/tag424.xml"/><Relationship Id="rId4" Type="http://schemas.openxmlformats.org/officeDocument/2006/relationships/tags" Target="../tags/tag423.xml"/><Relationship Id="rId3" Type="http://schemas.openxmlformats.org/officeDocument/2006/relationships/image" Target="../media/image100.png"/><Relationship Id="rId2" Type="http://schemas.openxmlformats.org/officeDocument/2006/relationships/oleObject" Target="../embeddings/oleObject73.bin"/><Relationship Id="rId13" Type="http://schemas.openxmlformats.org/officeDocument/2006/relationships/vmlDrawing" Target="../drawings/vmlDrawing20.v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430.xml"/><Relationship Id="rId10" Type="http://schemas.openxmlformats.org/officeDocument/2006/relationships/tags" Target="../tags/tag429.xml"/><Relationship Id="rId1" Type="http://schemas.openxmlformats.org/officeDocument/2006/relationships/tags" Target="../tags/tag422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437.xml"/><Relationship Id="rId8" Type="http://schemas.openxmlformats.org/officeDocument/2006/relationships/tags" Target="../tags/tag436.xml"/><Relationship Id="rId7" Type="http://schemas.openxmlformats.org/officeDocument/2006/relationships/tags" Target="../tags/tag435.xml"/><Relationship Id="rId6" Type="http://schemas.openxmlformats.org/officeDocument/2006/relationships/tags" Target="../tags/tag434.xml"/><Relationship Id="rId5" Type="http://schemas.openxmlformats.org/officeDocument/2006/relationships/tags" Target="../tags/tag433.xml"/><Relationship Id="rId4" Type="http://schemas.openxmlformats.org/officeDocument/2006/relationships/tags" Target="../tags/tag432.xml"/><Relationship Id="rId3" Type="http://schemas.openxmlformats.org/officeDocument/2006/relationships/image" Target="../media/image101.png"/><Relationship Id="rId2" Type="http://schemas.openxmlformats.org/officeDocument/2006/relationships/oleObject" Target="../embeddings/oleObject74.bin"/><Relationship Id="rId14" Type="http://schemas.openxmlformats.org/officeDocument/2006/relationships/vmlDrawing" Target="../drawings/vmlDrawing21.v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440.xml"/><Relationship Id="rId11" Type="http://schemas.openxmlformats.org/officeDocument/2006/relationships/tags" Target="../tags/tag439.xml"/><Relationship Id="rId10" Type="http://schemas.openxmlformats.org/officeDocument/2006/relationships/tags" Target="../tags/tag438.xml"/><Relationship Id="rId1" Type="http://schemas.openxmlformats.org/officeDocument/2006/relationships/tags" Target="../tags/tag431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447.xml"/><Relationship Id="rId8" Type="http://schemas.openxmlformats.org/officeDocument/2006/relationships/tags" Target="../tags/tag446.xml"/><Relationship Id="rId7" Type="http://schemas.openxmlformats.org/officeDocument/2006/relationships/tags" Target="../tags/tag445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4" Type="http://schemas.openxmlformats.org/officeDocument/2006/relationships/tags" Target="../tags/tag442.xml"/><Relationship Id="rId3" Type="http://schemas.openxmlformats.org/officeDocument/2006/relationships/image" Target="../media/image102.png"/><Relationship Id="rId2" Type="http://schemas.openxmlformats.org/officeDocument/2006/relationships/oleObject" Target="../embeddings/oleObject75.bin"/><Relationship Id="rId11" Type="http://schemas.openxmlformats.org/officeDocument/2006/relationships/vmlDrawing" Target="../drawings/vmlDrawing22.v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441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5.png"/><Relationship Id="rId8" Type="http://schemas.openxmlformats.org/officeDocument/2006/relationships/oleObject" Target="../embeddings/oleObject78.bin"/><Relationship Id="rId7" Type="http://schemas.openxmlformats.org/officeDocument/2006/relationships/tags" Target="../tags/tag450.xml"/><Relationship Id="rId6" Type="http://schemas.openxmlformats.org/officeDocument/2006/relationships/image" Target="../media/image104.png"/><Relationship Id="rId5" Type="http://schemas.openxmlformats.org/officeDocument/2006/relationships/oleObject" Target="../embeddings/oleObject77.bin"/><Relationship Id="rId4" Type="http://schemas.openxmlformats.org/officeDocument/2006/relationships/tags" Target="../tags/tag449.xml"/><Relationship Id="rId3" Type="http://schemas.openxmlformats.org/officeDocument/2006/relationships/image" Target="../media/image103.wmf"/><Relationship Id="rId20" Type="http://schemas.openxmlformats.org/officeDocument/2006/relationships/vmlDrawing" Target="../drawings/vmlDrawing23.vml"/><Relationship Id="rId2" Type="http://schemas.openxmlformats.org/officeDocument/2006/relationships/oleObject" Target="../embeddings/oleObject76.bin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08.png"/><Relationship Id="rId17" Type="http://schemas.openxmlformats.org/officeDocument/2006/relationships/oleObject" Target="../embeddings/oleObject81.bin"/><Relationship Id="rId16" Type="http://schemas.openxmlformats.org/officeDocument/2006/relationships/tags" Target="../tags/tag453.xml"/><Relationship Id="rId15" Type="http://schemas.openxmlformats.org/officeDocument/2006/relationships/image" Target="../media/image107.png"/><Relationship Id="rId14" Type="http://schemas.openxmlformats.org/officeDocument/2006/relationships/oleObject" Target="../embeddings/oleObject80.bin"/><Relationship Id="rId13" Type="http://schemas.openxmlformats.org/officeDocument/2006/relationships/tags" Target="../tags/tag452.xml"/><Relationship Id="rId12" Type="http://schemas.openxmlformats.org/officeDocument/2006/relationships/image" Target="../media/image106.png"/><Relationship Id="rId11" Type="http://schemas.openxmlformats.org/officeDocument/2006/relationships/oleObject" Target="../embeddings/oleObject79.bin"/><Relationship Id="rId10" Type="http://schemas.openxmlformats.org/officeDocument/2006/relationships/tags" Target="../tags/tag451.xml"/><Relationship Id="rId1" Type="http://schemas.openxmlformats.org/officeDocument/2006/relationships/tags" Target="../tags/tag448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460.xml"/><Relationship Id="rId8" Type="http://schemas.openxmlformats.org/officeDocument/2006/relationships/tags" Target="../tags/tag459.xml"/><Relationship Id="rId7" Type="http://schemas.openxmlformats.org/officeDocument/2006/relationships/tags" Target="../tags/tag458.xml"/><Relationship Id="rId6" Type="http://schemas.openxmlformats.org/officeDocument/2006/relationships/tags" Target="../tags/tag457.xml"/><Relationship Id="rId5" Type="http://schemas.openxmlformats.org/officeDocument/2006/relationships/tags" Target="../tags/tag456.xml"/><Relationship Id="rId4" Type="http://schemas.openxmlformats.org/officeDocument/2006/relationships/image" Target="../media/image109.emf"/><Relationship Id="rId3" Type="http://schemas.openxmlformats.org/officeDocument/2006/relationships/package" Target="../embeddings/Document3.docx"/><Relationship Id="rId2" Type="http://schemas.openxmlformats.org/officeDocument/2006/relationships/tags" Target="../tags/tag455.xml"/><Relationship Id="rId14" Type="http://schemas.openxmlformats.org/officeDocument/2006/relationships/vmlDrawing" Target="../drawings/vmlDrawing24.v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463.xml"/><Relationship Id="rId11" Type="http://schemas.openxmlformats.org/officeDocument/2006/relationships/tags" Target="../tags/tag462.xml"/><Relationship Id="rId10" Type="http://schemas.openxmlformats.org/officeDocument/2006/relationships/tags" Target="../tags/tag461.xml"/><Relationship Id="rId1" Type="http://schemas.openxmlformats.org/officeDocument/2006/relationships/tags" Target="../tags/tag454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470.xml"/><Relationship Id="rId8" Type="http://schemas.openxmlformats.org/officeDocument/2006/relationships/tags" Target="../tags/tag469.xml"/><Relationship Id="rId7" Type="http://schemas.openxmlformats.org/officeDocument/2006/relationships/tags" Target="../tags/tag468.xml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4" Type="http://schemas.openxmlformats.org/officeDocument/2006/relationships/tags" Target="../tags/tag465.xml"/><Relationship Id="rId3" Type="http://schemas.openxmlformats.org/officeDocument/2006/relationships/image" Target="../media/image110.emf"/><Relationship Id="rId2" Type="http://schemas.openxmlformats.org/officeDocument/2006/relationships/package" Target="../embeddings/Document4.docx"/><Relationship Id="rId11" Type="http://schemas.openxmlformats.org/officeDocument/2006/relationships/vmlDrawing" Target="../drawings/vmlDrawing25.v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464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4.emf"/><Relationship Id="rId8" Type="http://schemas.openxmlformats.org/officeDocument/2006/relationships/tags" Target="../tags/tag475.xml"/><Relationship Id="rId7" Type="http://schemas.openxmlformats.org/officeDocument/2006/relationships/image" Target="../media/image113.emf"/><Relationship Id="rId6" Type="http://schemas.openxmlformats.org/officeDocument/2006/relationships/tags" Target="../tags/tag474.xml"/><Relationship Id="rId5" Type="http://schemas.openxmlformats.org/officeDocument/2006/relationships/image" Target="../media/image112.emf"/><Relationship Id="rId4" Type="http://schemas.openxmlformats.org/officeDocument/2006/relationships/tags" Target="../tags/tag473.xml"/><Relationship Id="rId3" Type="http://schemas.openxmlformats.org/officeDocument/2006/relationships/image" Target="../media/image111.emf"/><Relationship Id="rId24" Type="http://schemas.openxmlformats.org/officeDocument/2006/relationships/slideLayout" Target="../slideLayouts/slideLayout13.xml"/><Relationship Id="rId23" Type="http://schemas.openxmlformats.org/officeDocument/2006/relationships/tags" Target="../tags/tag487.xml"/><Relationship Id="rId22" Type="http://schemas.openxmlformats.org/officeDocument/2006/relationships/tags" Target="../tags/tag486.xml"/><Relationship Id="rId21" Type="http://schemas.openxmlformats.org/officeDocument/2006/relationships/tags" Target="../tags/tag485.xml"/><Relationship Id="rId20" Type="http://schemas.openxmlformats.org/officeDocument/2006/relationships/tags" Target="../tags/tag484.xml"/><Relationship Id="rId2" Type="http://schemas.openxmlformats.org/officeDocument/2006/relationships/tags" Target="../tags/tag472.xml"/><Relationship Id="rId19" Type="http://schemas.openxmlformats.org/officeDocument/2006/relationships/tags" Target="../tags/tag483.xml"/><Relationship Id="rId18" Type="http://schemas.openxmlformats.org/officeDocument/2006/relationships/tags" Target="../tags/tag482.xml"/><Relationship Id="rId17" Type="http://schemas.openxmlformats.org/officeDocument/2006/relationships/tags" Target="../tags/tag481.xml"/><Relationship Id="rId16" Type="http://schemas.openxmlformats.org/officeDocument/2006/relationships/tags" Target="../tags/tag480.xml"/><Relationship Id="rId15" Type="http://schemas.openxmlformats.org/officeDocument/2006/relationships/tags" Target="../tags/tag479.xml"/><Relationship Id="rId14" Type="http://schemas.openxmlformats.org/officeDocument/2006/relationships/tags" Target="../tags/tag478.xml"/><Relationship Id="rId13" Type="http://schemas.openxmlformats.org/officeDocument/2006/relationships/image" Target="../media/image116.emf"/><Relationship Id="rId12" Type="http://schemas.openxmlformats.org/officeDocument/2006/relationships/tags" Target="../tags/tag477.xml"/><Relationship Id="rId11" Type="http://schemas.openxmlformats.org/officeDocument/2006/relationships/image" Target="../media/image115.emf"/><Relationship Id="rId10" Type="http://schemas.openxmlformats.org/officeDocument/2006/relationships/tags" Target="../tags/tag476.xml"/><Relationship Id="rId1" Type="http://schemas.openxmlformats.org/officeDocument/2006/relationships/tags" Target="../tags/tag47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image" Target="../media/image9.emf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0.emf"/><Relationship Id="rId8" Type="http://schemas.openxmlformats.org/officeDocument/2006/relationships/tags" Target="../tags/tag492.xml"/><Relationship Id="rId7" Type="http://schemas.openxmlformats.org/officeDocument/2006/relationships/image" Target="../media/image119.emf"/><Relationship Id="rId6" Type="http://schemas.openxmlformats.org/officeDocument/2006/relationships/tags" Target="../tags/tag491.xml"/><Relationship Id="rId5" Type="http://schemas.openxmlformats.org/officeDocument/2006/relationships/image" Target="../media/image118.emf"/><Relationship Id="rId4" Type="http://schemas.openxmlformats.org/officeDocument/2006/relationships/tags" Target="../tags/tag490.xml"/><Relationship Id="rId31" Type="http://schemas.openxmlformats.org/officeDocument/2006/relationships/slideLayout" Target="../slideLayouts/slideLayout13.xml"/><Relationship Id="rId30" Type="http://schemas.openxmlformats.org/officeDocument/2006/relationships/tags" Target="../tags/tag508.xml"/><Relationship Id="rId3" Type="http://schemas.openxmlformats.org/officeDocument/2006/relationships/image" Target="../media/image117.emf"/><Relationship Id="rId29" Type="http://schemas.openxmlformats.org/officeDocument/2006/relationships/tags" Target="../tags/tag507.xml"/><Relationship Id="rId28" Type="http://schemas.openxmlformats.org/officeDocument/2006/relationships/tags" Target="../tags/tag506.xml"/><Relationship Id="rId27" Type="http://schemas.openxmlformats.org/officeDocument/2006/relationships/tags" Target="../tags/tag505.xml"/><Relationship Id="rId26" Type="http://schemas.openxmlformats.org/officeDocument/2006/relationships/tags" Target="../tags/tag504.xml"/><Relationship Id="rId25" Type="http://schemas.openxmlformats.org/officeDocument/2006/relationships/tags" Target="../tags/tag503.xml"/><Relationship Id="rId24" Type="http://schemas.openxmlformats.org/officeDocument/2006/relationships/tags" Target="../tags/tag502.xml"/><Relationship Id="rId23" Type="http://schemas.openxmlformats.org/officeDocument/2006/relationships/tags" Target="../tags/tag501.xml"/><Relationship Id="rId22" Type="http://schemas.openxmlformats.org/officeDocument/2006/relationships/tags" Target="../tags/tag500.xml"/><Relationship Id="rId21" Type="http://schemas.openxmlformats.org/officeDocument/2006/relationships/tags" Target="../tags/tag499.xml"/><Relationship Id="rId20" Type="http://schemas.openxmlformats.org/officeDocument/2006/relationships/tags" Target="../tags/tag498.xml"/><Relationship Id="rId2" Type="http://schemas.openxmlformats.org/officeDocument/2006/relationships/tags" Target="../tags/tag489.xml"/><Relationship Id="rId19" Type="http://schemas.openxmlformats.org/officeDocument/2006/relationships/image" Target="../media/image125.emf"/><Relationship Id="rId18" Type="http://schemas.openxmlformats.org/officeDocument/2006/relationships/tags" Target="../tags/tag497.xml"/><Relationship Id="rId17" Type="http://schemas.openxmlformats.org/officeDocument/2006/relationships/image" Target="../media/image124.emf"/><Relationship Id="rId16" Type="http://schemas.openxmlformats.org/officeDocument/2006/relationships/tags" Target="../tags/tag496.xml"/><Relationship Id="rId15" Type="http://schemas.openxmlformats.org/officeDocument/2006/relationships/image" Target="../media/image123.emf"/><Relationship Id="rId14" Type="http://schemas.openxmlformats.org/officeDocument/2006/relationships/tags" Target="../tags/tag495.xml"/><Relationship Id="rId13" Type="http://schemas.openxmlformats.org/officeDocument/2006/relationships/image" Target="../media/image122.emf"/><Relationship Id="rId12" Type="http://schemas.openxmlformats.org/officeDocument/2006/relationships/tags" Target="../tags/tag494.xml"/><Relationship Id="rId11" Type="http://schemas.openxmlformats.org/officeDocument/2006/relationships/image" Target="../media/image121.emf"/><Relationship Id="rId10" Type="http://schemas.openxmlformats.org/officeDocument/2006/relationships/tags" Target="../tags/tag493.xml"/><Relationship Id="rId1" Type="http://schemas.openxmlformats.org/officeDocument/2006/relationships/tags" Target="../tags/tag488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515.xml"/><Relationship Id="rId8" Type="http://schemas.openxmlformats.org/officeDocument/2006/relationships/tags" Target="../tags/tag514.xml"/><Relationship Id="rId7" Type="http://schemas.openxmlformats.org/officeDocument/2006/relationships/tags" Target="../tags/tag513.xml"/><Relationship Id="rId6" Type="http://schemas.openxmlformats.org/officeDocument/2006/relationships/tags" Target="../tags/tag512.xml"/><Relationship Id="rId5" Type="http://schemas.openxmlformats.org/officeDocument/2006/relationships/image" Target="../media/image127.emf"/><Relationship Id="rId4" Type="http://schemas.openxmlformats.org/officeDocument/2006/relationships/tags" Target="../tags/tag511.xml"/><Relationship Id="rId39" Type="http://schemas.openxmlformats.org/officeDocument/2006/relationships/slideLayout" Target="../slideLayouts/slideLayout13.xml"/><Relationship Id="rId38" Type="http://schemas.openxmlformats.org/officeDocument/2006/relationships/tags" Target="../tags/tag536.xml"/><Relationship Id="rId37" Type="http://schemas.openxmlformats.org/officeDocument/2006/relationships/tags" Target="../tags/tag535.xml"/><Relationship Id="rId36" Type="http://schemas.openxmlformats.org/officeDocument/2006/relationships/tags" Target="../tags/tag534.xml"/><Relationship Id="rId35" Type="http://schemas.openxmlformats.org/officeDocument/2006/relationships/tags" Target="../tags/tag533.xml"/><Relationship Id="rId34" Type="http://schemas.openxmlformats.org/officeDocument/2006/relationships/tags" Target="../tags/tag532.xml"/><Relationship Id="rId33" Type="http://schemas.openxmlformats.org/officeDocument/2006/relationships/tags" Target="../tags/tag531.xml"/><Relationship Id="rId32" Type="http://schemas.openxmlformats.org/officeDocument/2006/relationships/tags" Target="../tags/tag530.xml"/><Relationship Id="rId31" Type="http://schemas.openxmlformats.org/officeDocument/2006/relationships/tags" Target="../tags/tag529.xml"/><Relationship Id="rId30" Type="http://schemas.openxmlformats.org/officeDocument/2006/relationships/image" Target="../media/image135.emf"/><Relationship Id="rId3" Type="http://schemas.openxmlformats.org/officeDocument/2006/relationships/image" Target="../media/image126.emf"/><Relationship Id="rId29" Type="http://schemas.openxmlformats.org/officeDocument/2006/relationships/tags" Target="../tags/tag528.xml"/><Relationship Id="rId28" Type="http://schemas.openxmlformats.org/officeDocument/2006/relationships/image" Target="../media/image134.emf"/><Relationship Id="rId27" Type="http://schemas.openxmlformats.org/officeDocument/2006/relationships/tags" Target="../tags/tag527.xml"/><Relationship Id="rId26" Type="http://schemas.openxmlformats.org/officeDocument/2006/relationships/image" Target="../media/image133.emf"/><Relationship Id="rId25" Type="http://schemas.openxmlformats.org/officeDocument/2006/relationships/tags" Target="../tags/tag526.xml"/><Relationship Id="rId24" Type="http://schemas.openxmlformats.org/officeDocument/2006/relationships/image" Target="../media/image132.emf"/><Relationship Id="rId23" Type="http://schemas.openxmlformats.org/officeDocument/2006/relationships/tags" Target="../tags/tag525.xml"/><Relationship Id="rId22" Type="http://schemas.openxmlformats.org/officeDocument/2006/relationships/image" Target="../media/image131.emf"/><Relationship Id="rId21" Type="http://schemas.openxmlformats.org/officeDocument/2006/relationships/tags" Target="../tags/tag524.xml"/><Relationship Id="rId20" Type="http://schemas.openxmlformats.org/officeDocument/2006/relationships/image" Target="../media/image130.emf"/><Relationship Id="rId2" Type="http://schemas.openxmlformats.org/officeDocument/2006/relationships/tags" Target="../tags/tag510.xml"/><Relationship Id="rId19" Type="http://schemas.openxmlformats.org/officeDocument/2006/relationships/tags" Target="../tags/tag523.xml"/><Relationship Id="rId18" Type="http://schemas.openxmlformats.org/officeDocument/2006/relationships/image" Target="../media/image129.emf"/><Relationship Id="rId17" Type="http://schemas.openxmlformats.org/officeDocument/2006/relationships/tags" Target="../tags/tag522.xml"/><Relationship Id="rId16" Type="http://schemas.openxmlformats.org/officeDocument/2006/relationships/image" Target="../media/image128.emf"/><Relationship Id="rId15" Type="http://schemas.openxmlformats.org/officeDocument/2006/relationships/tags" Target="../tags/tag521.xml"/><Relationship Id="rId14" Type="http://schemas.openxmlformats.org/officeDocument/2006/relationships/tags" Target="../tags/tag520.xml"/><Relationship Id="rId13" Type="http://schemas.openxmlformats.org/officeDocument/2006/relationships/tags" Target="../tags/tag519.xml"/><Relationship Id="rId12" Type="http://schemas.openxmlformats.org/officeDocument/2006/relationships/tags" Target="../tags/tag518.xml"/><Relationship Id="rId11" Type="http://schemas.openxmlformats.org/officeDocument/2006/relationships/tags" Target="../tags/tag517.xml"/><Relationship Id="rId10" Type="http://schemas.openxmlformats.org/officeDocument/2006/relationships/tags" Target="../tags/tag516.xml"/><Relationship Id="rId1" Type="http://schemas.openxmlformats.org/officeDocument/2006/relationships/tags" Target="../tags/tag509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543.xml"/><Relationship Id="rId8" Type="http://schemas.openxmlformats.org/officeDocument/2006/relationships/tags" Target="../tags/tag542.xml"/><Relationship Id="rId7" Type="http://schemas.openxmlformats.org/officeDocument/2006/relationships/image" Target="../media/image137.png"/><Relationship Id="rId6" Type="http://schemas.openxmlformats.org/officeDocument/2006/relationships/tags" Target="../tags/tag541.xml"/><Relationship Id="rId5" Type="http://schemas.openxmlformats.org/officeDocument/2006/relationships/tags" Target="../tags/tag540.xml"/><Relationship Id="rId4" Type="http://schemas.openxmlformats.org/officeDocument/2006/relationships/image" Target="../media/image136.png"/><Relationship Id="rId3" Type="http://schemas.openxmlformats.org/officeDocument/2006/relationships/tags" Target="../tags/tag539.xml"/><Relationship Id="rId22" Type="http://schemas.openxmlformats.org/officeDocument/2006/relationships/slideLayout" Target="../slideLayouts/slideLayout13.xml"/><Relationship Id="rId21" Type="http://schemas.openxmlformats.org/officeDocument/2006/relationships/tags" Target="../tags/tag552.xml"/><Relationship Id="rId20" Type="http://schemas.openxmlformats.org/officeDocument/2006/relationships/image" Target="../media/image140.png"/><Relationship Id="rId2" Type="http://schemas.openxmlformats.org/officeDocument/2006/relationships/tags" Target="../tags/tag538.xml"/><Relationship Id="rId19" Type="http://schemas.openxmlformats.org/officeDocument/2006/relationships/tags" Target="../tags/tag551.xml"/><Relationship Id="rId18" Type="http://schemas.openxmlformats.org/officeDocument/2006/relationships/tags" Target="../tags/tag550.xml"/><Relationship Id="rId17" Type="http://schemas.openxmlformats.org/officeDocument/2006/relationships/tags" Target="../tags/tag549.xml"/><Relationship Id="rId16" Type="http://schemas.openxmlformats.org/officeDocument/2006/relationships/image" Target="../media/image139.png"/><Relationship Id="rId15" Type="http://schemas.openxmlformats.org/officeDocument/2006/relationships/tags" Target="../tags/tag548.xml"/><Relationship Id="rId14" Type="http://schemas.openxmlformats.org/officeDocument/2006/relationships/tags" Target="../tags/tag547.xml"/><Relationship Id="rId13" Type="http://schemas.openxmlformats.org/officeDocument/2006/relationships/tags" Target="../tags/tag546.xml"/><Relationship Id="rId12" Type="http://schemas.openxmlformats.org/officeDocument/2006/relationships/tags" Target="../tags/tag545.xml"/><Relationship Id="rId11" Type="http://schemas.openxmlformats.org/officeDocument/2006/relationships/tags" Target="../tags/tag544.xml"/><Relationship Id="rId10" Type="http://schemas.openxmlformats.org/officeDocument/2006/relationships/image" Target="../media/image138.png"/><Relationship Id="rId1" Type="http://schemas.openxmlformats.org/officeDocument/2006/relationships/tags" Target="../tags/tag537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tags" Target="../tags/tag559.xml"/><Relationship Id="rId8" Type="http://schemas.openxmlformats.org/officeDocument/2006/relationships/tags" Target="../tags/tag558.xml"/><Relationship Id="rId7" Type="http://schemas.openxmlformats.org/officeDocument/2006/relationships/tags" Target="../tags/tag557.xml"/><Relationship Id="rId6" Type="http://schemas.openxmlformats.org/officeDocument/2006/relationships/image" Target="../media/image142.png"/><Relationship Id="rId5" Type="http://schemas.openxmlformats.org/officeDocument/2006/relationships/tags" Target="../tags/tag556.xml"/><Relationship Id="rId4" Type="http://schemas.openxmlformats.org/officeDocument/2006/relationships/tags" Target="../tags/tag555.xml"/><Relationship Id="rId3" Type="http://schemas.openxmlformats.org/officeDocument/2006/relationships/image" Target="../media/image141.png"/><Relationship Id="rId20" Type="http://schemas.openxmlformats.org/officeDocument/2006/relationships/slideLayout" Target="../slideLayouts/slideLayout13.xml"/><Relationship Id="rId2" Type="http://schemas.openxmlformats.org/officeDocument/2006/relationships/tags" Target="../tags/tag554.xml"/><Relationship Id="rId19" Type="http://schemas.openxmlformats.org/officeDocument/2006/relationships/tags" Target="../tags/tag565.xml"/><Relationship Id="rId18" Type="http://schemas.openxmlformats.org/officeDocument/2006/relationships/image" Target="../media/image146.emf"/><Relationship Id="rId17" Type="http://schemas.openxmlformats.org/officeDocument/2006/relationships/tags" Target="../tags/tag564.xml"/><Relationship Id="rId16" Type="http://schemas.openxmlformats.org/officeDocument/2006/relationships/tags" Target="../tags/tag563.xml"/><Relationship Id="rId15" Type="http://schemas.openxmlformats.org/officeDocument/2006/relationships/tags" Target="../tags/tag562.xml"/><Relationship Id="rId14" Type="http://schemas.openxmlformats.org/officeDocument/2006/relationships/image" Target="../media/image145.emf"/><Relationship Id="rId13" Type="http://schemas.openxmlformats.org/officeDocument/2006/relationships/tags" Target="../tags/tag561.xml"/><Relationship Id="rId12" Type="http://schemas.openxmlformats.org/officeDocument/2006/relationships/image" Target="../media/image144.emf"/><Relationship Id="rId11" Type="http://schemas.openxmlformats.org/officeDocument/2006/relationships/tags" Target="../tags/tag560.xml"/><Relationship Id="rId10" Type="http://schemas.openxmlformats.org/officeDocument/2006/relationships/image" Target="../media/image143.png"/><Relationship Id="rId1" Type="http://schemas.openxmlformats.org/officeDocument/2006/relationships/tags" Target="../tags/tag553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0.png"/><Relationship Id="rId8" Type="http://schemas.openxmlformats.org/officeDocument/2006/relationships/tags" Target="../tags/tag570.xml"/><Relationship Id="rId7" Type="http://schemas.openxmlformats.org/officeDocument/2006/relationships/image" Target="../media/image149.png"/><Relationship Id="rId6" Type="http://schemas.openxmlformats.org/officeDocument/2006/relationships/tags" Target="../tags/tag569.xml"/><Relationship Id="rId5" Type="http://schemas.openxmlformats.org/officeDocument/2006/relationships/image" Target="../media/image148.png"/><Relationship Id="rId4" Type="http://schemas.openxmlformats.org/officeDocument/2006/relationships/tags" Target="../tags/tag568.xml"/><Relationship Id="rId3" Type="http://schemas.openxmlformats.org/officeDocument/2006/relationships/image" Target="../media/image147.png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156.png"/><Relationship Id="rId20" Type="http://schemas.openxmlformats.org/officeDocument/2006/relationships/tags" Target="../tags/tag576.xml"/><Relationship Id="rId2" Type="http://schemas.openxmlformats.org/officeDocument/2006/relationships/tags" Target="../tags/tag567.xml"/><Relationship Id="rId19" Type="http://schemas.openxmlformats.org/officeDocument/2006/relationships/image" Target="../media/image155.png"/><Relationship Id="rId18" Type="http://schemas.openxmlformats.org/officeDocument/2006/relationships/tags" Target="../tags/tag575.xml"/><Relationship Id="rId17" Type="http://schemas.openxmlformats.org/officeDocument/2006/relationships/image" Target="../media/image154.png"/><Relationship Id="rId16" Type="http://schemas.openxmlformats.org/officeDocument/2006/relationships/tags" Target="../tags/tag574.xml"/><Relationship Id="rId15" Type="http://schemas.openxmlformats.org/officeDocument/2006/relationships/image" Target="../media/image153.png"/><Relationship Id="rId14" Type="http://schemas.openxmlformats.org/officeDocument/2006/relationships/tags" Target="../tags/tag573.xml"/><Relationship Id="rId13" Type="http://schemas.openxmlformats.org/officeDocument/2006/relationships/image" Target="../media/image152.png"/><Relationship Id="rId12" Type="http://schemas.openxmlformats.org/officeDocument/2006/relationships/tags" Target="../tags/tag572.xml"/><Relationship Id="rId11" Type="http://schemas.openxmlformats.org/officeDocument/2006/relationships/image" Target="../media/image151.png"/><Relationship Id="rId10" Type="http://schemas.openxmlformats.org/officeDocument/2006/relationships/tags" Target="../tags/tag571.xml"/><Relationship Id="rId1" Type="http://schemas.openxmlformats.org/officeDocument/2006/relationships/tags" Target="../tags/tag56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8" Type="http://schemas.openxmlformats.org/officeDocument/2006/relationships/oleObject" Target="../embeddings/oleObject3.bin"/><Relationship Id="rId7" Type="http://schemas.openxmlformats.org/officeDocument/2006/relationships/tags" Target="../tags/tag159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4" Type="http://schemas.openxmlformats.org/officeDocument/2006/relationships/vmlDrawing" Target="../drawings/vmlDrawing1.vml"/><Relationship Id="rId43" Type="http://schemas.openxmlformats.org/officeDocument/2006/relationships/slideLayout" Target="../slideLayouts/slideLayout13.xml"/><Relationship Id="rId42" Type="http://schemas.openxmlformats.org/officeDocument/2006/relationships/tags" Target="../tags/tag180.xml"/><Relationship Id="rId41" Type="http://schemas.openxmlformats.org/officeDocument/2006/relationships/tags" Target="../tags/tag179.xml"/><Relationship Id="rId40" Type="http://schemas.openxmlformats.org/officeDocument/2006/relationships/tags" Target="../tags/tag178.xml"/><Relationship Id="rId4" Type="http://schemas.openxmlformats.org/officeDocument/2006/relationships/tags" Target="../tags/tag158.xml"/><Relationship Id="rId39" Type="http://schemas.openxmlformats.org/officeDocument/2006/relationships/tags" Target="../tags/tag177.xml"/><Relationship Id="rId38" Type="http://schemas.openxmlformats.org/officeDocument/2006/relationships/tags" Target="../tags/tag176.xml"/><Relationship Id="rId37" Type="http://schemas.openxmlformats.org/officeDocument/2006/relationships/tags" Target="../tags/tag175.xml"/><Relationship Id="rId36" Type="http://schemas.openxmlformats.org/officeDocument/2006/relationships/tags" Target="../tags/tag174.xml"/><Relationship Id="rId35" Type="http://schemas.openxmlformats.org/officeDocument/2006/relationships/tags" Target="../tags/tag173.xml"/><Relationship Id="rId34" Type="http://schemas.openxmlformats.org/officeDocument/2006/relationships/tags" Target="../tags/tag172.xml"/><Relationship Id="rId33" Type="http://schemas.openxmlformats.org/officeDocument/2006/relationships/tags" Target="../tags/tag171.xml"/><Relationship Id="rId32" Type="http://schemas.openxmlformats.org/officeDocument/2006/relationships/tags" Target="../tags/tag170.xml"/><Relationship Id="rId31" Type="http://schemas.openxmlformats.org/officeDocument/2006/relationships/tags" Target="../tags/tag169.xml"/><Relationship Id="rId30" Type="http://schemas.openxmlformats.org/officeDocument/2006/relationships/tags" Target="../tags/tag168.xml"/><Relationship Id="rId3" Type="http://schemas.openxmlformats.org/officeDocument/2006/relationships/image" Target="../media/image10.wmf"/><Relationship Id="rId29" Type="http://schemas.openxmlformats.org/officeDocument/2006/relationships/tags" Target="../tags/tag167.xml"/><Relationship Id="rId28" Type="http://schemas.openxmlformats.org/officeDocument/2006/relationships/tags" Target="../tags/tag166.xml"/><Relationship Id="rId27" Type="http://schemas.openxmlformats.org/officeDocument/2006/relationships/image" Target="../media/image18.wmf"/><Relationship Id="rId26" Type="http://schemas.openxmlformats.org/officeDocument/2006/relationships/oleObject" Target="../embeddings/oleObject9.bin"/><Relationship Id="rId25" Type="http://schemas.openxmlformats.org/officeDocument/2006/relationships/tags" Target="../tags/tag165.xml"/><Relationship Id="rId24" Type="http://schemas.openxmlformats.org/officeDocument/2006/relationships/image" Target="../media/image17.wmf"/><Relationship Id="rId23" Type="http://schemas.openxmlformats.org/officeDocument/2006/relationships/oleObject" Target="../embeddings/oleObject8.bin"/><Relationship Id="rId22" Type="http://schemas.openxmlformats.org/officeDocument/2006/relationships/tags" Target="../tags/tag164.xml"/><Relationship Id="rId21" Type="http://schemas.openxmlformats.org/officeDocument/2006/relationships/image" Target="../media/image16.wmf"/><Relationship Id="rId20" Type="http://schemas.openxmlformats.org/officeDocument/2006/relationships/oleObject" Target="../embeddings/oleObject7.bin"/><Relationship Id="rId2" Type="http://schemas.openxmlformats.org/officeDocument/2006/relationships/oleObject" Target="../embeddings/oleObject1.bin"/><Relationship Id="rId19" Type="http://schemas.openxmlformats.org/officeDocument/2006/relationships/tags" Target="../tags/tag163.xml"/><Relationship Id="rId18" Type="http://schemas.openxmlformats.org/officeDocument/2006/relationships/image" Target="../media/image15.wmf"/><Relationship Id="rId17" Type="http://schemas.openxmlformats.org/officeDocument/2006/relationships/oleObject" Target="../embeddings/oleObject6.bin"/><Relationship Id="rId16" Type="http://schemas.openxmlformats.org/officeDocument/2006/relationships/tags" Target="../tags/tag162.xml"/><Relationship Id="rId15" Type="http://schemas.openxmlformats.org/officeDocument/2006/relationships/image" Target="../media/image14.wmf"/><Relationship Id="rId14" Type="http://schemas.openxmlformats.org/officeDocument/2006/relationships/oleObject" Target="../embeddings/oleObject5.bin"/><Relationship Id="rId13" Type="http://schemas.openxmlformats.org/officeDocument/2006/relationships/tags" Target="../tags/tag161.xml"/><Relationship Id="rId12" Type="http://schemas.openxmlformats.org/officeDocument/2006/relationships/image" Target="../media/image13.wmf"/><Relationship Id="rId11" Type="http://schemas.openxmlformats.org/officeDocument/2006/relationships/oleObject" Target="../embeddings/oleObject4.bin"/><Relationship Id="rId10" Type="http://schemas.openxmlformats.org/officeDocument/2006/relationships/tags" Target="../tags/tag160.xml"/><Relationship Id="rId1" Type="http://schemas.openxmlformats.org/officeDocument/2006/relationships/tags" Target="../tags/tag15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191.xml"/><Relationship Id="rId13" Type="http://schemas.openxmlformats.org/officeDocument/2006/relationships/image" Target="../media/image20.wmf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tags" Target="../tags/tag18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2" Type="http://schemas.openxmlformats.org/officeDocument/2006/relationships/slideLayout" Target="../slideLayouts/slideLayout13.xml"/><Relationship Id="rId31" Type="http://schemas.openxmlformats.org/officeDocument/2006/relationships/tags" Target="../tags/tag221.xml"/><Relationship Id="rId30" Type="http://schemas.openxmlformats.org/officeDocument/2006/relationships/tags" Target="../tags/tag220.xml"/><Relationship Id="rId3" Type="http://schemas.openxmlformats.org/officeDocument/2006/relationships/image" Target="../media/image21.wmf"/><Relationship Id="rId29" Type="http://schemas.openxmlformats.org/officeDocument/2006/relationships/tags" Target="../tags/tag219.xml"/><Relationship Id="rId28" Type="http://schemas.openxmlformats.org/officeDocument/2006/relationships/tags" Target="../tags/tag218.xml"/><Relationship Id="rId27" Type="http://schemas.openxmlformats.org/officeDocument/2006/relationships/tags" Target="../tags/tag217.xml"/><Relationship Id="rId26" Type="http://schemas.openxmlformats.org/officeDocument/2006/relationships/tags" Target="../tags/tag216.xml"/><Relationship Id="rId25" Type="http://schemas.openxmlformats.org/officeDocument/2006/relationships/tags" Target="../tags/tag215.xml"/><Relationship Id="rId24" Type="http://schemas.openxmlformats.org/officeDocument/2006/relationships/tags" Target="../tags/tag214.xml"/><Relationship Id="rId23" Type="http://schemas.openxmlformats.org/officeDocument/2006/relationships/tags" Target="../tags/tag213.xml"/><Relationship Id="rId22" Type="http://schemas.openxmlformats.org/officeDocument/2006/relationships/tags" Target="../tags/tag212.xml"/><Relationship Id="rId21" Type="http://schemas.openxmlformats.org/officeDocument/2006/relationships/tags" Target="../tags/tag211.xml"/><Relationship Id="rId20" Type="http://schemas.openxmlformats.org/officeDocument/2006/relationships/tags" Target="../tags/tag210.xml"/><Relationship Id="rId2" Type="http://schemas.openxmlformats.org/officeDocument/2006/relationships/tags" Target="../tags/tag193.xml"/><Relationship Id="rId19" Type="http://schemas.openxmlformats.org/officeDocument/2006/relationships/tags" Target="../tags/tag209.xml"/><Relationship Id="rId18" Type="http://schemas.openxmlformats.org/officeDocument/2006/relationships/tags" Target="../tags/tag208.xml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tags" Target="../tags/tag19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tags" Target="../tags/tag235.xml"/><Relationship Id="rId7" Type="http://schemas.openxmlformats.org/officeDocument/2006/relationships/tags" Target="../tags/tag234.xml"/><Relationship Id="rId6" Type="http://schemas.openxmlformats.org/officeDocument/2006/relationships/tags" Target="../tags/tag233.xml"/><Relationship Id="rId5" Type="http://schemas.openxmlformats.org/officeDocument/2006/relationships/image" Target="../media/image22.png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241.xml"/><Relationship Id="rId13" Type="http://schemas.openxmlformats.org/officeDocument/2006/relationships/tags" Target="../tags/tag240.xml"/><Relationship Id="rId12" Type="http://schemas.openxmlformats.org/officeDocument/2006/relationships/tags" Target="../tags/tag239.xml"/><Relationship Id="rId11" Type="http://schemas.openxmlformats.org/officeDocument/2006/relationships/tags" Target="../tags/tag238.xml"/><Relationship Id="rId10" Type="http://schemas.openxmlformats.org/officeDocument/2006/relationships/tags" Target="../tags/tag237.xml"/><Relationship Id="rId1" Type="http://schemas.openxmlformats.org/officeDocument/2006/relationships/tags" Target="../tags/tag2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>
            <p:custDataLst>
              <p:tags r:id="rId1"/>
            </p:custDataLst>
          </p:nvPr>
        </p:nvSpPr>
        <p:spPr>
          <a:xfrm>
            <a:off x="-11113" y="4084638"/>
            <a:ext cx="6096001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2"/>
            </p:custDataLst>
          </p:nvPr>
        </p:nvSpPr>
        <p:spPr>
          <a:xfrm>
            <a:off x="6096000" y="4084638"/>
            <a:ext cx="6096000" cy="47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4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8290"/>
          <a:stretch>
            <a:fillRect/>
          </a:stretch>
        </p:blipFill>
        <p:spPr bwMode="auto">
          <a:xfrm>
            <a:off x="0" y="0"/>
            <a:ext cx="12218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515745" y="2230755"/>
            <a:ext cx="7647940" cy="829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各类有机物命名归纳与总结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9122" y="108075"/>
            <a:ext cx="88296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(2)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系统命名法</a:t>
            </a:r>
            <a:endParaRPr lang="en-US" altLang="zh-CN" sz="2400" b="1" kern="10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endParaRPr lang="en-US" altLang="zh-CN" sz="1200" b="1" kern="10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endParaRPr lang="en-US" altLang="zh-CN" sz="1200" b="1" kern="10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endParaRPr lang="en-US" altLang="zh-CN" sz="1200" b="1" kern="10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endParaRPr lang="en-US" altLang="zh-CN" sz="1200" b="1" kern="10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endParaRPr lang="en-US" altLang="zh-CN" sz="1200" b="1" kern="10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endParaRPr lang="en-US" altLang="zh-CN" sz="12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endParaRPr lang="en-US" altLang="zh-CN" sz="12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endParaRPr lang="zh-CN" altLang="zh-CN" sz="12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" name="图片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130" y="1185545"/>
            <a:ext cx="1093343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61353" y="4377055"/>
          <a:ext cx="9305925" cy="1534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文档" r:id="rId5" imgW="8580120" imgH="1592580" progId="Word.Document.12">
                  <p:embed/>
                </p:oleObj>
              </mc:Choice>
              <mc:Fallback>
                <p:oleObj name="文档" r:id="rId5" imgW="8580120" imgH="15925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1353" y="4377055"/>
                        <a:ext cx="9305925" cy="1534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00147" y="5581389"/>
            <a:ext cx="4049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－二甲基－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－乙基己烷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36162" y="1075343"/>
            <a:ext cx="410368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系统命名原则：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41975" y="1786530"/>
            <a:ext cx="540067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-----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选最长碳链为主链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18225" y="2592905"/>
            <a:ext cx="82804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-----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遇等长碳链时，支链最多为主链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89662" y="3395736"/>
            <a:ext cx="72009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近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-----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从离支链最近一端开始编号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75637" y="5452457"/>
            <a:ext cx="474844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-----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支链编号之和最小</a:t>
            </a:r>
            <a:r>
              <a:rPr kumimoji="1" lang="zh-CN" altLang="en-US" sz="28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kumimoji="1"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41975" y="4064930"/>
            <a:ext cx="7848600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简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-----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两取代基距离主链两端等距离时，</a:t>
            </a:r>
            <a:endParaRPr kumimoji="1"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从简单</a:t>
            </a:r>
            <a:r>
              <a:rPr kumimoji="1" lang="zh-CN" altLang="en-US" sz="28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取代基开始编号 </a:t>
            </a:r>
            <a:endParaRPr kumimoji="1" lang="zh-CN" altLang="en-US" sz="28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99375" y="2568968"/>
            <a:ext cx="576262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kumimoji="1" lang="en-US" altLang="zh-CN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19735" y="1762420"/>
            <a:ext cx="792162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kumimoji="1" lang="en-US" altLang="zh-CN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13025" y="3359924"/>
            <a:ext cx="8636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kumimoji="1" lang="en-US" altLang="zh-CN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24900" y="4159743"/>
            <a:ext cx="6477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endParaRPr kumimoji="1" lang="en-US" altLang="zh-CN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46875" y="5452457"/>
            <a:ext cx="6477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kumimoji="1" lang="en-US" altLang="zh-CN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  <p:bldP spid="5" grpId="2" animBg="1"/>
      <p:bldP spid="6" grpId="3" animBg="1"/>
      <p:bldP spid="7" grpId="4" animBg="1"/>
      <p:bldP spid="8" grpId="5" animBg="1"/>
      <p:bldP spid="9" grpId="6" animBg="1"/>
      <p:bldP spid="10" grpId="7" animBg="1"/>
      <p:bldP spid="11" grpId="8" animBg="1"/>
      <p:bldP spid="13" grpId="9" animBg="1"/>
      <p:bldP spid="14" grpId="1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对象 819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286000" y="914400"/>
          <a:ext cx="37338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1676400" imgH="238125" progId="ChemWindow.Document">
                  <p:embed/>
                </p:oleObj>
              </mc:Choice>
              <mc:Fallback>
                <p:oleObj name="" r:id="rId2" imgW="1676400" imgH="2381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0" y="914400"/>
                        <a:ext cx="3733800" cy="528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对象 819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781800" y="3127375"/>
          <a:ext cx="243840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1152525" imgH="790575" progId="ChemWindow.Document">
                  <p:embed/>
                </p:oleObj>
              </mc:Choice>
              <mc:Fallback>
                <p:oleObj name="" r:id="rId5" imgW="1152525" imgH="79057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1800" y="3127375"/>
                        <a:ext cx="2438400" cy="1673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对象 8195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705600" y="838200"/>
          <a:ext cx="27432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8" imgW="1323975" imgH="571500" progId="ChemWindow.Document">
                  <p:embed/>
                </p:oleObj>
              </mc:Choice>
              <mc:Fallback>
                <p:oleObj name="" r:id="rId8" imgW="1323975" imgH="571500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05600" y="838200"/>
                        <a:ext cx="2743200" cy="1184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对象 8196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2362200" y="3417888"/>
          <a:ext cx="304800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1" imgW="1333500" imgH="571500" progId="ChemWindow.Document">
                  <p:embed/>
                </p:oleObj>
              </mc:Choice>
              <mc:Fallback>
                <p:oleObj name="" r:id="rId11" imgW="1333500" imgH="571500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62200" y="3417888"/>
                        <a:ext cx="3048000" cy="1306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文本框 8197"/>
          <p:cNvSpPr txBox="1"/>
          <p:nvPr>
            <p:custDataLst>
              <p:tags r:id="rId13"/>
            </p:custDataLst>
          </p:nvPr>
        </p:nvSpPr>
        <p:spPr>
          <a:xfrm>
            <a:off x="2895600" y="1954213"/>
            <a:ext cx="17945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( 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正</a:t>
            </a:r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己烷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2" name="文本框 8201"/>
          <p:cNvSpPr txBox="1"/>
          <p:nvPr>
            <p:custDataLst>
              <p:tags r:id="rId14"/>
            </p:custDataLst>
          </p:nvPr>
        </p:nvSpPr>
        <p:spPr>
          <a:xfrm>
            <a:off x="2117725" y="68263"/>
            <a:ext cx="22244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</a:rPr>
              <a:t>命名练习：</a:t>
            </a:r>
            <a:endParaRPr lang="zh-CN" altLang="en-US" sz="32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203" name="文本框 8202"/>
          <p:cNvSpPr txBox="1"/>
          <p:nvPr>
            <p:custDataLst>
              <p:tags r:id="rId15"/>
            </p:custDataLst>
          </p:nvPr>
        </p:nvSpPr>
        <p:spPr>
          <a:xfrm>
            <a:off x="2955925" y="2528888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己烷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4" name="矩形 8203"/>
          <p:cNvSpPr/>
          <p:nvPr>
            <p:custDataLst>
              <p:tags r:id="rId16"/>
            </p:custDataLst>
          </p:nvPr>
        </p:nvSpPr>
        <p:spPr>
          <a:xfrm>
            <a:off x="6656070" y="5403850"/>
            <a:ext cx="26892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2,2-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二甲基丁烷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5" name="矩形 8204"/>
          <p:cNvSpPr/>
          <p:nvPr>
            <p:custDataLst>
              <p:tags r:id="rId17"/>
            </p:custDataLst>
          </p:nvPr>
        </p:nvSpPr>
        <p:spPr>
          <a:xfrm>
            <a:off x="2717800" y="5403850"/>
            <a:ext cx="19723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3-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甲基戊烷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6" name="矩形 8205"/>
          <p:cNvSpPr/>
          <p:nvPr>
            <p:custDataLst>
              <p:tags r:id="rId18"/>
            </p:custDataLst>
          </p:nvPr>
        </p:nvSpPr>
        <p:spPr>
          <a:xfrm>
            <a:off x="6908800" y="2508250"/>
            <a:ext cx="19723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2-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甲基戊烷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4" grpId="0"/>
      <p:bldP spid="8205" grpId="0"/>
      <p:bldP spid="82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9217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208213" y="1052513"/>
          <a:ext cx="344805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1990725" imgH="923925" progId="ChemWindow.Document">
                  <p:embed/>
                </p:oleObj>
              </mc:Choice>
              <mc:Fallback>
                <p:oleObj name="" r:id="rId2" imgW="1990725" imgH="9239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08213" y="1052513"/>
                        <a:ext cx="3448050" cy="1576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对象 9218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19800" y="762000"/>
          <a:ext cx="40386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2314575" imgH="1190625" progId="ChemWindow.Document">
                  <p:embed/>
                </p:oleObj>
              </mc:Choice>
              <mc:Fallback>
                <p:oleObj name="" r:id="rId5" imgW="2314575" imgH="11906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9800" y="762000"/>
                        <a:ext cx="4038600" cy="2076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文本框 9219"/>
          <p:cNvSpPr txBox="1"/>
          <p:nvPr>
            <p:custDataLst>
              <p:tags r:id="rId7"/>
            </p:custDataLst>
          </p:nvPr>
        </p:nvSpPr>
        <p:spPr>
          <a:xfrm>
            <a:off x="2135188" y="2997200"/>
            <a:ext cx="340804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2,3,3,5-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四甲基己烷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221" name="文本框 9220"/>
          <p:cNvSpPr txBox="1"/>
          <p:nvPr>
            <p:custDataLst>
              <p:tags r:id="rId8"/>
            </p:custDataLst>
          </p:nvPr>
        </p:nvSpPr>
        <p:spPr>
          <a:xfrm>
            <a:off x="6024563" y="2997200"/>
            <a:ext cx="448056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3,3 –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二甲基 </a:t>
            </a:r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-5-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乙基庚烷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222" name="图片 92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28800" y="3906838"/>
            <a:ext cx="3886200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92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rot="-10800000" flipH="1" flipV="1">
            <a:off x="6240463" y="4076700"/>
            <a:ext cx="3743325" cy="95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文本框 9223"/>
          <p:cNvSpPr txBox="1"/>
          <p:nvPr>
            <p:custDataLst>
              <p:tags r:id="rId13"/>
            </p:custDataLst>
          </p:nvPr>
        </p:nvSpPr>
        <p:spPr>
          <a:xfrm>
            <a:off x="7391400" y="5108575"/>
            <a:ext cx="19723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3-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乙基己烷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225" name="矩形 9224"/>
          <p:cNvSpPr/>
          <p:nvPr>
            <p:custDataLst>
              <p:tags r:id="rId14"/>
            </p:custDataLst>
          </p:nvPr>
        </p:nvSpPr>
        <p:spPr>
          <a:xfrm>
            <a:off x="2286000" y="5181600"/>
            <a:ext cx="36655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3-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甲基</a:t>
            </a:r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-5-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乙基庚烷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4" grpId="0"/>
      <p:bldP spid="92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02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87550" y="1460500"/>
            <a:ext cx="5419725" cy="232283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</p:pic>
      <p:sp>
        <p:nvSpPr>
          <p:cNvPr id="10248" name="文本框 10247"/>
          <p:cNvSpPr txBox="1"/>
          <p:nvPr>
            <p:custDataLst>
              <p:tags r:id="rId3"/>
            </p:custDataLst>
          </p:nvPr>
        </p:nvSpPr>
        <p:spPr>
          <a:xfrm>
            <a:off x="3310890" y="4829810"/>
            <a:ext cx="2773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4-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二甲基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-1-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己烯</a:t>
            </a:r>
            <a:endParaRPr lang="zh-CN" altLang="en-U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7" name="直接连接符 10256"/>
          <p:cNvSpPr/>
          <p:nvPr>
            <p:custDataLst>
              <p:tags r:id="rId4"/>
            </p:custDataLst>
          </p:nvPr>
        </p:nvSpPr>
        <p:spPr>
          <a:xfrm flipV="1">
            <a:off x="2133600" y="2893695"/>
            <a:ext cx="5255260" cy="25400"/>
          </a:xfrm>
          <a:prstGeom prst="line">
            <a:avLst/>
          </a:prstGeom>
          <a:ln w="1905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0258" name="文本框 10257"/>
          <p:cNvSpPr txBox="1"/>
          <p:nvPr>
            <p:custDataLst>
              <p:tags r:id="rId5"/>
            </p:custDataLst>
          </p:nvPr>
        </p:nvSpPr>
        <p:spPr>
          <a:xfrm>
            <a:off x="1857375" y="1898015"/>
            <a:ext cx="53809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>
                <a:solidFill>
                  <a:srgbClr val="A50021"/>
                </a:solidFill>
                <a:latin typeface="宋体" panose="02010600030101010101" pitchFamily="2" charset="-122"/>
              </a:rPr>
              <a:t>1        2  3   4  5   6</a:t>
            </a:r>
            <a:r>
              <a:rPr lang="en-US" altLang="zh-CN" sz="3200">
                <a:latin typeface="宋体" panose="02010600030101010101" pitchFamily="2" charset="-122"/>
              </a:rPr>
              <a:t>  </a:t>
            </a:r>
            <a:endParaRPr lang="en-US" altLang="zh-CN" sz="32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265"/>
          <p:cNvSpPr/>
          <p:nvPr>
            <p:custDataLst>
              <p:tags r:id="rId1"/>
            </p:custDataLst>
          </p:nvPr>
        </p:nvSpPr>
        <p:spPr>
          <a:xfrm>
            <a:off x="3748088" y="29860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7" name="矩形 11266"/>
          <p:cNvSpPr/>
          <p:nvPr>
            <p:custDataLst>
              <p:tags r:id="rId2"/>
            </p:custDataLst>
          </p:nvPr>
        </p:nvSpPr>
        <p:spPr>
          <a:xfrm>
            <a:off x="4629150" y="26860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1268" name="图片 1126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3850" y="609600"/>
            <a:ext cx="5706745" cy="168275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</p:pic>
      <p:sp>
        <p:nvSpPr>
          <p:cNvPr id="11269" name="直接连接符 11268"/>
          <p:cNvSpPr/>
          <p:nvPr>
            <p:custDataLst>
              <p:tags r:id="rId5"/>
            </p:custDataLst>
          </p:nvPr>
        </p:nvSpPr>
        <p:spPr>
          <a:xfrm flipH="1">
            <a:off x="2862580" y="530860"/>
            <a:ext cx="5139055" cy="3175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1270" name="直接连接符 11269"/>
          <p:cNvSpPr/>
          <p:nvPr>
            <p:custDataLst>
              <p:tags r:id="rId6"/>
            </p:custDataLst>
          </p:nvPr>
        </p:nvSpPr>
        <p:spPr>
          <a:xfrm flipH="1">
            <a:off x="5562600" y="609600"/>
            <a:ext cx="2286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1271" name="直接连接符 11270"/>
          <p:cNvSpPr/>
          <p:nvPr>
            <p:custDataLst>
              <p:tags r:id="rId7"/>
            </p:custDataLst>
          </p:nvPr>
        </p:nvSpPr>
        <p:spPr>
          <a:xfrm flipH="1">
            <a:off x="5562600" y="609600"/>
            <a:ext cx="0" cy="12192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1272" name="直接连接符 11271"/>
          <p:cNvSpPr/>
          <p:nvPr>
            <p:custDataLst>
              <p:tags r:id="rId8"/>
            </p:custDataLst>
          </p:nvPr>
        </p:nvSpPr>
        <p:spPr>
          <a:xfrm>
            <a:off x="5562600" y="1828800"/>
            <a:ext cx="1371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1273" name="文本框 11272"/>
          <p:cNvSpPr txBox="1"/>
          <p:nvPr>
            <p:custDataLst>
              <p:tags r:id="rId9"/>
            </p:custDataLst>
          </p:nvPr>
        </p:nvSpPr>
        <p:spPr>
          <a:xfrm>
            <a:off x="3733800" y="2438400"/>
            <a:ext cx="505904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5-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三甲基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-4-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丙基庚烷</a:t>
            </a:r>
            <a:endParaRPr lang="zh-CN" altLang="en-US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74" name="图片 1127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696845" y="3124200"/>
            <a:ext cx="5304155" cy="202120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</p:pic>
      <p:sp>
        <p:nvSpPr>
          <p:cNvPr id="11275" name="标题 11274"/>
          <p:cNvSpPr>
            <a:spLocks noGrp="1"/>
          </p:cNvSpPr>
          <p:nvPr>
            <p:ph type="title" idx="4294967295"/>
            <p:custDataLst>
              <p:tags r:id="rId12"/>
            </p:custDataLst>
          </p:nvPr>
        </p:nvSpPr>
        <p:spPr>
          <a:xfrm>
            <a:off x="3620135" y="5583555"/>
            <a:ext cx="5811520" cy="4572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6-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二甲基</a:t>
            </a:r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-3-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丙基</a:t>
            </a:r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-1-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庚烯</a:t>
            </a:r>
            <a:endParaRPr lang="zh-CN" altLang="en-US" sz="3200" b="1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sp>
        <p:nvSpPr>
          <p:cNvPr id="11276" name="直接连接符 11275"/>
          <p:cNvSpPr/>
          <p:nvPr>
            <p:custDataLst>
              <p:tags r:id="rId13"/>
            </p:custDataLst>
          </p:nvPr>
        </p:nvSpPr>
        <p:spPr>
          <a:xfrm flipH="1">
            <a:off x="5791200" y="4343400"/>
            <a:ext cx="1143000" cy="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1277" name="直接连接符 11276"/>
          <p:cNvSpPr/>
          <p:nvPr>
            <p:custDataLst>
              <p:tags r:id="rId14"/>
            </p:custDataLst>
          </p:nvPr>
        </p:nvSpPr>
        <p:spPr>
          <a:xfrm flipH="1" flipV="1">
            <a:off x="5791200" y="3733800"/>
            <a:ext cx="0" cy="60960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1278" name="直接连接符 11277"/>
          <p:cNvSpPr/>
          <p:nvPr>
            <p:custDataLst>
              <p:tags r:id="rId15"/>
            </p:custDataLst>
          </p:nvPr>
        </p:nvSpPr>
        <p:spPr>
          <a:xfrm flipH="1" flipV="1">
            <a:off x="2863215" y="3806825"/>
            <a:ext cx="2928620" cy="1270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225" y="36513"/>
            <a:ext cx="8569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en-US" altLang="zh-CN" b="1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b="1">
                <a:latin typeface="Times New Roman" panose="02020603050405020304" pitchFamily="18" charset="0"/>
                <a:ea typeface="黑体" panose="02010609060101010101" charset="-122"/>
              </a:rPr>
              <a:t>其他链状有机物的命名</a:t>
            </a:r>
            <a:endParaRPr lang="zh-CN" altLang="zh-CN" b="1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5" name="矩形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663575"/>
            <a:ext cx="109716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(1)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选主链</a:t>
            </a: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——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选择含有</a:t>
            </a:r>
            <a:r>
              <a:rPr lang="en-US" altLang="zh-CN" sz="24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________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在内</a:t>
            </a: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或连接官能团</a:t>
            </a: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的最长的碳链为主链。</a:t>
            </a:r>
            <a:endParaRPr lang="zh-CN" altLang="zh-CN" sz="12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20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(2)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编序号</a:t>
            </a: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——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从距离</a:t>
            </a:r>
            <a:r>
              <a:rPr lang="en-US" altLang="zh-CN" sz="24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________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最近的一端开始编号。</a:t>
            </a:r>
            <a:endParaRPr lang="zh-CN" altLang="zh-CN" sz="12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20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(3)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写名称</a:t>
            </a: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——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把取代基和支链位置用阿位伯数字标明，写出有机物的名称。</a:t>
            </a:r>
            <a:endParaRPr lang="zh-CN" altLang="zh-CN" sz="12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3659981" y="852021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官能团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3366233" y="1608141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官能团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8" name="对象 6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358048" y="3426012"/>
          <a:ext cx="8521700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文档" r:id="rId6" imgW="8538210" imgH="2621280" progId="Word.Document.12">
                  <p:embed/>
                </p:oleObj>
              </mc:Choice>
              <mc:Fallback>
                <p:oleObj name="文档" r:id="rId6" imgW="8538210" imgH="26212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58048" y="3426012"/>
                        <a:ext cx="8521700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67313" y="3838109"/>
            <a:ext cx="2657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－甲基－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－戊炔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16400" y="5478463"/>
            <a:ext cx="269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－甲基－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－戊醇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2289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34745" y="212090"/>
          <a:ext cx="4504055" cy="100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1933575" imgH="504825" progId="Paint.Picture">
                  <p:embed/>
                </p:oleObj>
              </mc:Choice>
              <mc:Fallback>
                <p:oleObj name="" r:id="rId2" imgW="1933575" imgH="5048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34745" y="212090"/>
                        <a:ext cx="4504055" cy="10039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对象 12290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781800" y="3983355"/>
          <a:ext cx="4297680" cy="1722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1828800" imgH="704850" progId="Paint.Picture">
                  <p:embed/>
                </p:oleObj>
              </mc:Choice>
              <mc:Fallback>
                <p:oleObj name="" r:id="rId5" imgW="1828800" imgH="7048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1800" y="3983355"/>
                        <a:ext cx="4297680" cy="172275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对象 1229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324600" y="214630"/>
          <a:ext cx="4754880" cy="633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8" imgW="1914525" imgH="209550" progId="Paint.Picture">
                  <p:embed/>
                </p:oleObj>
              </mc:Choice>
              <mc:Fallback>
                <p:oleObj name="" r:id="rId8" imgW="1914525" imgH="2095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24600" y="214630"/>
                        <a:ext cx="4754880" cy="6330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文本框 12292"/>
          <p:cNvSpPr txBox="1"/>
          <p:nvPr>
            <p:custDataLst>
              <p:tags r:id="rId10"/>
            </p:custDataLst>
          </p:nvPr>
        </p:nvSpPr>
        <p:spPr>
          <a:xfrm>
            <a:off x="1548130" y="1275080"/>
            <a:ext cx="41370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5-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甲基</a:t>
            </a:r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-3-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庚烯</a:t>
            </a:r>
            <a:endParaRPr lang="zh-CN" altLang="en-US" sz="3200" b="1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sp>
        <p:nvSpPr>
          <p:cNvPr id="12294" name="文本框 12293"/>
          <p:cNvSpPr txBox="1"/>
          <p:nvPr>
            <p:custDataLst>
              <p:tags r:id="rId11"/>
            </p:custDataLst>
          </p:nvPr>
        </p:nvSpPr>
        <p:spPr>
          <a:xfrm>
            <a:off x="6944995" y="1198880"/>
            <a:ext cx="2923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2-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十四炔</a:t>
            </a:r>
            <a:endParaRPr lang="zh-CN" altLang="en-US" sz="3200" b="1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pic>
        <p:nvPicPr>
          <p:cNvPr id="12295" name="图片 1229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454150" y="1917700"/>
            <a:ext cx="4324350" cy="160718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</p:pic>
      <p:pic>
        <p:nvPicPr>
          <p:cNvPr id="12296" name="图片 1229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324600" y="2057400"/>
            <a:ext cx="5095875" cy="129095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</p:pic>
      <p:sp>
        <p:nvSpPr>
          <p:cNvPr id="12297" name="文本框 12296"/>
          <p:cNvSpPr txBox="1"/>
          <p:nvPr>
            <p:custDataLst>
              <p:tags r:id="rId16"/>
            </p:custDataLst>
          </p:nvPr>
        </p:nvSpPr>
        <p:spPr>
          <a:xfrm>
            <a:off x="6555740" y="5705475"/>
            <a:ext cx="48774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3,4-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二丙基</a:t>
            </a:r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-1,3,5-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己三烯</a:t>
            </a:r>
            <a:endParaRPr lang="zh-CN" altLang="en-US" sz="3200" b="1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pic>
        <p:nvPicPr>
          <p:cNvPr id="12298" name="图片 1229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619250" y="4801870"/>
            <a:ext cx="2829560" cy="41592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</p:pic>
      <p:sp>
        <p:nvSpPr>
          <p:cNvPr id="12299" name="文本框 12298"/>
          <p:cNvSpPr txBox="1"/>
          <p:nvPr>
            <p:custDataLst>
              <p:tags r:id="rId19"/>
            </p:custDataLst>
          </p:nvPr>
        </p:nvSpPr>
        <p:spPr>
          <a:xfrm>
            <a:off x="1725295" y="5744210"/>
            <a:ext cx="22225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1,3-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戊二炔</a:t>
            </a:r>
            <a:endParaRPr lang="zh-CN" altLang="en-US" sz="3200" b="1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sp>
        <p:nvSpPr>
          <p:cNvPr id="12300" name="文本框 12299"/>
          <p:cNvSpPr txBox="1"/>
          <p:nvPr>
            <p:custDataLst>
              <p:tags r:id="rId20"/>
            </p:custDataLst>
          </p:nvPr>
        </p:nvSpPr>
        <p:spPr>
          <a:xfrm>
            <a:off x="795020" y="3862070"/>
            <a:ext cx="51841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宋体" panose="02010600030101010101" pitchFamily="2" charset="-122"/>
              </a:rPr>
              <a:t>4,6-</a:t>
            </a:r>
            <a:r>
              <a:rPr lang="zh-CN" altLang="en-US" sz="2800" b="1">
                <a:solidFill>
                  <a:schemeClr val="accent2"/>
                </a:solidFill>
                <a:latin typeface="宋体" panose="02010600030101010101" pitchFamily="2" charset="-122"/>
              </a:rPr>
              <a:t>二甲基</a:t>
            </a:r>
            <a:r>
              <a:rPr lang="en-US" altLang="zh-CN" sz="2800" b="1">
                <a:solidFill>
                  <a:schemeClr val="accent2"/>
                </a:solidFill>
                <a:latin typeface="宋体" panose="02010600030101010101" pitchFamily="2" charset="-122"/>
              </a:rPr>
              <a:t>-3-</a:t>
            </a:r>
            <a:r>
              <a:rPr lang="zh-CN" altLang="en-US" sz="2800" b="1">
                <a:solidFill>
                  <a:schemeClr val="accent2"/>
                </a:solidFill>
                <a:latin typeface="宋体" panose="02010600030101010101" pitchFamily="2" charset="-122"/>
              </a:rPr>
              <a:t>丙基</a:t>
            </a:r>
            <a:r>
              <a:rPr lang="en-US" altLang="zh-CN" sz="2800" b="1">
                <a:solidFill>
                  <a:schemeClr val="accent2"/>
                </a:solidFill>
                <a:latin typeface="宋体" panose="02010600030101010101" pitchFamily="2" charset="-122"/>
              </a:rPr>
              <a:t>-1,5-</a:t>
            </a:r>
            <a:r>
              <a:rPr lang="zh-CN" altLang="en-US" sz="2800" b="1">
                <a:solidFill>
                  <a:schemeClr val="accent2"/>
                </a:solidFill>
                <a:latin typeface="宋体" panose="02010600030101010101" pitchFamily="2" charset="-122"/>
              </a:rPr>
              <a:t>庚二烯</a:t>
            </a:r>
            <a:endParaRPr lang="zh-CN" altLang="en-US" sz="2800" b="1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sp>
        <p:nvSpPr>
          <p:cNvPr id="12301" name="矩形 12300"/>
          <p:cNvSpPr/>
          <p:nvPr>
            <p:custDataLst>
              <p:tags r:id="rId21"/>
            </p:custDataLst>
          </p:nvPr>
        </p:nvSpPr>
        <p:spPr>
          <a:xfrm>
            <a:off x="6781800" y="3276600"/>
            <a:ext cx="3087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宋体" panose="02010600030101010101" pitchFamily="2" charset="-122"/>
              </a:rPr>
              <a:t>4-</a:t>
            </a:r>
            <a:r>
              <a:rPr lang="zh-CN" altLang="en-US" sz="2400" b="1">
                <a:solidFill>
                  <a:schemeClr val="accent2"/>
                </a:solidFill>
                <a:latin typeface="宋体" panose="02010600030101010101" pitchFamily="2" charset="-122"/>
              </a:rPr>
              <a:t>乙烯基</a:t>
            </a:r>
            <a:r>
              <a:rPr lang="en-US" altLang="zh-CN" sz="2400" b="1">
                <a:solidFill>
                  <a:schemeClr val="accent2"/>
                </a:solidFill>
                <a:latin typeface="宋体" panose="02010600030101010101" pitchFamily="2" charset="-122"/>
              </a:rPr>
              <a:t>-1,5-</a:t>
            </a:r>
            <a:r>
              <a:rPr lang="zh-CN" altLang="en-US" sz="2400" b="1">
                <a:solidFill>
                  <a:schemeClr val="accent2"/>
                </a:solidFill>
                <a:latin typeface="宋体" panose="02010600030101010101" pitchFamily="2" charset="-122"/>
              </a:rPr>
              <a:t>庚二烯</a:t>
            </a:r>
            <a:endParaRPr lang="zh-CN" altLang="en-US" sz="2400" b="1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sp>
        <p:nvSpPr>
          <p:cNvPr id="12302" name="直接连接符 12301"/>
          <p:cNvSpPr/>
          <p:nvPr>
            <p:custDataLst>
              <p:tags r:id="rId22"/>
            </p:custDataLst>
          </p:nvPr>
        </p:nvSpPr>
        <p:spPr>
          <a:xfrm flipH="1">
            <a:off x="3947160" y="3225800"/>
            <a:ext cx="609600" cy="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2303" name="直接连接符 12302"/>
          <p:cNvSpPr/>
          <p:nvPr>
            <p:custDataLst>
              <p:tags r:id="rId23"/>
            </p:custDataLst>
          </p:nvPr>
        </p:nvSpPr>
        <p:spPr>
          <a:xfrm flipH="1" flipV="1">
            <a:off x="3947160" y="2438400"/>
            <a:ext cx="635" cy="77724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2304" name="直接连接符 12303"/>
          <p:cNvSpPr/>
          <p:nvPr>
            <p:custDataLst>
              <p:tags r:id="rId24"/>
            </p:custDataLst>
          </p:nvPr>
        </p:nvSpPr>
        <p:spPr>
          <a:xfrm flipH="1" flipV="1">
            <a:off x="1619885" y="2439035"/>
            <a:ext cx="2418715" cy="4445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2305" name="直接连接符 12304"/>
          <p:cNvSpPr/>
          <p:nvPr>
            <p:custDataLst>
              <p:tags r:id="rId25"/>
            </p:custDataLst>
          </p:nvPr>
        </p:nvSpPr>
        <p:spPr>
          <a:xfrm>
            <a:off x="1619250" y="2819400"/>
            <a:ext cx="4171950" cy="6096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7" grpId="0"/>
      <p:bldP spid="12299" grpId="0"/>
      <p:bldP spid="12300" grpId="0"/>
      <p:bldP spid="123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图片 645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3621" b="42497"/>
          <a:stretch>
            <a:fillRect/>
          </a:stretch>
        </p:blipFill>
        <p:spPr>
          <a:xfrm>
            <a:off x="158115" y="4276725"/>
            <a:ext cx="12033885" cy="2134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矩形 64514"/>
          <p:cNvSpPr/>
          <p:nvPr>
            <p:custDataLst>
              <p:tags r:id="rId3"/>
            </p:custDataLst>
          </p:nvPr>
        </p:nvSpPr>
        <p:spPr>
          <a:xfrm>
            <a:off x="381000" y="281305"/>
            <a:ext cx="98704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32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环状化合物的命名：</a:t>
            </a:r>
            <a:endParaRPr lang="zh-CN" altLang="en-US" sz="3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just" eaLnBrk="0" hangingPunct="0"/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只有取代基，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无官能团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，以环烃为母体。</a:t>
            </a:r>
            <a:endParaRPr lang="zh-CN" altLang="en-US" sz="3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just" eaLnBrk="0" hangingPunct="0"/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有官能团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或烷基复杂时，以链烃为母体。 </a:t>
            </a:r>
            <a:endParaRPr lang="zh-CN" altLang="en-US" sz="3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4516" name="图片 645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rcRect b="76768"/>
          <a:stretch>
            <a:fillRect/>
          </a:stretch>
        </p:blipFill>
        <p:spPr>
          <a:xfrm>
            <a:off x="490855" y="1850390"/>
            <a:ext cx="10652125" cy="1530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7" name="文本框 64516"/>
          <p:cNvSpPr txBox="1"/>
          <p:nvPr>
            <p:custDataLst>
              <p:tags r:id="rId5"/>
            </p:custDataLst>
          </p:nvPr>
        </p:nvSpPr>
        <p:spPr>
          <a:xfrm>
            <a:off x="0" y="3040698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甲基环己烷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518" name="矩形 64517"/>
          <p:cNvSpPr/>
          <p:nvPr>
            <p:custDataLst>
              <p:tags r:id="rId6"/>
            </p:custDataLst>
          </p:nvPr>
        </p:nvSpPr>
        <p:spPr>
          <a:xfrm>
            <a:off x="2209800" y="3381375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氯代环己烷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519" name="矩形 64518"/>
          <p:cNvSpPr/>
          <p:nvPr>
            <p:custDataLst>
              <p:tags r:id="rId7"/>
            </p:custDataLst>
          </p:nvPr>
        </p:nvSpPr>
        <p:spPr>
          <a:xfrm>
            <a:off x="8790305" y="3167698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环己基乙炔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520" name="矩形 64519"/>
          <p:cNvSpPr/>
          <p:nvPr>
            <p:custDataLst>
              <p:tags r:id="rId8"/>
            </p:custDataLst>
          </p:nvPr>
        </p:nvSpPr>
        <p:spPr>
          <a:xfrm>
            <a:off x="5750243" y="3416300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环己基甲酸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521" name="矩形 64520"/>
          <p:cNvSpPr/>
          <p:nvPr>
            <p:custDataLst>
              <p:tags r:id="rId9"/>
            </p:custDataLst>
          </p:nvPr>
        </p:nvSpPr>
        <p:spPr>
          <a:xfrm>
            <a:off x="4396105" y="2971483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环己醇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522" name="文本框 64521"/>
          <p:cNvSpPr txBox="1"/>
          <p:nvPr>
            <p:custDataLst>
              <p:tags r:id="rId10"/>
            </p:custDataLst>
          </p:nvPr>
        </p:nvSpPr>
        <p:spPr>
          <a:xfrm>
            <a:off x="614045" y="5651818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甲苯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523" name="矩形 64522"/>
          <p:cNvSpPr/>
          <p:nvPr>
            <p:custDataLst>
              <p:tags r:id="rId11"/>
            </p:custDataLst>
          </p:nvPr>
        </p:nvSpPr>
        <p:spPr>
          <a:xfrm>
            <a:off x="10041890" y="5652135"/>
            <a:ext cx="12884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苯酚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524" name="矩形 64523"/>
          <p:cNvSpPr/>
          <p:nvPr>
            <p:custDataLst>
              <p:tags r:id="rId12"/>
            </p:custDataLst>
          </p:nvPr>
        </p:nvSpPr>
        <p:spPr>
          <a:xfrm>
            <a:off x="7720648" y="5652135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苯甲醛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525" name="矩形 64524"/>
          <p:cNvSpPr/>
          <p:nvPr>
            <p:custDataLst>
              <p:tags r:id="rId13"/>
            </p:custDataLst>
          </p:nvPr>
        </p:nvSpPr>
        <p:spPr>
          <a:xfrm>
            <a:off x="4396105" y="5751513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苯磺酸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526" name="矩形 64525"/>
          <p:cNvSpPr/>
          <p:nvPr>
            <p:custDataLst>
              <p:tags r:id="rId14"/>
            </p:custDataLst>
          </p:nvPr>
        </p:nvSpPr>
        <p:spPr>
          <a:xfrm>
            <a:off x="2567305" y="5652135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硝基苯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8" grpId="0"/>
      <p:bldP spid="64519" grpId="0"/>
      <p:bldP spid="64520" grpId="0"/>
      <p:bldP spid="64521" grpId="0"/>
      <p:bldP spid="64522" grpId="0"/>
      <p:bldP spid="64523" grpId="0"/>
      <p:bldP spid="64524" grpId="0"/>
      <p:bldP spid="64525" grpId="0"/>
      <p:bldP spid="645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7409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48920" y="187960"/>
          <a:ext cx="11172825" cy="524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4895850" imgH="2524125" progId="Paint.Picture">
                  <p:embed/>
                </p:oleObj>
              </mc:Choice>
              <mc:Fallback>
                <p:oleObj name="" r:id="rId2" imgW="4895850" imgH="25241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8920" y="187960"/>
                        <a:ext cx="11172825" cy="52470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文本框 17410"/>
          <p:cNvSpPr txBox="1"/>
          <p:nvPr>
            <p:custDataLst>
              <p:tags r:id="rId4"/>
            </p:custDataLst>
          </p:nvPr>
        </p:nvSpPr>
        <p:spPr>
          <a:xfrm>
            <a:off x="946785" y="5729923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甲苯</a:t>
            </a:r>
            <a:endParaRPr lang="zh-CN" altLang="en-U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矩形 17411"/>
          <p:cNvSpPr/>
          <p:nvPr>
            <p:custDataLst>
              <p:tags r:id="rId5"/>
            </p:custDataLst>
          </p:nvPr>
        </p:nvSpPr>
        <p:spPr>
          <a:xfrm>
            <a:off x="8891270" y="5904865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邻二甲苯</a:t>
            </a:r>
            <a:endParaRPr lang="zh-CN" altLang="en-U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矩形 17412"/>
          <p:cNvSpPr/>
          <p:nvPr>
            <p:custDataLst>
              <p:tags r:id="rId6"/>
            </p:custDataLst>
          </p:nvPr>
        </p:nvSpPr>
        <p:spPr>
          <a:xfrm>
            <a:off x="4210368" y="5604510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异丙苯</a:t>
            </a:r>
            <a:endParaRPr lang="zh-CN" altLang="en-U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矩形 17413"/>
          <p:cNvSpPr/>
          <p:nvPr>
            <p:custDataLst>
              <p:tags r:id="rId7"/>
            </p:custDataLst>
          </p:nvPr>
        </p:nvSpPr>
        <p:spPr>
          <a:xfrm>
            <a:off x="5943600" y="4419600"/>
            <a:ext cx="76200" cy="228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文本框 59393"/>
          <p:cNvSpPr txBox="1"/>
          <p:nvPr>
            <p:custDataLst>
              <p:tags r:id="rId1"/>
            </p:custDataLst>
          </p:nvPr>
        </p:nvSpPr>
        <p:spPr>
          <a:xfrm>
            <a:off x="3072765" y="0"/>
            <a:ext cx="52419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</a:rPr>
              <a:t>有机物的官能团结构和名称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pSp>
        <p:nvGrpSpPr>
          <p:cNvPr id="59395" name="组合 59394"/>
          <p:cNvGrpSpPr/>
          <p:nvPr>
            <p:custDataLst>
              <p:tags r:id="rId2"/>
            </p:custDataLst>
          </p:nvPr>
        </p:nvGrpSpPr>
        <p:grpSpPr>
          <a:xfrm>
            <a:off x="1002030" y="440055"/>
            <a:ext cx="10778490" cy="4723130"/>
            <a:chOff x="384" y="1296"/>
            <a:chExt cx="5040" cy="2727"/>
          </a:xfrm>
        </p:grpSpPr>
        <p:pic>
          <p:nvPicPr>
            <p:cNvPr id="59396" name="图片 5939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968" y="2017"/>
              <a:ext cx="816" cy="3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9397" name="图片 5939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4416" y="1970"/>
              <a:ext cx="864" cy="5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9398" name="图片 5939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920" y="2641"/>
              <a:ext cx="912" cy="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9399" name="图片 5939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4368" y="2498"/>
              <a:ext cx="912" cy="4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400" name="矩形 59399"/>
            <p:cNvSpPr/>
            <p:nvPr>
              <p:custDataLst>
                <p:tags r:id="rId11"/>
              </p:custDataLst>
            </p:nvPr>
          </p:nvSpPr>
          <p:spPr>
            <a:xfrm>
              <a:off x="4320" y="3697"/>
              <a:ext cx="1104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-COOR</a:t>
              </a:r>
              <a:endParaRPr lang="en-US" altLang="zh-CN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59401" name="矩形 59400"/>
            <p:cNvSpPr/>
            <p:nvPr>
              <p:custDataLst>
                <p:tags r:id="rId12"/>
              </p:custDataLst>
            </p:nvPr>
          </p:nvSpPr>
          <p:spPr>
            <a:xfrm>
              <a:off x="3744" y="3697"/>
              <a:ext cx="576" cy="326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酯基</a:t>
              </a:r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02" name="矩形 59401"/>
            <p:cNvSpPr/>
            <p:nvPr>
              <p:custDataLst>
                <p:tags r:id="rId13"/>
              </p:custDataLst>
            </p:nvPr>
          </p:nvSpPr>
          <p:spPr>
            <a:xfrm>
              <a:off x="2904" y="3697"/>
              <a:ext cx="840" cy="326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酯</a:t>
              </a:r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03" name="矩形 59402"/>
            <p:cNvSpPr/>
            <p:nvPr>
              <p:custDataLst>
                <p:tags r:id="rId14"/>
              </p:custDataLst>
            </p:nvPr>
          </p:nvSpPr>
          <p:spPr>
            <a:xfrm>
              <a:off x="1872" y="3697"/>
              <a:ext cx="1032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-C-O-C-</a:t>
              </a:r>
              <a:endParaRPr lang="en-US" altLang="zh-CN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59404" name="矩形 59403"/>
            <p:cNvSpPr/>
            <p:nvPr>
              <p:custDataLst>
                <p:tags r:id="rId15"/>
              </p:custDataLst>
            </p:nvPr>
          </p:nvSpPr>
          <p:spPr>
            <a:xfrm>
              <a:off x="1200" y="3697"/>
              <a:ext cx="672" cy="326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醚键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05" name="矩形 59404"/>
            <p:cNvSpPr/>
            <p:nvPr>
              <p:custDataLst>
                <p:tags r:id="rId16"/>
              </p:custDataLst>
            </p:nvPr>
          </p:nvSpPr>
          <p:spPr>
            <a:xfrm>
              <a:off x="384" y="3697"/>
              <a:ext cx="816" cy="326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醚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06" name="矩形 59405"/>
            <p:cNvSpPr/>
            <p:nvPr>
              <p:custDataLst>
                <p:tags r:id="rId17"/>
              </p:custDataLst>
            </p:nvPr>
          </p:nvSpPr>
          <p:spPr>
            <a:xfrm>
              <a:off x="4320" y="3371"/>
              <a:ext cx="1104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-NH</a:t>
              </a:r>
              <a:r>
                <a:rPr lang="en-US" altLang="zh-CN" b="1" baseline="-18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</a:t>
              </a:r>
              <a:endParaRPr lang="en-US" altLang="zh-CN" b="1" baseline="-18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59407" name="矩形 59406"/>
            <p:cNvSpPr/>
            <p:nvPr>
              <p:custDataLst>
                <p:tags r:id="rId18"/>
              </p:custDataLst>
            </p:nvPr>
          </p:nvSpPr>
          <p:spPr>
            <a:xfrm>
              <a:off x="3744" y="3371"/>
              <a:ext cx="576" cy="326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氨基</a:t>
              </a:r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08" name="矩形 59407"/>
            <p:cNvSpPr/>
            <p:nvPr>
              <p:custDataLst>
                <p:tags r:id="rId19"/>
              </p:custDataLst>
            </p:nvPr>
          </p:nvSpPr>
          <p:spPr>
            <a:xfrm>
              <a:off x="2904" y="3371"/>
              <a:ext cx="840" cy="326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胺</a:t>
              </a:r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09" name="矩形 59408"/>
            <p:cNvSpPr/>
            <p:nvPr>
              <p:custDataLst>
                <p:tags r:id="rId20"/>
              </p:custDataLst>
            </p:nvPr>
          </p:nvSpPr>
          <p:spPr>
            <a:xfrm>
              <a:off x="1872" y="3371"/>
              <a:ext cx="1032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-OH</a:t>
              </a:r>
              <a:endParaRPr lang="en-US" altLang="zh-CN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59410" name="矩形 59409"/>
            <p:cNvSpPr/>
            <p:nvPr>
              <p:custDataLst>
                <p:tags r:id="rId21"/>
              </p:custDataLst>
            </p:nvPr>
          </p:nvSpPr>
          <p:spPr>
            <a:xfrm>
              <a:off x="1200" y="3371"/>
              <a:ext cx="672" cy="326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羟基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11" name="矩形 59410"/>
            <p:cNvSpPr/>
            <p:nvPr>
              <p:custDataLst>
                <p:tags r:id="rId22"/>
              </p:custDataLst>
            </p:nvPr>
          </p:nvSpPr>
          <p:spPr>
            <a:xfrm>
              <a:off x="384" y="3371"/>
              <a:ext cx="816" cy="326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醇和酚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12" name="矩形 59411"/>
            <p:cNvSpPr/>
            <p:nvPr>
              <p:custDataLst>
                <p:tags r:id="rId23"/>
              </p:custDataLst>
            </p:nvPr>
          </p:nvSpPr>
          <p:spPr>
            <a:xfrm>
              <a:off x="4320" y="3045"/>
              <a:ext cx="1104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-SH</a:t>
              </a:r>
              <a:endParaRPr lang="en-US" altLang="zh-CN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59413" name="矩形 59412"/>
            <p:cNvSpPr/>
            <p:nvPr>
              <p:custDataLst>
                <p:tags r:id="rId24"/>
              </p:custDataLst>
            </p:nvPr>
          </p:nvSpPr>
          <p:spPr>
            <a:xfrm>
              <a:off x="3744" y="3045"/>
              <a:ext cx="576" cy="326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巯基</a:t>
              </a:r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14" name="矩形 59413"/>
            <p:cNvSpPr/>
            <p:nvPr>
              <p:custDataLst>
                <p:tags r:id="rId25"/>
              </p:custDataLst>
            </p:nvPr>
          </p:nvSpPr>
          <p:spPr>
            <a:xfrm>
              <a:off x="2904" y="3045"/>
              <a:ext cx="840" cy="326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硫醇</a:t>
              </a:r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15" name="矩形 59414"/>
            <p:cNvSpPr/>
            <p:nvPr>
              <p:custDataLst>
                <p:tags r:id="rId26"/>
              </p:custDataLst>
            </p:nvPr>
          </p:nvSpPr>
          <p:spPr>
            <a:xfrm>
              <a:off x="1872" y="3045"/>
              <a:ext cx="1032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b="1">
                  <a:latin typeface="黑体" panose="02010609060101010101" charset="-122"/>
                  <a:ea typeface="黑体" panose="02010609060101010101" charset="-122"/>
                </a:rPr>
                <a:t>-X</a:t>
              </a:r>
              <a:endParaRPr lang="en-US" altLang="zh-CN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16" name="矩形 59415"/>
            <p:cNvSpPr/>
            <p:nvPr>
              <p:custDataLst>
                <p:tags r:id="rId27"/>
              </p:custDataLst>
            </p:nvPr>
          </p:nvSpPr>
          <p:spPr>
            <a:xfrm>
              <a:off x="1200" y="3045"/>
              <a:ext cx="672" cy="326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卤素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17" name="矩形 59416"/>
            <p:cNvSpPr/>
            <p:nvPr>
              <p:custDataLst>
                <p:tags r:id="rId28"/>
              </p:custDataLst>
            </p:nvPr>
          </p:nvSpPr>
          <p:spPr>
            <a:xfrm>
              <a:off x="384" y="3045"/>
              <a:ext cx="816" cy="326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卤代物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18" name="矩形 59417"/>
            <p:cNvSpPr/>
            <p:nvPr>
              <p:custDataLst>
                <p:tags r:id="rId29"/>
              </p:custDataLst>
            </p:nvPr>
          </p:nvSpPr>
          <p:spPr>
            <a:xfrm>
              <a:off x="4320" y="2528"/>
              <a:ext cx="1104" cy="5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endParaRPr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19" name="矩形 59418"/>
            <p:cNvSpPr/>
            <p:nvPr>
              <p:custDataLst>
                <p:tags r:id="rId30"/>
              </p:custDataLst>
            </p:nvPr>
          </p:nvSpPr>
          <p:spPr>
            <a:xfrm>
              <a:off x="3744" y="2528"/>
              <a:ext cx="576" cy="517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羧基</a:t>
              </a:r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20" name="矩形 59419"/>
            <p:cNvSpPr/>
            <p:nvPr>
              <p:custDataLst>
                <p:tags r:id="rId31"/>
              </p:custDataLst>
            </p:nvPr>
          </p:nvSpPr>
          <p:spPr>
            <a:xfrm>
              <a:off x="2904" y="2528"/>
              <a:ext cx="840" cy="517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羧酸</a:t>
              </a:r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21" name="矩形 59420"/>
            <p:cNvSpPr/>
            <p:nvPr>
              <p:custDataLst>
                <p:tags r:id="rId32"/>
              </p:custDataLst>
            </p:nvPr>
          </p:nvSpPr>
          <p:spPr>
            <a:xfrm>
              <a:off x="1872" y="2528"/>
              <a:ext cx="1032" cy="5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endParaRPr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22" name="矩形 59421"/>
            <p:cNvSpPr/>
            <p:nvPr>
              <p:custDataLst>
                <p:tags r:id="rId33"/>
              </p:custDataLst>
            </p:nvPr>
          </p:nvSpPr>
          <p:spPr>
            <a:xfrm>
              <a:off x="1200" y="2528"/>
              <a:ext cx="672" cy="517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碳</a:t>
              </a: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-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碳 三键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23" name="矩形 59422"/>
            <p:cNvSpPr/>
            <p:nvPr>
              <p:custDataLst>
                <p:tags r:id="rId34"/>
              </p:custDataLst>
            </p:nvPr>
          </p:nvSpPr>
          <p:spPr>
            <a:xfrm>
              <a:off x="384" y="2528"/>
              <a:ext cx="816" cy="517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炔烃</a:t>
              </a:r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24" name="矩形 59423"/>
            <p:cNvSpPr/>
            <p:nvPr>
              <p:custDataLst>
                <p:tags r:id="rId35"/>
              </p:custDataLst>
            </p:nvPr>
          </p:nvSpPr>
          <p:spPr>
            <a:xfrm>
              <a:off x="4320" y="1965"/>
              <a:ext cx="1104" cy="56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endParaRPr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25" name="矩形 59424"/>
            <p:cNvSpPr/>
            <p:nvPr>
              <p:custDataLst>
                <p:tags r:id="rId36"/>
              </p:custDataLst>
            </p:nvPr>
          </p:nvSpPr>
          <p:spPr>
            <a:xfrm>
              <a:off x="3744" y="1965"/>
              <a:ext cx="576" cy="563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羰基</a:t>
              </a:r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26" name="矩形 59425"/>
            <p:cNvSpPr/>
            <p:nvPr>
              <p:custDataLst>
                <p:tags r:id="rId37"/>
              </p:custDataLst>
            </p:nvPr>
          </p:nvSpPr>
          <p:spPr>
            <a:xfrm>
              <a:off x="2904" y="1965"/>
              <a:ext cx="840" cy="563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酮</a:t>
              </a:r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  <a:p>
              <a:pPr marL="0" lvl="0" indent="0" algn="ctr">
                <a:buNone/>
              </a:pP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27" name="矩形 59426"/>
            <p:cNvSpPr/>
            <p:nvPr>
              <p:custDataLst>
                <p:tags r:id="rId38"/>
              </p:custDataLst>
            </p:nvPr>
          </p:nvSpPr>
          <p:spPr>
            <a:xfrm>
              <a:off x="1872" y="1965"/>
              <a:ext cx="1032" cy="56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endParaRPr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28" name="矩形 59427"/>
            <p:cNvSpPr/>
            <p:nvPr>
              <p:custDataLst>
                <p:tags r:id="rId39"/>
              </p:custDataLst>
            </p:nvPr>
          </p:nvSpPr>
          <p:spPr>
            <a:xfrm>
              <a:off x="1200" y="1965"/>
              <a:ext cx="672" cy="563"/>
            </a:xfrm>
            <a:prstGeom prst="rect">
              <a:avLst/>
            </a:prstGeom>
            <a:solidFill>
              <a:srgbClr val="FFF3F4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碳</a:t>
              </a: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-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碳 双键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29" name="矩形 59428"/>
            <p:cNvSpPr/>
            <p:nvPr>
              <p:custDataLst>
                <p:tags r:id="rId40"/>
              </p:custDataLst>
            </p:nvPr>
          </p:nvSpPr>
          <p:spPr>
            <a:xfrm>
              <a:off x="384" y="1965"/>
              <a:ext cx="816" cy="563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烯烃</a:t>
              </a:r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  <a:p>
              <a:pPr marL="0" lvl="0" indent="0" algn="ctr">
                <a:buNone/>
              </a:pP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30" name="矩形 59429"/>
            <p:cNvSpPr/>
            <p:nvPr>
              <p:custDataLst>
                <p:tags r:id="rId41"/>
              </p:custDataLst>
            </p:nvPr>
          </p:nvSpPr>
          <p:spPr>
            <a:xfrm>
              <a:off x="4320" y="1622"/>
              <a:ext cx="1104" cy="343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solidFill>
                    <a:schemeClr val="accent2"/>
                  </a:solidFill>
                  <a:latin typeface="黑体" panose="02010609060101010101" charset="-122"/>
                  <a:ea typeface="黑体" panose="02010609060101010101" charset="-122"/>
                </a:rPr>
                <a:t>结  构</a:t>
              </a:r>
              <a:endParaRPr lang="zh-CN" altLang="en-US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31" name="矩形 59430"/>
            <p:cNvSpPr/>
            <p:nvPr>
              <p:custDataLst>
                <p:tags r:id="rId42"/>
              </p:custDataLst>
            </p:nvPr>
          </p:nvSpPr>
          <p:spPr>
            <a:xfrm>
              <a:off x="3744" y="1622"/>
              <a:ext cx="576" cy="343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solidFill>
                    <a:schemeClr val="accent2"/>
                  </a:solidFill>
                  <a:latin typeface="黑体" panose="02010609060101010101" charset="-122"/>
                  <a:ea typeface="黑体" panose="02010609060101010101" charset="-122"/>
                </a:rPr>
                <a:t>名称</a:t>
              </a:r>
              <a:endParaRPr lang="zh-CN" altLang="en-US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32" name="矩形 59431"/>
            <p:cNvSpPr/>
            <p:nvPr>
              <p:custDataLst>
                <p:tags r:id="rId43"/>
              </p:custDataLst>
            </p:nvPr>
          </p:nvSpPr>
          <p:spPr>
            <a:xfrm>
              <a:off x="1872" y="1622"/>
              <a:ext cx="1032" cy="343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solidFill>
                    <a:schemeClr val="accent2"/>
                  </a:solidFill>
                  <a:latin typeface="黑体" panose="02010609060101010101" charset="-122"/>
                  <a:ea typeface="黑体" panose="02010609060101010101" charset="-122"/>
                </a:rPr>
                <a:t>结  构</a:t>
              </a:r>
              <a:endParaRPr lang="zh-CN" altLang="en-US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33" name="矩形 59432"/>
            <p:cNvSpPr/>
            <p:nvPr>
              <p:custDataLst>
                <p:tags r:id="rId44"/>
              </p:custDataLst>
            </p:nvPr>
          </p:nvSpPr>
          <p:spPr>
            <a:xfrm>
              <a:off x="1200" y="1622"/>
              <a:ext cx="672" cy="343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solidFill>
                    <a:schemeClr val="accent2"/>
                  </a:solidFill>
                  <a:latin typeface="黑体" panose="02010609060101010101" charset="-122"/>
                  <a:ea typeface="黑体" panose="02010609060101010101" charset="-122"/>
                </a:rPr>
                <a:t>名称</a:t>
              </a:r>
              <a:endParaRPr lang="zh-CN" altLang="en-US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34" name="矩形 59433"/>
            <p:cNvSpPr/>
            <p:nvPr>
              <p:custDataLst>
                <p:tags r:id="rId45"/>
              </p:custDataLst>
            </p:nvPr>
          </p:nvSpPr>
          <p:spPr>
            <a:xfrm>
              <a:off x="3744" y="1296"/>
              <a:ext cx="1680" cy="326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solidFill>
                    <a:schemeClr val="accent2"/>
                  </a:solidFill>
                  <a:latin typeface="黑体" panose="02010609060101010101" charset="-122"/>
                  <a:ea typeface="黑体" panose="02010609060101010101" charset="-122"/>
                </a:rPr>
                <a:t>官  能  团</a:t>
              </a:r>
              <a:endParaRPr lang="zh-CN" altLang="en-US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35" name="矩形 59434"/>
            <p:cNvSpPr/>
            <p:nvPr>
              <p:custDataLst>
                <p:tags r:id="rId46"/>
              </p:custDataLst>
            </p:nvPr>
          </p:nvSpPr>
          <p:spPr>
            <a:xfrm>
              <a:off x="2904" y="1296"/>
              <a:ext cx="840" cy="669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solidFill>
                    <a:schemeClr val="accent2"/>
                  </a:solidFill>
                  <a:latin typeface="黑体" panose="02010609060101010101" charset="-122"/>
                  <a:ea typeface="黑体" panose="02010609060101010101" charset="-122"/>
                </a:rPr>
                <a:t>化合物类别</a:t>
              </a:r>
              <a:endParaRPr lang="zh-CN" altLang="en-US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36" name="矩形 59435"/>
            <p:cNvSpPr/>
            <p:nvPr>
              <p:custDataLst>
                <p:tags r:id="rId47"/>
              </p:custDataLst>
            </p:nvPr>
          </p:nvSpPr>
          <p:spPr>
            <a:xfrm>
              <a:off x="1200" y="1296"/>
              <a:ext cx="1704" cy="326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solidFill>
                    <a:schemeClr val="accent2"/>
                  </a:solidFill>
                  <a:latin typeface="黑体" panose="02010609060101010101" charset="-122"/>
                  <a:ea typeface="黑体" panose="02010609060101010101" charset="-122"/>
                </a:rPr>
                <a:t>官  能  团</a:t>
              </a:r>
              <a:endParaRPr lang="zh-CN" altLang="en-US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37" name="矩形 59436"/>
            <p:cNvSpPr/>
            <p:nvPr>
              <p:custDataLst>
                <p:tags r:id="rId48"/>
              </p:custDataLst>
            </p:nvPr>
          </p:nvSpPr>
          <p:spPr>
            <a:xfrm>
              <a:off x="384" y="1296"/>
              <a:ext cx="816" cy="669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b="1">
                  <a:solidFill>
                    <a:schemeClr val="accent2"/>
                  </a:solidFill>
                  <a:latin typeface="黑体" panose="02010609060101010101" charset="-122"/>
                  <a:ea typeface="黑体" panose="02010609060101010101" charset="-122"/>
                </a:rPr>
                <a:t>化合物             类别</a:t>
              </a:r>
              <a:endParaRPr lang="zh-CN" altLang="en-US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438" name="直接连接符 59437"/>
            <p:cNvSpPr/>
            <p:nvPr>
              <p:custDataLst>
                <p:tags r:id="rId49"/>
              </p:custDataLst>
            </p:nvPr>
          </p:nvSpPr>
          <p:spPr>
            <a:xfrm>
              <a:off x="384" y="1296"/>
              <a:ext cx="5040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9439" name="直接连接符 59438"/>
            <p:cNvSpPr/>
            <p:nvPr>
              <p:custDataLst>
                <p:tags r:id="rId50"/>
              </p:custDataLst>
            </p:nvPr>
          </p:nvSpPr>
          <p:spPr>
            <a:xfrm>
              <a:off x="384" y="1965"/>
              <a:ext cx="504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9440" name="直接连接符 59439"/>
            <p:cNvSpPr/>
            <p:nvPr>
              <p:custDataLst>
                <p:tags r:id="rId51"/>
              </p:custDataLst>
            </p:nvPr>
          </p:nvSpPr>
          <p:spPr>
            <a:xfrm>
              <a:off x="384" y="2528"/>
              <a:ext cx="504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9441" name="直接连接符 59440"/>
            <p:cNvSpPr/>
            <p:nvPr>
              <p:custDataLst>
                <p:tags r:id="rId52"/>
              </p:custDataLst>
            </p:nvPr>
          </p:nvSpPr>
          <p:spPr>
            <a:xfrm>
              <a:off x="384" y="3045"/>
              <a:ext cx="504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9442" name="直接连接符 59441"/>
            <p:cNvSpPr/>
            <p:nvPr>
              <p:custDataLst>
                <p:tags r:id="rId53"/>
              </p:custDataLst>
            </p:nvPr>
          </p:nvSpPr>
          <p:spPr>
            <a:xfrm>
              <a:off x="384" y="3371"/>
              <a:ext cx="504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9443" name="直接连接符 59442"/>
            <p:cNvSpPr/>
            <p:nvPr>
              <p:custDataLst>
                <p:tags r:id="rId54"/>
              </p:custDataLst>
            </p:nvPr>
          </p:nvSpPr>
          <p:spPr>
            <a:xfrm>
              <a:off x="384" y="3697"/>
              <a:ext cx="504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9444" name="直接连接符 59443"/>
            <p:cNvSpPr/>
            <p:nvPr>
              <p:custDataLst>
                <p:tags r:id="rId55"/>
              </p:custDataLst>
            </p:nvPr>
          </p:nvSpPr>
          <p:spPr>
            <a:xfrm>
              <a:off x="384" y="4023"/>
              <a:ext cx="5040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9445" name="直接连接符 59444"/>
            <p:cNvSpPr/>
            <p:nvPr>
              <p:custDataLst>
                <p:tags r:id="rId56"/>
              </p:custDataLst>
            </p:nvPr>
          </p:nvSpPr>
          <p:spPr>
            <a:xfrm flipH="1">
              <a:off x="384" y="1296"/>
              <a:ext cx="0" cy="2727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9446" name="直接连接符 59445"/>
            <p:cNvSpPr/>
            <p:nvPr>
              <p:custDataLst>
                <p:tags r:id="rId57"/>
              </p:custDataLst>
            </p:nvPr>
          </p:nvSpPr>
          <p:spPr>
            <a:xfrm flipH="1">
              <a:off x="1200" y="1296"/>
              <a:ext cx="0" cy="2727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9447" name="直接连接符 59446"/>
            <p:cNvSpPr/>
            <p:nvPr>
              <p:custDataLst>
                <p:tags r:id="rId58"/>
              </p:custDataLst>
            </p:nvPr>
          </p:nvSpPr>
          <p:spPr>
            <a:xfrm flipH="1">
              <a:off x="2904" y="1296"/>
              <a:ext cx="0" cy="2727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9448" name="直接连接符 59447"/>
            <p:cNvSpPr/>
            <p:nvPr>
              <p:custDataLst>
                <p:tags r:id="rId59"/>
              </p:custDataLst>
            </p:nvPr>
          </p:nvSpPr>
          <p:spPr>
            <a:xfrm flipH="1">
              <a:off x="3744" y="1296"/>
              <a:ext cx="0" cy="2727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9449" name="直接连接符 59448"/>
            <p:cNvSpPr/>
            <p:nvPr>
              <p:custDataLst>
                <p:tags r:id="rId60"/>
              </p:custDataLst>
            </p:nvPr>
          </p:nvSpPr>
          <p:spPr>
            <a:xfrm flipH="1">
              <a:off x="5424" y="1296"/>
              <a:ext cx="0" cy="2727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9450" name="直接连接符 59449"/>
            <p:cNvSpPr/>
            <p:nvPr>
              <p:custDataLst>
                <p:tags r:id="rId61"/>
              </p:custDataLst>
            </p:nvPr>
          </p:nvSpPr>
          <p:spPr>
            <a:xfrm flipH="1">
              <a:off x="1872" y="1622"/>
              <a:ext cx="0" cy="2401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9451" name="直接连接符 59450"/>
            <p:cNvSpPr/>
            <p:nvPr>
              <p:custDataLst>
                <p:tags r:id="rId62"/>
              </p:custDataLst>
            </p:nvPr>
          </p:nvSpPr>
          <p:spPr>
            <a:xfrm flipH="1">
              <a:off x="4320" y="1622"/>
              <a:ext cx="0" cy="2401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9452" name="直接连接符 59451"/>
            <p:cNvSpPr/>
            <p:nvPr>
              <p:custDataLst>
                <p:tags r:id="rId63"/>
              </p:custDataLst>
            </p:nvPr>
          </p:nvSpPr>
          <p:spPr>
            <a:xfrm>
              <a:off x="1200" y="1622"/>
              <a:ext cx="1704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9453" name="直接连接符 59452"/>
            <p:cNvSpPr/>
            <p:nvPr>
              <p:custDataLst>
                <p:tags r:id="rId64"/>
              </p:custDataLst>
            </p:nvPr>
          </p:nvSpPr>
          <p:spPr>
            <a:xfrm>
              <a:off x="3744" y="1622"/>
              <a:ext cx="168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65"/>
            </p:custDataLst>
          </p:nvPr>
        </p:nvGraphicFramePr>
        <p:xfrm>
          <a:off x="1002030" y="5163185"/>
          <a:ext cx="10753725" cy="1627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775"/>
                <a:gridCol w="1467485"/>
                <a:gridCol w="2140585"/>
                <a:gridCol w="1801495"/>
                <a:gridCol w="1266190"/>
                <a:gridCol w="2322195"/>
              </a:tblGrid>
              <a:tr h="7226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羧酸衍生物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97C8E1"/>
                        </a:gs>
                        <a:gs pos="0">
                          <a:srgbClr val="BADAEB"/>
                        </a:gs>
                        <a:gs pos="100000">
                          <a:srgbClr val="74B5D6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酰基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EDDADE"/>
                        </a:gs>
                        <a:gs pos="0">
                          <a:srgbClr val="F3E6E9"/>
                        </a:gs>
                        <a:gs pos="100000">
                          <a:srgbClr val="E6CDD3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RCO-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EAEAE5"/>
                        </a:gs>
                        <a:gs pos="0">
                          <a:srgbClr val="F1F1EE"/>
                        </a:gs>
                        <a:gs pos="100000">
                          <a:srgbClr val="E3E2DC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zh-CN" sz="2800">
                          <a:solidFill>
                            <a:schemeClr val="tx1"/>
                          </a:solidFill>
                        </a:rPr>
                        <a:t>酰胺</a:t>
                      </a:r>
                      <a:endParaRPr lang="zh-CN" altLang="zh-CN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90000"/>
                        </a:lnSpc>
                        <a:buNone/>
                      </a:pPr>
                      <a:r>
                        <a:rPr lang="zh-CN" altLang="zh-CN" sz="2000">
                          <a:solidFill>
                            <a:schemeClr val="tx1"/>
                          </a:solidFill>
                        </a:rPr>
                        <a:t>酰胺基</a:t>
                      </a:r>
                      <a:endParaRPr lang="zh-CN" altLang="zh-CN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-CO-NH</a:t>
                      </a:r>
                      <a:r>
                        <a:rPr lang="en-US" altLang="zh-CN" sz="2800" baseline="-18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endParaRPr lang="en-US" altLang="zh-CN" sz="2800" baseline="-18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醛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97C8E1"/>
                        </a:gs>
                        <a:gs pos="0">
                          <a:srgbClr val="BADAEB"/>
                        </a:gs>
                        <a:gs pos="100000">
                          <a:srgbClr val="74B5D6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醛基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EDDADE"/>
                        </a:gs>
                        <a:gs pos="0">
                          <a:srgbClr val="F3E6E9"/>
                        </a:gs>
                        <a:gs pos="100000">
                          <a:srgbClr val="E6CDD3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RCHO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EAEAE5"/>
                        </a:gs>
                        <a:gs pos="0">
                          <a:srgbClr val="F1F1EE"/>
                        </a:gs>
                        <a:gs pos="100000">
                          <a:srgbClr val="E3E2DC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endParaRPr lang="zh-CN" altLang="zh-CN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90000"/>
                        </a:lnSpc>
                        <a:buNone/>
                      </a:pPr>
                      <a:endParaRPr lang="zh-CN" altLang="zh-CN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altLang="zh-CN" sz="2800" baseline="-1800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>
            <p:custDataLst>
              <p:tags r:id="rId66"/>
            </p:custDataLst>
          </p:nvPr>
        </p:nvSpPr>
        <p:spPr>
          <a:xfrm>
            <a:off x="2900045" y="3521075"/>
            <a:ext cx="1130935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碳卤键</a:t>
            </a:r>
            <a:endParaRPr lang="zh-CN" altLang="en-US" sz="2400" b="1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843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5285" y="111760"/>
          <a:ext cx="10756900" cy="537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4438650" imgH="2609850" progId="Paint.Picture">
                  <p:embed/>
                </p:oleObj>
              </mc:Choice>
              <mc:Fallback>
                <p:oleObj name="" r:id="rId2" imgW="4438650" imgH="26098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5285" y="111760"/>
                        <a:ext cx="10756900" cy="53701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文本框 18434"/>
          <p:cNvSpPr txBox="1"/>
          <p:nvPr>
            <p:custDataLst>
              <p:tags r:id="rId4"/>
            </p:custDataLst>
          </p:nvPr>
        </p:nvSpPr>
        <p:spPr>
          <a:xfrm>
            <a:off x="1031240" y="2004695"/>
            <a:ext cx="181229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间二甲苯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1,3-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二甲苯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矩形 18435"/>
          <p:cNvSpPr/>
          <p:nvPr>
            <p:custDataLst>
              <p:tags r:id="rId5"/>
            </p:custDataLst>
          </p:nvPr>
        </p:nvSpPr>
        <p:spPr>
          <a:xfrm>
            <a:off x="5306060" y="2004695"/>
            <a:ext cx="181229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对二甲苯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1,4-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二甲苯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文本框 18436"/>
          <p:cNvSpPr txBox="1"/>
          <p:nvPr>
            <p:custDataLst>
              <p:tags r:id="rId6"/>
            </p:custDataLst>
          </p:nvPr>
        </p:nvSpPr>
        <p:spPr>
          <a:xfrm>
            <a:off x="934720" y="5604510"/>
            <a:ext cx="207899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1,2,3-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三甲苯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 连三甲苯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矩形 18437"/>
          <p:cNvSpPr/>
          <p:nvPr>
            <p:custDataLst>
              <p:tags r:id="rId7"/>
            </p:custDataLst>
          </p:nvPr>
        </p:nvSpPr>
        <p:spPr>
          <a:xfrm>
            <a:off x="8459470" y="5604510"/>
            <a:ext cx="207899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1,3,5-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三甲苯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均三甲苯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矩形 18438"/>
          <p:cNvSpPr/>
          <p:nvPr>
            <p:custDataLst>
              <p:tags r:id="rId8"/>
            </p:custDataLst>
          </p:nvPr>
        </p:nvSpPr>
        <p:spPr>
          <a:xfrm>
            <a:off x="4423410" y="5604510"/>
            <a:ext cx="207899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1,2,4-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三甲苯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偏三甲苯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8" grpId="0"/>
      <p:bldP spid="184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对象 6963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50265" y="1438275"/>
          <a:ext cx="10773410" cy="541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5086350" imgH="3514725" progId="Paint.Picture">
                  <p:embed/>
                </p:oleObj>
              </mc:Choice>
              <mc:Fallback>
                <p:oleObj name="" r:id="rId2" imgW="5086350" imgH="35147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0265" y="1438275"/>
                        <a:ext cx="10773410" cy="5419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对象 6963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1980" y="0"/>
          <a:ext cx="1131570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4895850" imgH="742950" progId="Paint.Picture">
                  <p:embed/>
                </p:oleObj>
              </mc:Choice>
              <mc:Fallback>
                <p:oleObj name="" r:id="rId5" imgW="4895850" imgH="7429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980" y="0"/>
                        <a:ext cx="11315700" cy="1438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文本框 69635"/>
          <p:cNvSpPr txBox="1"/>
          <p:nvPr>
            <p:custDataLst>
              <p:tags r:id="rId7"/>
            </p:custDataLst>
          </p:nvPr>
        </p:nvSpPr>
        <p:spPr>
          <a:xfrm>
            <a:off x="1788795" y="2671445"/>
            <a:ext cx="30264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2-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甲基</a:t>
            </a: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-4-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苯基戊烷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7" name="矩形 69636"/>
          <p:cNvSpPr/>
          <p:nvPr>
            <p:custDataLst>
              <p:tags r:id="rId8"/>
            </p:custDataLst>
          </p:nvPr>
        </p:nvSpPr>
        <p:spPr>
          <a:xfrm>
            <a:off x="9228455" y="2671445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苯乙炔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8" name="矩形 69637"/>
          <p:cNvSpPr/>
          <p:nvPr>
            <p:custDataLst>
              <p:tags r:id="rId9"/>
            </p:custDataLst>
          </p:nvPr>
        </p:nvSpPr>
        <p:spPr>
          <a:xfrm>
            <a:off x="5562600" y="2590800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苯乙烯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9639" name="对象 69638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3429000" y="4558665"/>
          <a:ext cx="2355215" cy="79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1" imgW="1323975" imgH="266700" progId="Paint.Picture">
                  <p:embed/>
                </p:oleObj>
              </mc:Choice>
              <mc:Fallback>
                <p:oleObj name="" r:id="rId11" imgW="1323975" imgH="2667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29000" y="4558665"/>
                        <a:ext cx="2355215" cy="7975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对象 69639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9041765" y="4652645"/>
          <a:ext cx="213741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4" imgW="1285875" imgH="276225" progId="Paint.Picture">
                  <p:embed/>
                </p:oleObj>
              </mc:Choice>
              <mc:Fallback>
                <p:oleObj name="" r:id="rId14" imgW="1285875" imgH="2762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041765" y="4652645"/>
                        <a:ext cx="2137410" cy="622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对象 69640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4551045" y="6360795"/>
          <a:ext cx="3698240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7" imgW="2809875" imgH="285750" progId="Paint.Picture">
                  <p:embed/>
                </p:oleObj>
              </mc:Choice>
              <mc:Fallback>
                <p:oleObj name="" r:id="rId17" imgW="2809875" imgH="2857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51045" y="6360795"/>
                        <a:ext cx="3698240" cy="4972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对象 6964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9337675" y="62611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20" imgW="1495425" imgH="266700" progId="Paint.Picture">
                  <p:embed/>
                </p:oleObj>
              </mc:Choice>
              <mc:Fallback>
                <p:oleObj name="" r:id="rId20" imgW="1495425" imgH="2667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337675" y="6261100"/>
                        <a:ext cx="2286000" cy="407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7" grpId="0"/>
      <p:bldP spid="696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2048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135890"/>
          <a:ext cx="11838305" cy="627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5172075" imgH="3667125" progId="Paint.Picture">
                  <p:embed/>
                </p:oleObj>
              </mc:Choice>
              <mc:Fallback>
                <p:oleObj name="" r:id="rId2" imgW="5172075" imgH="36671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35890"/>
                        <a:ext cx="11838305" cy="62763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对象 2048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051685" y="3086100"/>
          <a:ext cx="227520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942975" imgH="276225" progId="Paint.Picture">
                  <p:embed/>
                </p:oleObj>
              </mc:Choice>
              <mc:Fallback>
                <p:oleObj name="" r:id="rId5" imgW="942975" imgH="2762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1685" y="3086100"/>
                        <a:ext cx="2275205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对象 2048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797040" y="3086100"/>
          <a:ext cx="3406140" cy="875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8" imgW="1552575" imgH="257175" progId="Paint.Picture">
                  <p:embed/>
                </p:oleObj>
              </mc:Choice>
              <mc:Fallback>
                <p:oleObj name="" r:id="rId8" imgW="1552575" imgH="2571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97040" y="3086100"/>
                        <a:ext cx="3406140" cy="8756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对象 20484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3195320" y="6317615"/>
          <a:ext cx="7620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1" imgW="485775" imgH="247650" progId="Paint.Picture">
                  <p:embed/>
                </p:oleObj>
              </mc:Choice>
              <mc:Fallback>
                <p:oleObj name="" r:id="rId11" imgW="485775" imgH="2476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95320" y="6317615"/>
                        <a:ext cx="762000" cy="433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对象 20485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7315200" y="6424295"/>
          <a:ext cx="16002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4" imgW="914400" imgH="247650" progId="Paint.Picture">
                  <p:embed/>
                </p:oleObj>
              </mc:Choice>
              <mc:Fallback>
                <p:oleObj name="" r:id="rId14" imgW="914400" imgH="2476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15200" y="6424295"/>
                        <a:ext cx="1600200" cy="433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对象 70657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07745" y="116205"/>
          <a:ext cx="10383520" cy="5579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5172075" imgH="2638425" progId="Paint.Picture">
                  <p:embed/>
                </p:oleObj>
              </mc:Choice>
              <mc:Fallback>
                <p:oleObj name="" r:id="rId2" imgW="5172075" imgH="26384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7745" y="116205"/>
                        <a:ext cx="10383520" cy="55791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59" name="文本框 70658"/>
          <p:cNvSpPr txBox="1"/>
          <p:nvPr>
            <p:custDataLst>
              <p:tags r:id="rId4"/>
            </p:custDataLst>
          </p:nvPr>
        </p:nvSpPr>
        <p:spPr>
          <a:xfrm>
            <a:off x="1965960" y="5882005"/>
            <a:ext cx="5403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</a:rPr>
              <a:t>萘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0660" name="矩形 70659"/>
          <p:cNvSpPr/>
          <p:nvPr>
            <p:custDataLst>
              <p:tags r:id="rId5"/>
            </p:custDataLst>
          </p:nvPr>
        </p:nvSpPr>
        <p:spPr>
          <a:xfrm>
            <a:off x="9706610" y="5795645"/>
            <a:ext cx="5413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</a:rPr>
              <a:t>菲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0661" name="矩形 70660"/>
          <p:cNvSpPr/>
          <p:nvPr>
            <p:custDataLst>
              <p:tags r:id="rId6"/>
            </p:custDataLst>
          </p:nvPr>
        </p:nvSpPr>
        <p:spPr>
          <a:xfrm>
            <a:off x="5812155" y="5882005"/>
            <a:ext cx="774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</a:rPr>
              <a:t>蒽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0" grpId="0"/>
      <p:bldP spid="706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22529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09955" y="235585"/>
          <a:ext cx="9545955" cy="5154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5381625" imgH="3181350" progId="Paint.Picture">
                  <p:embed/>
                </p:oleObj>
              </mc:Choice>
              <mc:Fallback>
                <p:oleObj name="" r:id="rId2" imgW="5381625" imgH="31813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9955" y="235585"/>
                        <a:ext cx="9545955" cy="51549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对象 22530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33600" y="1600200"/>
          <a:ext cx="17526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1190625" imgH="504825" progId="Paint.Picture">
                  <p:embed/>
                </p:oleObj>
              </mc:Choice>
              <mc:Fallback>
                <p:oleObj name="" r:id="rId5" imgW="1190625" imgH="5048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1600200"/>
                        <a:ext cx="1752600" cy="742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对象 2253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572000" y="1600200"/>
          <a:ext cx="18288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8" imgW="1171575" imgH="504825" progId="Paint.Picture">
                  <p:embed/>
                </p:oleObj>
              </mc:Choice>
              <mc:Fallback>
                <p:oleObj name="" r:id="rId8" imgW="1171575" imgH="5048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0" y="1600200"/>
                        <a:ext cx="1828800" cy="788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对象 22532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7467600" y="1905000"/>
          <a:ext cx="16764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1" imgW="962025" imgH="257175" progId="Paint.Picture">
                  <p:embed/>
                </p:oleObj>
              </mc:Choice>
              <mc:Fallback>
                <p:oleObj name="" r:id="rId11" imgW="962025" imgH="2571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67600" y="1905000"/>
                        <a:ext cx="1676400" cy="449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对象 22533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767840" y="5781675"/>
          <a:ext cx="11430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4" imgW="676275" imgH="257175" progId="Paint.Picture">
                  <p:embed/>
                </p:oleObj>
              </mc:Choice>
              <mc:Fallback>
                <p:oleObj name="" r:id="rId14" imgW="676275" imgH="2571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67840" y="5781675"/>
                        <a:ext cx="1143000" cy="433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对象 22534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6640195" y="5736590"/>
          <a:ext cx="1981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7" imgW="1152525" imgH="304800" progId="Paint.Picture">
                  <p:embed/>
                </p:oleObj>
              </mc:Choice>
              <mc:Fallback>
                <p:oleObj name="" r:id="rId17" imgW="1152525" imgH="3048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40195" y="5736590"/>
                        <a:ext cx="1981200" cy="523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165" y="1800860"/>
            <a:ext cx="4975225" cy="645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卤代烃的命名原则</a:t>
            </a:r>
            <a:endParaRPr kumimoji="1" lang="zh-CN" altLang="en-US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165" y="2700020"/>
            <a:ext cx="12936855" cy="31381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）卤代烃命名以相应烃作为母体，卤原子作为取代基。 </a:t>
            </a:r>
            <a:endParaRPr kumimoji="1"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如有多种卤原子，列出次序为氟、氯、溴、碘。 </a:t>
            </a:r>
            <a:endParaRPr kumimoji="1"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如有碳链取代基，根据顺序规则碳链要写在</a:t>
            </a:r>
            <a:endParaRPr kumimoji="1"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卤原子的前面；</a:t>
            </a:r>
            <a:endParaRPr kumimoji="1"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B38D3EE7-96AF-44D5-8E6C-F9D8B6F641AD}" type="slidenum">
              <a:rPr lang="zh-CN" altLang="en-US" smtClean="0">
                <a:solidFill>
                  <a:srgbClr val="FF0000"/>
                </a:solidFill>
              </a:rPr>
            </a:fld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20775" y="1042035"/>
            <a:ext cx="10461625" cy="15119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19835" y="3644265"/>
            <a:ext cx="9220835" cy="175514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73530" y="2684780"/>
            <a:ext cx="3672840" cy="645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甲基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-4-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氯戊烷</a:t>
            </a:r>
            <a:endParaRPr kumimoji="1"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93105" y="2684780"/>
            <a:ext cx="5789295" cy="645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甲基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-3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，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，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5-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三氯己烷</a:t>
            </a:r>
            <a:endParaRPr kumimoji="1"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6930" y="5711190"/>
            <a:ext cx="4808855" cy="645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甲基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-2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，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二氯戊烷</a:t>
            </a:r>
            <a:endParaRPr kumimoji="1"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8" name="Rectangle 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45785" y="5711190"/>
            <a:ext cx="6238875" cy="645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异丙基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-2-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氟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-4-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氯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-3-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溴庚烷</a:t>
            </a:r>
            <a:endParaRPr kumimoji="1"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2509500" y="11823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2560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3665" y="183515"/>
          <a:ext cx="11455400" cy="6674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5448300" imgH="3790950" progId="Paint.Picture">
                  <p:embed/>
                </p:oleObj>
              </mc:Choice>
              <mc:Fallback>
                <p:oleObj name="" r:id="rId2" imgW="5448300" imgH="37909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3665" y="183515"/>
                        <a:ext cx="11455400" cy="66744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对象 2560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602105" y="3778885"/>
          <a:ext cx="2249805" cy="678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1402080" imgH="243840" progId="Paint.Picture">
                  <p:embed/>
                </p:oleObj>
              </mc:Choice>
              <mc:Fallback>
                <p:oleObj name="" r:id="rId5" imgW="1402080" imgH="24384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2105" y="3778885"/>
                        <a:ext cx="2249805" cy="6788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对象 2560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871720" y="3776980"/>
          <a:ext cx="2713990" cy="59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8" imgW="1695450" imgH="266700" progId="Paint.Picture">
                  <p:embed/>
                </p:oleObj>
              </mc:Choice>
              <mc:Fallback>
                <p:oleObj name="" r:id="rId8" imgW="1695450" imgH="2667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71720" y="3776980"/>
                        <a:ext cx="2713990" cy="5924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对象 25604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9229090" y="3602355"/>
          <a:ext cx="1656080" cy="68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1" imgW="914400" imgH="257175" progId="Paint.Picture">
                  <p:embed/>
                </p:oleObj>
              </mc:Choice>
              <mc:Fallback>
                <p:oleObj name="" r:id="rId11" imgW="914400" imgH="2571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29090" y="3602355"/>
                        <a:ext cx="1656080" cy="681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对象 25605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032510" y="5659755"/>
          <a:ext cx="2670810" cy="62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4" imgW="1609725" imgH="285750" progId="Paint.Picture">
                  <p:embed/>
                </p:oleObj>
              </mc:Choice>
              <mc:Fallback>
                <p:oleObj name="" r:id="rId14" imgW="1609725" imgH="2857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32510" y="5659755"/>
                        <a:ext cx="2670810" cy="6235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对象 25606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4385310" y="5659755"/>
          <a:ext cx="32004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7" imgW="1943100" imgH="266700" progId="Paint.Picture">
                  <p:embed/>
                </p:oleObj>
              </mc:Choice>
              <mc:Fallback>
                <p:oleObj name="" r:id="rId17" imgW="1943100" imgH="2667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85310" y="5659755"/>
                        <a:ext cx="3200400" cy="439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对象 25607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8895080" y="6283960"/>
          <a:ext cx="2286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0" imgW="1343025" imgH="276225" progId="Paint.Picture">
                  <p:embed/>
                </p:oleObj>
              </mc:Choice>
              <mc:Fallback>
                <p:oleObj name="" r:id="rId20" imgW="1343025" imgH="2762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895080" y="6283960"/>
                        <a:ext cx="2286000" cy="46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对象 25608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3195320" y="6376670"/>
          <a:ext cx="16764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23" imgW="895350" imgH="257175" progId="Paint.Picture">
                  <p:embed/>
                </p:oleObj>
              </mc:Choice>
              <mc:Fallback>
                <p:oleObj name="" r:id="rId23" imgW="895350" imgH="2571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195320" y="6376670"/>
                        <a:ext cx="1676400" cy="481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>
            <p:custDataLst>
              <p:tags r:id="rId25"/>
            </p:custDataLst>
          </p:nvPr>
        </p:nvSpPr>
        <p:spPr>
          <a:xfrm>
            <a:off x="5463540" y="6099810"/>
            <a:ext cx="2229485" cy="645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卤素在芳环中的命名顺序小于烷基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2662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76910" y="209550"/>
          <a:ext cx="10969625" cy="5478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5353050" imgH="3143250" progId="Paint.Picture">
                  <p:embed/>
                </p:oleObj>
              </mc:Choice>
              <mc:Fallback>
                <p:oleObj name="" r:id="rId2" imgW="5353050" imgH="31432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6910" y="209550"/>
                        <a:ext cx="10969625" cy="54781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文本框 26626"/>
          <p:cNvSpPr txBox="1"/>
          <p:nvPr>
            <p:custDataLst>
              <p:tags r:id="rId4"/>
            </p:custDataLst>
          </p:nvPr>
        </p:nvSpPr>
        <p:spPr>
          <a:xfrm>
            <a:off x="2574925" y="23622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硝基甲烷</a:t>
            </a:r>
            <a:endParaRPr lang="zh-CN" altLang="en-U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矩形 26627"/>
          <p:cNvSpPr/>
          <p:nvPr>
            <p:custDataLst>
              <p:tags r:id="rId5"/>
            </p:custDataLst>
          </p:nvPr>
        </p:nvSpPr>
        <p:spPr>
          <a:xfrm>
            <a:off x="7943850" y="2514600"/>
            <a:ext cx="2418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2,4,6-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三硝基甲苯</a:t>
            </a:r>
            <a:endParaRPr lang="zh-CN" altLang="en-U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9" name="矩形 26628"/>
          <p:cNvSpPr/>
          <p:nvPr>
            <p:custDataLst>
              <p:tags r:id="rId6"/>
            </p:custDataLst>
          </p:nvPr>
        </p:nvSpPr>
        <p:spPr>
          <a:xfrm>
            <a:off x="6056313" y="2438400"/>
            <a:ext cx="1706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间二硝基苯</a:t>
            </a:r>
            <a:endParaRPr lang="zh-CN" altLang="en-U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0" name="矩形 26629"/>
          <p:cNvSpPr/>
          <p:nvPr>
            <p:custDataLst>
              <p:tags r:id="rId7"/>
            </p:custDataLst>
          </p:nvPr>
        </p:nvSpPr>
        <p:spPr>
          <a:xfrm>
            <a:off x="4387850" y="2362200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硝基苯</a:t>
            </a:r>
            <a:endParaRPr lang="zh-CN" altLang="en-U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6631" name="对象 26630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574925" y="5829300"/>
          <a:ext cx="198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9" imgW="1171575" imgH="495300" progId="Paint.Picture">
                  <p:embed/>
                </p:oleObj>
              </mc:Choice>
              <mc:Fallback>
                <p:oleObj name="" r:id="rId9" imgW="1171575" imgH="4953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74925" y="5829300"/>
                        <a:ext cx="1981200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对象 2663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5939155" y="5909945"/>
          <a:ext cx="16764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2" imgW="1095375" imgH="495300" progId="Paint.Picture">
                  <p:embed/>
                </p:oleObj>
              </mc:Choice>
              <mc:Fallback>
                <p:oleObj name="" r:id="rId12" imgW="1095375" imgH="4953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39155" y="5909945"/>
                        <a:ext cx="1676400" cy="757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对象 26632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9235440" y="5838190"/>
          <a:ext cx="1752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5" imgW="962025" imgH="495300" progId="Paint.Picture">
                  <p:embed/>
                </p:oleObj>
              </mc:Choice>
              <mc:Fallback>
                <p:oleObj name="" r:id="rId15" imgW="962025" imgH="4953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235440" y="5838190"/>
                        <a:ext cx="1752600" cy="901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266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2867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19175" y="304800"/>
          <a:ext cx="10499725" cy="598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5048250" imgH="3390900" progId="Paint.Picture">
                  <p:embed/>
                </p:oleObj>
              </mc:Choice>
              <mc:Fallback>
                <p:oleObj name="" r:id="rId2" imgW="5048250" imgH="33909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19175" y="304800"/>
                        <a:ext cx="10499725" cy="59836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对象 2867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05585" y="2240280"/>
          <a:ext cx="3390265" cy="617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1495425" imgH="266700" progId="Paint.Picture">
                  <p:embed/>
                </p:oleObj>
              </mc:Choice>
              <mc:Fallback>
                <p:oleObj name="" r:id="rId5" imgW="1495425" imgH="2667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5585" y="2240280"/>
                        <a:ext cx="3390265" cy="6178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对象 28675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362065" y="2058035"/>
          <a:ext cx="495427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8" imgW="2809875" imgH="276225" progId="Paint.Picture">
                  <p:embed/>
                </p:oleObj>
              </mc:Choice>
              <mc:Fallback>
                <p:oleObj name="" r:id="rId8" imgW="2809875" imgH="2762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62065" y="2058035"/>
                        <a:ext cx="4954270" cy="800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对象 28676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261745" y="4101465"/>
          <a:ext cx="3074670" cy="60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1" imgW="1266825" imgH="285750" progId="Paint.Picture">
                  <p:embed/>
                </p:oleObj>
              </mc:Choice>
              <mc:Fallback>
                <p:oleObj name="" r:id="rId11" imgW="1266825" imgH="2857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61745" y="4101465"/>
                        <a:ext cx="3074670" cy="6083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对象 28677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4959985" y="4101465"/>
          <a:ext cx="261810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4" imgW="942975" imgH="314325" progId="Paint.Picture">
                  <p:embed/>
                </p:oleObj>
              </mc:Choice>
              <mc:Fallback>
                <p:oleObj name="" r:id="rId14" imgW="942975" imgH="3143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59985" y="4101465"/>
                        <a:ext cx="2618105" cy="625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对象 28678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8616315" y="4324350"/>
          <a:ext cx="2700020" cy="61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7" imgW="1171575" imgH="247650" progId="Paint.Picture">
                  <p:embed/>
                </p:oleObj>
              </mc:Choice>
              <mc:Fallback>
                <p:oleObj name="" r:id="rId17" imgW="1171575" imgH="2476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616315" y="4324350"/>
                        <a:ext cx="2700020" cy="6146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对象 28679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829435" y="5972175"/>
          <a:ext cx="2818765" cy="62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0" imgW="1133475" imgH="266700" progId="Paint.Picture">
                  <p:embed/>
                </p:oleObj>
              </mc:Choice>
              <mc:Fallback>
                <p:oleObj name="" r:id="rId20" imgW="1133475" imgH="2667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29435" y="5972175"/>
                        <a:ext cx="2818765" cy="6267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对象 28680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5049520" y="6288405"/>
          <a:ext cx="2941320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23" imgW="1495425" imgH="304800" progId="Paint.Picture">
                  <p:embed/>
                </p:oleObj>
              </mc:Choice>
              <mc:Fallback>
                <p:oleObj name="" r:id="rId23" imgW="1495425" imgH="3048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49520" y="6288405"/>
                        <a:ext cx="2941320" cy="4972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对象 2868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8392160" y="6340475"/>
          <a:ext cx="260413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26" imgW="1409700" imgH="257175" progId="Paint.Picture">
                  <p:embed/>
                </p:oleObj>
              </mc:Choice>
              <mc:Fallback>
                <p:oleObj name="" r:id="rId26" imgW="1409700" imgH="2571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392160" y="6340475"/>
                        <a:ext cx="2604135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57345"/>
          <p:cNvSpPr/>
          <p:nvPr>
            <p:custDataLst>
              <p:tags r:id="rId1"/>
            </p:custDataLst>
          </p:nvPr>
        </p:nvSpPr>
        <p:spPr>
          <a:xfrm>
            <a:off x="545465" y="1196975"/>
            <a:ext cx="7741285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开链化合物系统命名的基本方法是：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7347" name="矩形 57346"/>
          <p:cNvSpPr/>
          <p:nvPr>
            <p:custDataLst>
              <p:tags r:id="rId2"/>
            </p:custDataLst>
          </p:nvPr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anchor="ctr" anchorCtr="0"/>
          <a:lstStyle/>
          <a:p>
            <a:pPr algn="ctr"/>
            <a:r>
              <a:rPr lang="zh-CN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有机化合物的命名</a:t>
            </a:r>
            <a:endParaRPr lang="zh-CN" altLang="en-US" sz="4400" b="1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57348" name="文本框 57347"/>
          <p:cNvSpPr txBox="1"/>
          <p:nvPr>
            <p:custDataLst>
              <p:tags r:id="rId3"/>
            </p:custDataLst>
          </p:nvPr>
        </p:nvSpPr>
        <p:spPr>
          <a:xfrm>
            <a:off x="459740" y="2089150"/>
            <a:ext cx="10353675" cy="304419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定母体：</a:t>
            </a:r>
            <a:r>
              <a:rPr lang="zh-CN" altLang="en-US" sz="32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根据所含官能团确定化合物类别</a:t>
            </a:r>
            <a:endParaRPr lang="zh-CN" altLang="en-US" sz="32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找主链：</a:t>
            </a:r>
            <a:r>
              <a:rPr lang="zh-CN" altLang="en-US" sz="32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主链选三多连续链</a:t>
            </a:r>
            <a:endParaRPr lang="zh-CN" altLang="en-US" sz="32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定编号：</a:t>
            </a:r>
            <a:r>
              <a:rPr lang="zh-CN" altLang="en-US" sz="32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近官能团或取代基，最低系列原则</a:t>
            </a:r>
            <a:endParaRPr lang="zh-CN" altLang="en-US" sz="32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写名称：</a:t>
            </a:r>
            <a:r>
              <a:rPr lang="zh-CN" altLang="en-US" sz="32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取代基的位置、数目、名称，官能团</a:t>
            </a:r>
            <a:endParaRPr lang="zh-CN" altLang="en-US" sz="32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          的位置、母体名称</a:t>
            </a:r>
            <a:endParaRPr lang="zh-CN" altLang="en-US" sz="32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29697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89915" y="381000"/>
          <a:ext cx="10264140" cy="576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4905375" imgH="2667000" progId="Paint.Picture">
                  <p:embed/>
                </p:oleObj>
              </mc:Choice>
              <mc:Fallback>
                <p:oleObj name="" r:id="rId2" imgW="4905375" imgH="26670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9915" y="381000"/>
                        <a:ext cx="10264140" cy="5762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文本框 29698"/>
          <p:cNvSpPr txBox="1"/>
          <p:nvPr>
            <p:custDataLst>
              <p:tags r:id="rId4"/>
            </p:custDataLst>
          </p:nvPr>
        </p:nvSpPr>
        <p:spPr>
          <a:xfrm>
            <a:off x="1805305" y="3001645"/>
            <a:ext cx="1076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苯酚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矩形 29699"/>
          <p:cNvSpPr/>
          <p:nvPr>
            <p:custDataLst>
              <p:tags r:id="rId5"/>
            </p:custDataLst>
          </p:nvPr>
        </p:nvSpPr>
        <p:spPr>
          <a:xfrm>
            <a:off x="7404100" y="6143625"/>
            <a:ext cx="21278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2-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萘酚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矩形 29700"/>
          <p:cNvSpPr/>
          <p:nvPr>
            <p:custDataLst>
              <p:tags r:id="rId6"/>
            </p:custDataLst>
          </p:nvPr>
        </p:nvSpPr>
        <p:spPr>
          <a:xfrm>
            <a:off x="3323273" y="6143625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对苯二酚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2" name="矩形 29701"/>
          <p:cNvSpPr/>
          <p:nvPr>
            <p:custDataLst>
              <p:tags r:id="rId7"/>
            </p:custDataLst>
          </p:nvPr>
        </p:nvSpPr>
        <p:spPr>
          <a:xfrm>
            <a:off x="8359140" y="3001645"/>
            <a:ext cx="23774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对甲基苯酚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3" name="矩形 29702"/>
          <p:cNvSpPr/>
          <p:nvPr>
            <p:custDataLst>
              <p:tags r:id="rId8"/>
            </p:custDataLst>
          </p:nvPr>
        </p:nvSpPr>
        <p:spPr>
          <a:xfrm>
            <a:off x="4522470" y="3001645"/>
            <a:ext cx="23647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邻甲基苯酚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  <p:bldP spid="2970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对象 3072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35305" y="635"/>
          <a:ext cx="11121390" cy="653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5867400" imgH="3686175" progId="Paint.Picture">
                  <p:embed/>
                </p:oleObj>
              </mc:Choice>
              <mc:Fallback>
                <p:oleObj name="" r:id="rId2" imgW="5867400" imgH="36861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5305" y="635"/>
                        <a:ext cx="11121390" cy="65392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对象 3072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190625" y="3862705"/>
          <a:ext cx="2147570" cy="732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1123950" imgH="514350" progId="Paint.Picture">
                  <p:embed/>
                </p:oleObj>
              </mc:Choice>
              <mc:Fallback>
                <p:oleObj name="" r:id="rId5" imgW="1123950" imgH="5143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0625" y="3862705"/>
                        <a:ext cx="2147570" cy="732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对象 3072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351020" y="4208145"/>
          <a:ext cx="3778885" cy="81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8" imgW="1569720" imgH="396240" progId="Paint.Picture">
                  <p:embed/>
                </p:oleObj>
              </mc:Choice>
              <mc:Fallback>
                <p:oleObj name="" r:id="rId8" imgW="1569720" imgH="39624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51020" y="4208145"/>
                        <a:ext cx="3778885" cy="8166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对象 30724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8491855" y="3862705"/>
          <a:ext cx="2981325" cy="83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1" imgW="1504950" imgH="514350" progId="Paint.Picture">
                  <p:embed/>
                </p:oleObj>
              </mc:Choice>
              <mc:Fallback>
                <p:oleObj name="" r:id="rId11" imgW="1504950" imgH="5143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91855" y="3862705"/>
                        <a:ext cx="2981325" cy="8337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对象 30725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050925" y="6170295"/>
          <a:ext cx="31178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4" imgW="1276350" imgH="523875" progId="Paint.Picture">
                  <p:embed/>
                </p:oleObj>
              </mc:Choice>
              <mc:Fallback>
                <p:oleObj name="" r:id="rId14" imgW="1276350" imgH="5238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50925" y="6170295"/>
                        <a:ext cx="3117850" cy="781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对象 30726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4800600" y="6482715"/>
          <a:ext cx="24384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7" imgW="1438275" imgH="276225" progId="Paint.Picture">
                  <p:embed/>
                </p:oleObj>
              </mc:Choice>
              <mc:Fallback>
                <p:oleObj name="" r:id="rId17" imgW="1438275" imgH="2762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00600" y="6482715"/>
                        <a:ext cx="2438400" cy="468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对象 30727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7870825" y="6170295"/>
          <a:ext cx="3693160" cy="59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0" imgW="1809750" imgH="276225" progId="Paint.Picture">
                  <p:embed/>
                </p:oleObj>
              </mc:Choice>
              <mc:Fallback>
                <p:oleObj name="" r:id="rId20" imgW="1809750" imgH="2762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870825" y="6170295"/>
                        <a:ext cx="3693160" cy="5994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对象 3174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67665" y="0"/>
          <a:ext cx="1139571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5438775" imgH="3505200" progId="Paint.Picture">
                  <p:embed/>
                </p:oleObj>
              </mc:Choice>
              <mc:Fallback>
                <p:oleObj name="" r:id="rId2" imgW="5438775" imgH="35052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7665" y="0"/>
                        <a:ext cx="11395710" cy="6019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文本框 31746"/>
          <p:cNvSpPr txBox="1"/>
          <p:nvPr>
            <p:custDataLst>
              <p:tags r:id="rId4"/>
            </p:custDataLst>
          </p:nvPr>
        </p:nvSpPr>
        <p:spPr>
          <a:xfrm>
            <a:off x="857885" y="5711508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乙硫醇</a:t>
            </a:r>
            <a:endParaRPr lang="zh-CN" altLang="en-U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文本框 31747"/>
          <p:cNvSpPr txBox="1"/>
          <p:nvPr>
            <p:custDataLst>
              <p:tags r:id="rId5"/>
            </p:custDataLst>
          </p:nvPr>
        </p:nvSpPr>
        <p:spPr>
          <a:xfrm>
            <a:off x="3255645" y="6019800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2-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甲基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-3-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戊硫醇</a:t>
            </a:r>
            <a:endParaRPr lang="zh-CN" altLang="en-U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9" name="文本框 31748"/>
          <p:cNvSpPr txBox="1"/>
          <p:nvPr>
            <p:custDataLst>
              <p:tags r:id="rId6"/>
            </p:custDataLst>
          </p:nvPr>
        </p:nvSpPr>
        <p:spPr>
          <a:xfrm>
            <a:off x="6781800" y="5715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甲乙硫醚</a:t>
            </a:r>
            <a:endParaRPr lang="zh-CN" altLang="en-U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0" name="文本框 31749"/>
          <p:cNvSpPr txBox="1"/>
          <p:nvPr>
            <p:custDataLst>
              <p:tags r:id="rId7"/>
            </p:custDataLst>
          </p:nvPr>
        </p:nvSpPr>
        <p:spPr>
          <a:xfrm>
            <a:off x="9445625" y="60198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对甲基苯硫酚</a:t>
            </a:r>
            <a:endParaRPr lang="zh-CN" altLang="en-U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1" name="文本框 31750"/>
          <p:cNvSpPr txBox="1"/>
          <p:nvPr>
            <p:custDataLst>
              <p:tags r:id="rId8"/>
            </p:custDataLst>
          </p:nvPr>
        </p:nvSpPr>
        <p:spPr>
          <a:xfrm>
            <a:off x="857885" y="1032510"/>
            <a:ext cx="16757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环氧乙烷</a:t>
            </a:r>
            <a:endParaRPr lang="zh-CN" altLang="en-U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1752" name="对象 3175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3209925" y="1032510"/>
          <a:ext cx="2362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0" imgW="1352550" imgH="333375" progId="Paint.Picture">
                  <p:embed/>
                </p:oleObj>
              </mc:Choice>
              <mc:Fallback>
                <p:oleObj name="" r:id="rId10" imgW="1352550" imgH="3333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09925" y="1032510"/>
                        <a:ext cx="2362200" cy="582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对象 31752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5974715" y="1032510"/>
          <a:ext cx="2381250" cy="808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3" imgW="1371600" imgH="495300" progId="Paint.Picture">
                  <p:embed/>
                </p:oleObj>
              </mc:Choice>
              <mc:Fallback>
                <p:oleObj name="" r:id="rId13" imgW="1371600" imgH="4953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74715" y="1032510"/>
                        <a:ext cx="2381250" cy="808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对象 31753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8967470" y="1032510"/>
          <a:ext cx="2498090" cy="974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6" imgW="1333500" imgH="485775" progId="Paint.Picture">
                  <p:embed/>
                </p:oleObj>
              </mc:Choice>
              <mc:Fallback>
                <p:oleObj name="" r:id="rId16" imgW="1333500" imgH="4857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967470" y="1032510"/>
                        <a:ext cx="2498090" cy="974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5" name="矩形 31754"/>
          <p:cNvSpPr/>
          <p:nvPr>
            <p:custDataLst>
              <p:tags r:id="rId18"/>
            </p:custDataLst>
          </p:nvPr>
        </p:nvSpPr>
        <p:spPr>
          <a:xfrm>
            <a:off x="6324600" y="6172200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（甲硫基乙烷）</a:t>
            </a:r>
            <a:endParaRPr lang="zh-CN" altLang="en-U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对象 32769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12395" y="185420"/>
          <a:ext cx="11804015" cy="637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5600700" imgH="3943350" progId="Paint.Picture">
                  <p:embed/>
                </p:oleObj>
              </mc:Choice>
              <mc:Fallback>
                <p:oleObj name="" r:id="rId2" imgW="5600700" imgH="39433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12395" y="185420"/>
                        <a:ext cx="11804015" cy="63703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文本框 32770"/>
          <p:cNvSpPr txBox="1"/>
          <p:nvPr>
            <p:custDataLst>
              <p:tags r:id="rId4"/>
            </p:custDataLst>
          </p:nvPr>
        </p:nvSpPr>
        <p:spPr>
          <a:xfrm>
            <a:off x="1514475" y="2708275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2-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甲基丙醛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文本框 32771"/>
          <p:cNvSpPr txBox="1"/>
          <p:nvPr>
            <p:custDataLst>
              <p:tags r:id="rId5"/>
            </p:custDataLst>
          </p:nvPr>
        </p:nvSpPr>
        <p:spPr>
          <a:xfrm>
            <a:off x="5267960" y="2825750"/>
            <a:ext cx="21469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2-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乙基己醛</a:t>
            </a:r>
            <a:endParaRPr lang="zh-CN" altLang="en-US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3" name="文本框 32772"/>
          <p:cNvSpPr txBox="1"/>
          <p:nvPr>
            <p:custDataLst>
              <p:tags r:id="rId6"/>
            </p:custDataLst>
          </p:nvPr>
        </p:nvSpPr>
        <p:spPr>
          <a:xfrm>
            <a:off x="8958580" y="2590800"/>
            <a:ext cx="18567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3-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丁烯醛</a:t>
            </a:r>
            <a:endParaRPr lang="zh-CN" altLang="en-US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4" name="文本框 32773"/>
          <p:cNvSpPr txBox="1"/>
          <p:nvPr>
            <p:custDataLst>
              <p:tags r:id="rId7"/>
            </p:custDataLst>
          </p:nvPr>
        </p:nvSpPr>
        <p:spPr>
          <a:xfrm>
            <a:off x="563245" y="4956175"/>
            <a:ext cx="3980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3,3-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二甲基环己基甲醛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5" name="文本框 32774"/>
          <p:cNvSpPr txBox="1"/>
          <p:nvPr>
            <p:custDataLst>
              <p:tags r:id="rId8"/>
            </p:custDataLst>
          </p:nvPr>
        </p:nvSpPr>
        <p:spPr>
          <a:xfrm>
            <a:off x="5600065" y="4956175"/>
            <a:ext cx="17748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苯甲醛</a:t>
            </a:r>
            <a:endParaRPr lang="zh-CN" altLang="en-US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6" name="文本框 32775"/>
          <p:cNvSpPr txBox="1"/>
          <p:nvPr>
            <p:custDataLst>
              <p:tags r:id="rId9"/>
            </p:custDataLst>
          </p:nvPr>
        </p:nvSpPr>
        <p:spPr>
          <a:xfrm>
            <a:off x="8431530" y="4956175"/>
            <a:ext cx="27031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3-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苯基丙烯醛</a:t>
            </a:r>
            <a:endParaRPr lang="zh-CN" altLang="en-US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7" name="文本框 32776"/>
          <p:cNvSpPr txBox="1"/>
          <p:nvPr>
            <p:custDataLst>
              <p:tags r:id="rId10"/>
            </p:custDataLst>
          </p:nvPr>
        </p:nvSpPr>
        <p:spPr>
          <a:xfrm>
            <a:off x="5725795" y="6400800"/>
            <a:ext cx="1371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苯乙醛</a:t>
            </a:r>
            <a:endParaRPr lang="zh-CN" altLang="en-U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8" name="文本框 32777"/>
          <p:cNvSpPr txBox="1"/>
          <p:nvPr>
            <p:custDataLst>
              <p:tags r:id="rId11"/>
            </p:custDataLst>
          </p:nvPr>
        </p:nvSpPr>
        <p:spPr>
          <a:xfrm>
            <a:off x="10600055" y="6317615"/>
            <a:ext cx="1371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戊二醛</a:t>
            </a:r>
            <a:endParaRPr lang="zh-CN" altLang="en-U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4" grpId="0"/>
      <p:bldP spid="32775" grpId="0"/>
      <p:bldP spid="32776" grpId="0"/>
      <p:bldP spid="32777" grpId="0"/>
      <p:bldP spid="327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对象 3584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31800" y="228600"/>
          <a:ext cx="11451590" cy="648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5343525" imgH="4105275" progId="Paint.Picture">
                  <p:embed/>
                </p:oleObj>
              </mc:Choice>
              <mc:Fallback>
                <p:oleObj name="" r:id="rId2" imgW="5343525" imgH="41052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1800" y="228600"/>
                        <a:ext cx="11451590" cy="64808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文本框 35842"/>
          <p:cNvSpPr txBox="1"/>
          <p:nvPr>
            <p:custDataLst>
              <p:tags r:id="rId4"/>
            </p:custDataLst>
          </p:nvPr>
        </p:nvSpPr>
        <p:spPr>
          <a:xfrm>
            <a:off x="2265045" y="2359025"/>
            <a:ext cx="1156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丙酸</a:t>
            </a:r>
            <a:endParaRPr lang="zh-CN" altLang="en-US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矩形 35843"/>
          <p:cNvSpPr/>
          <p:nvPr>
            <p:custDataLst>
              <p:tags r:id="rId5"/>
            </p:custDataLst>
          </p:nvPr>
        </p:nvSpPr>
        <p:spPr>
          <a:xfrm>
            <a:off x="7766050" y="2325688"/>
            <a:ext cx="22567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2-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甲基丙烯酸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矩形 35844"/>
          <p:cNvSpPr/>
          <p:nvPr>
            <p:custDataLst>
              <p:tags r:id="rId6"/>
            </p:custDataLst>
          </p:nvPr>
        </p:nvSpPr>
        <p:spPr>
          <a:xfrm>
            <a:off x="5029200" y="2286000"/>
            <a:ext cx="21469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2-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甲基丁酸</a:t>
            </a:r>
            <a:endParaRPr lang="zh-CN" altLang="en-US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6" name="文本框 35845"/>
          <p:cNvSpPr txBox="1"/>
          <p:nvPr>
            <p:custDataLst>
              <p:tags r:id="rId7"/>
            </p:custDataLst>
          </p:nvPr>
        </p:nvSpPr>
        <p:spPr>
          <a:xfrm>
            <a:off x="2265045" y="4803775"/>
            <a:ext cx="2214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环戊基甲酸</a:t>
            </a:r>
            <a:endParaRPr lang="zh-CN" altLang="en-US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7" name="文本框 35846"/>
          <p:cNvSpPr txBox="1"/>
          <p:nvPr>
            <p:custDataLst>
              <p:tags r:id="rId8"/>
            </p:custDataLst>
          </p:nvPr>
        </p:nvSpPr>
        <p:spPr>
          <a:xfrm>
            <a:off x="6710680" y="4803775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对甲基苯乙酸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8" name="文本框 35847"/>
          <p:cNvSpPr txBox="1"/>
          <p:nvPr>
            <p:custDataLst>
              <p:tags r:id="rId9"/>
            </p:custDataLst>
          </p:nvPr>
        </p:nvSpPr>
        <p:spPr>
          <a:xfrm>
            <a:off x="2971800" y="6274435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己二酸</a:t>
            </a:r>
            <a:endParaRPr lang="zh-CN" altLang="en-US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9" name="文本框 35848"/>
          <p:cNvSpPr txBox="1"/>
          <p:nvPr>
            <p:custDataLst>
              <p:tags r:id="rId10"/>
            </p:custDataLst>
          </p:nvPr>
        </p:nvSpPr>
        <p:spPr>
          <a:xfrm>
            <a:off x="6840220" y="5678170"/>
            <a:ext cx="2057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对苯二甲酸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0" name="文本框 35849"/>
          <p:cNvSpPr txBox="1"/>
          <p:nvPr>
            <p:custDataLst>
              <p:tags r:id="rId11"/>
            </p:custDataLst>
          </p:nvPr>
        </p:nvSpPr>
        <p:spPr>
          <a:xfrm>
            <a:off x="4953000" y="2743200"/>
            <a:ext cx="23520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</a:rPr>
              <a:t>α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-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甲基丁酸</a:t>
            </a:r>
            <a:endParaRPr lang="zh-CN" altLang="en-US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1" name="文本框 35850"/>
          <p:cNvSpPr txBox="1"/>
          <p:nvPr>
            <p:custDataLst>
              <p:tags r:id="rId12"/>
            </p:custDataLst>
          </p:nvPr>
        </p:nvSpPr>
        <p:spPr>
          <a:xfrm>
            <a:off x="7696200" y="2819400"/>
            <a:ext cx="24364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宋体" panose="02010600030101010101" pitchFamily="2" charset="-122"/>
              </a:rPr>
              <a:t>α</a:t>
            </a: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甲基丙烯酸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对象 3686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6365" y="21590"/>
          <a:ext cx="11336020" cy="638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5343525" imgH="3990975" progId="Paint.Picture">
                  <p:embed/>
                </p:oleObj>
              </mc:Choice>
              <mc:Fallback>
                <p:oleObj name="" r:id="rId2" imgW="5343525" imgH="39909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6365" y="21590"/>
                        <a:ext cx="11336020" cy="63823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文本框 36866"/>
          <p:cNvSpPr txBox="1"/>
          <p:nvPr>
            <p:custDataLst>
              <p:tags r:id="rId4"/>
            </p:custDataLst>
          </p:nvPr>
        </p:nvSpPr>
        <p:spPr>
          <a:xfrm>
            <a:off x="1609725" y="4612323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丙酰氯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8" name="矩形 36867"/>
          <p:cNvSpPr/>
          <p:nvPr>
            <p:custDataLst>
              <p:tags r:id="rId5"/>
            </p:custDataLst>
          </p:nvPr>
        </p:nvSpPr>
        <p:spPr>
          <a:xfrm>
            <a:off x="2143125" y="6403658"/>
            <a:ext cx="22567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3-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甲基丁酰胺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9" name="矩形 36868"/>
          <p:cNvSpPr/>
          <p:nvPr>
            <p:custDataLst>
              <p:tags r:id="rId6"/>
            </p:custDataLst>
          </p:nvPr>
        </p:nvSpPr>
        <p:spPr>
          <a:xfrm>
            <a:off x="9049385" y="4612640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丙烯酰溴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0" name="矩形 36869"/>
          <p:cNvSpPr/>
          <p:nvPr>
            <p:custDataLst>
              <p:tags r:id="rId7"/>
            </p:custDataLst>
          </p:nvPr>
        </p:nvSpPr>
        <p:spPr>
          <a:xfrm>
            <a:off x="4719955" y="4612640"/>
            <a:ext cx="2672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对甲基苯甲酰氯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1" name="矩形 36870"/>
          <p:cNvSpPr/>
          <p:nvPr>
            <p:custDataLst>
              <p:tags r:id="rId8"/>
            </p:custDataLst>
          </p:nvPr>
        </p:nvSpPr>
        <p:spPr>
          <a:xfrm>
            <a:off x="4719638" y="6403975"/>
            <a:ext cx="30365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N,N-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二甲基乙酰胺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2" name="矩形 36871"/>
          <p:cNvSpPr/>
          <p:nvPr>
            <p:custDataLst>
              <p:tags r:id="rId9"/>
            </p:custDataLst>
          </p:nvPr>
        </p:nvSpPr>
        <p:spPr>
          <a:xfrm>
            <a:off x="9747250" y="6397625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苯甲酰胺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8775" y="373380"/>
          <a:ext cx="9301480" cy="5132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8069580" imgH="3733800" progId="Paint.Picture">
                  <p:embed/>
                </p:oleObj>
              </mc:Choice>
              <mc:Fallback>
                <p:oleObj name="" r:id="rId2" imgW="8069580" imgH="37338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8775" y="373380"/>
                        <a:ext cx="9301480" cy="5132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对象 3789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896745" y="2950210"/>
          <a:ext cx="1447800" cy="73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5" imgW="952500" imgH="266700" progId="Paint.Picture">
                  <p:embed/>
                </p:oleObj>
              </mc:Choice>
              <mc:Fallback>
                <p:oleObj name="" r:id="rId5" imgW="952500" imgH="2667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6745" y="2950210"/>
                        <a:ext cx="1447800" cy="7346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对象 3789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844415" y="2841625"/>
          <a:ext cx="2057400" cy="14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8" imgW="1362075" imgH="523875" progId="Paint.Picture">
                  <p:embed/>
                </p:oleObj>
              </mc:Choice>
              <mc:Fallback>
                <p:oleObj name="" r:id="rId8" imgW="1362075" imgH="5238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4415" y="2841625"/>
                        <a:ext cx="2057400" cy="14331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对象 37894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8013700" y="2987040"/>
          <a:ext cx="2209800" cy="88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1" imgW="1123950" imgH="247650" progId="Paint.Picture">
                  <p:embed/>
                </p:oleObj>
              </mc:Choice>
              <mc:Fallback>
                <p:oleObj name="" r:id="rId11" imgW="1123950" imgH="2476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13700" y="2987040"/>
                        <a:ext cx="2209800" cy="8839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对象 37895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980565" y="5643880"/>
          <a:ext cx="3581400" cy="90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4" imgW="2266950" imgH="314325" progId="Paint.Picture">
                  <p:embed/>
                </p:oleObj>
              </mc:Choice>
              <mc:Fallback>
                <p:oleObj name="" r:id="rId14" imgW="2266950" imgH="3143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80565" y="5643880"/>
                        <a:ext cx="3581400" cy="9010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对象 37896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7408545" y="5407660"/>
          <a:ext cx="1828800" cy="90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7" imgW="1114425" imgH="304800" progId="Paint.Picture">
                  <p:embed/>
                </p:oleObj>
              </mc:Choice>
              <mc:Fallback>
                <p:oleObj name="" r:id="rId17" imgW="1114425" imgH="3048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08545" y="5407660"/>
                        <a:ext cx="1828800" cy="9074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60" y="675005"/>
          <a:ext cx="12029440" cy="590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文档" r:id="rId3" imgW="11695430" imgH="5949950" progId="Word.Document.12">
                  <p:embed/>
                </p:oleObj>
              </mc:Choice>
              <mc:Fallback>
                <p:oleObj name="文档" r:id="rId3" imgW="11695430" imgH="59499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560" y="675005"/>
                        <a:ext cx="12029440" cy="5909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3237734" y="1973196"/>
            <a:ext cx="1249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氯乙酸</a:t>
            </a:r>
            <a:endParaRPr lang="zh-CN" altLang="zh-CN" sz="2800">
              <a:solidFill>
                <a:srgbClr val="0070C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7278210" y="1774934"/>
            <a:ext cx="1812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1,6-</a:t>
            </a:r>
            <a:r>
              <a:rPr lang="zh-CN" altLang="zh-CN" sz="2800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己二醇</a:t>
            </a:r>
            <a:endParaRPr lang="zh-CN" altLang="zh-CN" sz="2800">
              <a:solidFill>
                <a:srgbClr val="0070C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10664040" y="1895091"/>
            <a:ext cx="1249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苯甲醛</a:t>
            </a:r>
            <a:endParaRPr lang="zh-CN" altLang="zh-CN" sz="2800">
              <a:solidFill>
                <a:srgbClr val="0070C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2815253" y="3199249"/>
            <a:ext cx="2468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2-</a:t>
            </a:r>
            <a:r>
              <a:rPr lang="zh-CN" altLang="zh-CN" sz="24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丙醇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</a:t>
            </a:r>
            <a:r>
              <a:rPr lang="zh-CN" altLang="zh-CN" sz="24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或异丙醇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</a:t>
            </a:r>
            <a:endParaRPr lang="en-US" altLang="zh-CN" sz="2400" b="1">
              <a:solidFill>
                <a:srgbClr val="0070C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6569651" y="3399146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三氟甲苯</a:t>
            </a:r>
            <a:endParaRPr lang="zh-CN" altLang="zh-CN" sz="2400">
              <a:solidFill>
                <a:srgbClr val="0070C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12" name="矩形 11"/>
          <p:cNvSpPr/>
          <p:nvPr>
            <p:custDataLst>
              <p:tags r:id="rId10"/>
            </p:custDataLst>
          </p:nvPr>
        </p:nvSpPr>
        <p:spPr>
          <a:xfrm>
            <a:off x="1440289" y="5587820"/>
            <a:ext cx="42710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2-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硝基甲苯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或邻硝基甲苯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</a:t>
            </a:r>
            <a:endParaRPr lang="en-US" altLang="zh-CN" sz="2800" b="1">
              <a:solidFill>
                <a:srgbClr val="0070C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13" name="矩形 12"/>
          <p:cNvSpPr/>
          <p:nvPr>
            <p:custDataLst>
              <p:tags r:id="rId11"/>
            </p:custDataLst>
          </p:nvPr>
        </p:nvSpPr>
        <p:spPr>
          <a:xfrm>
            <a:off x="7081995" y="4724855"/>
            <a:ext cx="1249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己二酸</a:t>
            </a:r>
            <a:endParaRPr lang="zh-CN" altLang="zh-CN" sz="2800" b="1">
              <a:solidFill>
                <a:srgbClr val="0070C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10664039" y="4724974"/>
            <a:ext cx="12496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苯乙炔</a:t>
            </a:r>
            <a:endParaRPr lang="zh-CN" altLang="zh-CN" sz="2800" b="1">
              <a:solidFill>
                <a:srgbClr val="0070C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90830" y="-635"/>
          <a:ext cx="12088495" cy="610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文档" r:id="rId2" imgW="11806555" imgH="5610860" progId="Word.Document.12">
                  <p:embed/>
                </p:oleObj>
              </mc:Choice>
              <mc:Fallback>
                <p:oleObj name="文档" r:id="rId2" imgW="11806555" imgH="56108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0830" y="-635"/>
                        <a:ext cx="12088495" cy="6106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2320954" y="1346285"/>
            <a:ext cx="391414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3-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氯丙烯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3-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氯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-1-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丙烯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</a:t>
            </a:r>
            <a:endParaRPr lang="en-US" altLang="zh-CN" sz="2800" b="1">
              <a:solidFill>
                <a:srgbClr val="0070C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8056774" y="1346285"/>
            <a:ext cx="320421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丙烯醛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2-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丙烯醛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</a:t>
            </a:r>
            <a:endParaRPr lang="en-US" altLang="zh-CN" sz="2800" b="1">
              <a:solidFill>
                <a:srgbClr val="0070C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3194706" y="3248371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间苯二酚</a:t>
            </a:r>
            <a:endParaRPr lang="zh-CN" altLang="zh-CN" sz="2800" b="1">
              <a:solidFill>
                <a:srgbClr val="0070C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7010313" y="3161865"/>
            <a:ext cx="498221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4-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硝基苯甲醛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或对硝基苯甲醛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</a:t>
            </a:r>
            <a:endParaRPr lang="en-US" altLang="zh-CN" sz="2800" b="1">
              <a:solidFill>
                <a:srgbClr val="0070C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840069" y="5664599"/>
            <a:ext cx="4587875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2-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苯基丙烯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α-</a:t>
            </a: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甲基苯乙烯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</a:t>
            </a:r>
            <a:endParaRPr lang="en-US" altLang="zh-CN" sz="2800" b="1">
              <a:solidFill>
                <a:srgbClr val="0070C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8107296" y="4976894"/>
            <a:ext cx="16052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聚乙烯醇</a:t>
            </a:r>
            <a:endParaRPr lang="zh-CN" altLang="zh-CN" sz="2800" b="1">
              <a:solidFill>
                <a:srgbClr val="0070C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48871" y="632013"/>
          <a:ext cx="10085293" cy="5673957"/>
        </p:xfrm>
        <a:graphic>
          <a:graphicData uri="http://schemas.openxmlformats.org/drawingml/2006/table">
            <a:tbl>
              <a:tblPr firstRow="1" firstCol="1" bandRow="1"/>
              <a:tblGrid>
                <a:gridCol w="1770453"/>
                <a:gridCol w="2209876"/>
                <a:gridCol w="2564620"/>
                <a:gridCol w="3540344"/>
              </a:tblGrid>
              <a:tr h="722633">
                <a:tc gridSpan="4"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zh-CN" sz="24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6351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zh-CN" sz="24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=CH-CH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-CH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</a:t>
                      </a:r>
                      <a:endParaRPr lang="en-US" sz="2400" kern="100" baseline="-250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 baseline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-CH=CH-CH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</a:t>
                      </a:r>
                      <a:endParaRPr lang="en-US" sz="2400" kern="100" baseline="-250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zh-CN" sz="24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022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-O-CH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</a:t>
                      </a:r>
                      <a:endParaRPr lang="zh-CN" sz="24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022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CH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=CH-CH=CH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2</a:t>
                      </a:r>
                      <a:endParaRPr lang="zh-CN" sz="20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4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22" name="图片 1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4157" y="1441614"/>
            <a:ext cx="1314730" cy="6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图片 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123" y="2500619"/>
            <a:ext cx="1183341" cy="74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图片 3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8271" y="2500619"/>
            <a:ext cx="1712888" cy="67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图片 4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100" y="2604785"/>
            <a:ext cx="1904999" cy="5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图片 7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4740" y="4639840"/>
            <a:ext cx="1595717" cy="7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图片 9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7250" y="4457700"/>
            <a:ext cx="1872615" cy="104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>
            <p:custDataLst>
              <p:tags r:id="rId14"/>
            </p:custDataLst>
          </p:nvPr>
        </p:nvSpPr>
        <p:spPr>
          <a:xfrm>
            <a:off x="3261412" y="196498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尿素</a:t>
            </a:r>
            <a:endParaRPr lang="zh-CN" altLang="en-US" sz="2400" b="1" kern="10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>
            <p:custDataLst>
              <p:tags r:id="rId15"/>
            </p:custDataLst>
          </p:nvPr>
        </p:nvSpPr>
        <p:spPr>
          <a:xfrm>
            <a:off x="5446059" y="1936115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1-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丁烯</a:t>
            </a:r>
            <a:endParaRPr lang="zh-CN" altLang="en-US" sz="2400" b="1" kern="10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>
            <p:custDataLst>
              <p:tags r:id="rId16"/>
            </p:custDataLst>
          </p:nvPr>
        </p:nvSpPr>
        <p:spPr>
          <a:xfrm>
            <a:off x="8757956" y="1936114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2-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丁烯</a:t>
            </a:r>
            <a:endParaRPr lang="zh-CN" altLang="en-US" sz="2400" b="1" kern="10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17"/>
            </p:custDataLst>
          </p:nvPr>
        </p:nvSpPr>
        <p:spPr>
          <a:xfrm>
            <a:off x="1068706" y="3360101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2-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甲基丙烯</a:t>
            </a:r>
            <a:endParaRPr lang="zh-CN" altLang="en-US" sz="2400" b="1" kern="10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>
            <p:custDataLst>
              <p:tags r:id="rId18"/>
            </p:custDataLst>
          </p:nvPr>
        </p:nvSpPr>
        <p:spPr>
          <a:xfrm>
            <a:off x="2668589" y="3390878"/>
            <a:ext cx="24498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2-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甲基</a:t>
            </a: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2,4-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己二烯</a:t>
            </a:r>
            <a:endParaRPr lang="zh-CN" altLang="en-US" sz="24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  <p:sp>
        <p:nvSpPr>
          <p:cNvPr id="10" name="矩形 9"/>
          <p:cNvSpPr/>
          <p:nvPr>
            <p:custDataLst>
              <p:tags r:id="rId19"/>
            </p:custDataLst>
          </p:nvPr>
        </p:nvSpPr>
        <p:spPr>
          <a:xfrm>
            <a:off x="5336936" y="3409603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间甲基苯乙烯</a:t>
            </a:r>
            <a:endParaRPr lang="zh-CN" altLang="zh-CN" sz="2400" b="1" kern="10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20"/>
            </p:custDataLst>
          </p:nvPr>
        </p:nvSpPr>
        <p:spPr>
          <a:xfrm>
            <a:off x="8757956" y="367795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二甲醚</a:t>
            </a:r>
            <a:endParaRPr lang="zh-CN" altLang="en-US" sz="2400" b="1" kern="10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>
            <p:custDataLst>
              <p:tags r:id="rId21"/>
            </p:custDataLst>
          </p:nvPr>
        </p:nvSpPr>
        <p:spPr>
          <a:xfrm>
            <a:off x="3095850" y="5702860"/>
            <a:ext cx="1595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1,3-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丁二烯</a:t>
            </a:r>
            <a:endParaRPr lang="zh-CN" altLang="en-US" sz="2400" b="1" kern="10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>
            <p:custDataLst>
              <p:tags r:id="rId22"/>
            </p:custDataLst>
          </p:nvPr>
        </p:nvSpPr>
        <p:spPr>
          <a:xfrm>
            <a:off x="5554740" y="5702860"/>
            <a:ext cx="1467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顺</a:t>
            </a: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-2-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丁烯</a:t>
            </a:r>
            <a:endParaRPr lang="zh-CN" altLang="en-US" sz="2400" b="1" kern="10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矩形 14"/>
          <p:cNvSpPr/>
          <p:nvPr>
            <p:custDataLst>
              <p:tags r:id="rId23"/>
            </p:custDataLst>
          </p:nvPr>
        </p:nvSpPr>
        <p:spPr>
          <a:xfrm>
            <a:off x="8477247" y="5500687"/>
            <a:ext cx="166941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反</a:t>
            </a:r>
            <a:r>
              <a:rPr lang="en-US" altLang="zh-CN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-2-</a:t>
            </a: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丁烯</a:t>
            </a:r>
            <a:endParaRPr lang="zh-CN" altLang="en-US" sz="28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矩形 57346"/>
          <p:cNvSpPr/>
          <p:nvPr>
            <p:custDataLst>
              <p:tags r:id="rId1"/>
            </p:custDataLst>
          </p:nvPr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anchor="ctr" anchorCtr="0"/>
          <a:lstStyle/>
          <a:p>
            <a:pPr algn="ctr"/>
            <a:r>
              <a:rPr lang="zh-CN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有机化合物的命名</a:t>
            </a:r>
            <a:endParaRPr lang="zh-CN" altLang="en-US" sz="4400" b="1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76530" y="495935"/>
            <a:ext cx="11730990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官能团次序规则：</a:t>
            </a:r>
            <a:endParaRPr lang="en-US" altLang="zh-CN" sz="2800">
              <a:latin typeface="黑体" panose="02010609060101010101" charset="-122"/>
              <a:ea typeface="黑体" panose="02010609060101010101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-COOH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-SO</a:t>
            </a:r>
            <a:r>
              <a: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 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-COOR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-COX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-CONH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-CN 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-CHO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-CO-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-OH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-SH &gt; -NH</a:t>
            </a:r>
            <a:r>
              <a: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-C=C-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&gt; -OR &gt; -SR &gt;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 &gt; -Cl &gt; -Br &gt; -I &gt; -NO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即 羧酸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磺酸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羧酸酯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酰卤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酰胺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腈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醛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酮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醇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硫醇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酚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硫酚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胺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炔烃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烯烃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醚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硫醚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卤代烃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硝基化合物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当有机化合物含有多个官能团时，要以最优先的官能团为主官能团，其他官能团作为取代基。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29260" y="4852670"/>
            <a:ext cx="1133221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羧基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&gt;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醛基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&gt;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羟基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&gt;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碳碳三键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&gt;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碳碳双键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&gt;(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苯环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)&gt;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卤素原子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&gt;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硝基。</a:t>
            </a:r>
            <a:endParaRPr lang="zh-CN" altLang="zh-CN" sz="280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pic>
        <p:nvPicPr>
          <p:cNvPr id="60424" name="图片 604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36395" y="5784850"/>
            <a:ext cx="2795905" cy="535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5" name="矩形 60424"/>
          <p:cNvSpPr/>
          <p:nvPr>
            <p:custDataLst>
              <p:tags r:id="rId6"/>
            </p:custDataLst>
          </p:nvPr>
        </p:nvSpPr>
        <p:spPr>
          <a:xfrm>
            <a:off x="4636770" y="5798820"/>
            <a:ext cx="68770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不能作为母体，只能作为取代基命名  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0426" name="矩形 60425"/>
          <p:cNvSpPr/>
          <p:nvPr>
            <p:custDataLst>
              <p:tags r:id="rId7"/>
            </p:custDataLst>
          </p:nvPr>
        </p:nvSpPr>
        <p:spPr>
          <a:xfrm>
            <a:off x="176530" y="5589588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 i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注意：</a:t>
            </a:r>
            <a:endParaRPr lang="zh-CN" altLang="en-US" sz="2800" b="1" i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15695" y="602615"/>
          <a:ext cx="10045700" cy="5233035"/>
        </p:xfrm>
        <a:graphic>
          <a:graphicData uri="http://schemas.openxmlformats.org/drawingml/2006/table">
            <a:tbl>
              <a:tblPr firstRow="1" firstCol="1" bandRow="1"/>
              <a:tblGrid>
                <a:gridCol w="2510790"/>
                <a:gridCol w="2510155"/>
                <a:gridCol w="2512060"/>
                <a:gridCol w="2512695"/>
              </a:tblGrid>
              <a:tr h="174434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=CHCl</a:t>
                      </a:r>
                      <a:endParaRPr lang="en-US" sz="2800" kern="100" err="1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34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-O-C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5</a:t>
                      </a:r>
                      <a:endParaRPr lang="en-US" sz="2800" kern="100" baseline="-250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34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0" name="图片 10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2880" y="721995"/>
            <a:ext cx="1817370" cy="75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图片 11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6080" y="838835"/>
            <a:ext cx="14795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图片 12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7495" y="972820"/>
            <a:ext cx="1844675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图片 14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140" y="2531110"/>
            <a:ext cx="165481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图片 15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975" y="2409190"/>
            <a:ext cx="2000885" cy="109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图片 16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2440" y="2408555"/>
            <a:ext cx="1266190" cy="11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图片 17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550" y="4098290"/>
            <a:ext cx="1155700" cy="123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图片 19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8105" y="4370070"/>
            <a:ext cx="1886585" cy="8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图片 21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7495" y="4115435"/>
            <a:ext cx="1688465" cy="10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>
            <p:custDataLst>
              <p:tags r:id="rId20"/>
            </p:custDataLst>
          </p:nvPr>
        </p:nvSpPr>
        <p:spPr>
          <a:xfrm>
            <a:off x="1374327" y="1728672"/>
            <a:ext cx="21755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1,2-</a:t>
            </a: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二溴乙烯</a:t>
            </a:r>
            <a:endParaRPr lang="zh-CN" altLang="en-US" sz="28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  <p:sp>
        <p:nvSpPr>
          <p:cNvPr id="4" name="矩形 3"/>
          <p:cNvSpPr/>
          <p:nvPr>
            <p:custDataLst>
              <p:tags r:id="rId21"/>
            </p:custDataLst>
          </p:nvPr>
        </p:nvSpPr>
        <p:spPr>
          <a:xfrm>
            <a:off x="3718961" y="1887094"/>
            <a:ext cx="27089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1</a:t>
            </a:r>
            <a:r>
              <a:rPr lang="en-US" altLang="zh-CN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,1,2,2-</a:t>
            </a: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四溴乙烷</a:t>
            </a:r>
            <a:endParaRPr lang="zh-CN" altLang="en-US" sz="28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  <p:sp>
        <p:nvSpPr>
          <p:cNvPr id="5" name="矩形 4"/>
          <p:cNvSpPr/>
          <p:nvPr>
            <p:custDataLst>
              <p:tags r:id="rId22"/>
            </p:custDataLst>
          </p:nvPr>
        </p:nvSpPr>
        <p:spPr>
          <a:xfrm>
            <a:off x="6834096" y="1934719"/>
            <a:ext cx="12553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氯乙烯</a:t>
            </a:r>
            <a:endParaRPr lang="zh-CN" altLang="en-US" sz="28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  <p:sp>
        <p:nvSpPr>
          <p:cNvPr id="6" name="矩形 5"/>
          <p:cNvSpPr/>
          <p:nvPr>
            <p:custDataLst>
              <p:tags r:id="rId23"/>
            </p:custDataLst>
          </p:nvPr>
        </p:nvSpPr>
        <p:spPr>
          <a:xfrm>
            <a:off x="9338689" y="2009342"/>
            <a:ext cx="11938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2-</a:t>
            </a: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丙醇</a:t>
            </a:r>
            <a:endParaRPr lang="zh-CN" altLang="en-US" sz="28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  <p:sp>
        <p:nvSpPr>
          <p:cNvPr id="7" name="矩形 6"/>
          <p:cNvSpPr/>
          <p:nvPr>
            <p:custDataLst>
              <p:tags r:id="rId24"/>
            </p:custDataLst>
          </p:nvPr>
        </p:nvSpPr>
        <p:spPr>
          <a:xfrm>
            <a:off x="1657219" y="3514631"/>
            <a:ext cx="14077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苯甲醇</a:t>
            </a:r>
            <a:endParaRPr lang="zh-CN" altLang="en-US" sz="3200" b="1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  <p:sp>
        <p:nvSpPr>
          <p:cNvPr id="8" name="矩形 7"/>
          <p:cNvSpPr/>
          <p:nvPr>
            <p:custDataLst>
              <p:tags r:id="rId25"/>
            </p:custDataLst>
          </p:nvPr>
        </p:nvSpPr>
        <p:spPr>
          <a:xfrm>
            <a:off x="4039715" y="3593948"/>
            <a:ext cx="19704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邻甲基苯酚</a:t>
            </a:r>
            <a:endParaRPr lang="zh-CN" altLang="en-US" sz="28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  <p:sp>
        <p:nvSpPr>
          <p:cNvPr id="9" name="矩形 8"/>
          <p:cNvSpPr/>
          <p:nvPr>
            <p:custDataLst>
              <p:tags r:id="rId26"/>
            </p:custDataLst>
          </p:nvPr>
        </p:nvSpPr>
        <p:spPr>
          <a:xfrm>
            <a:off x="6718562" y="3700658"/>
            <a:ext cx="20847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1,2,3-</a:t>
            </a: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丙三醇</a:t>
            </a:r>
            <a:endParaRPr lang="zh-CN" altLang="en-US" sz="28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  <p:sp>
        <p:nvSpPr>
          <p:cNvPr id="10" name="矩形 9"/>
          <p:cNvSpPr/>
          <p:nvPr>
            <p:custDataLst>
              <p:tags r:id="rId27"/>
            </p:custDataLst>
          </p:nvPr>
        </p:nvSpPr>
        <p:spPr>
          <a:xfrm>
            <a:off x="9435844" y="3715573"/>
            <a:ext cx="99949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乙醚</a:t>
            </a:r>
            <a:endParaRPr lang="zh-CN" altLang="en-US" sz="32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  <p:sp>
        <p:nvSpPr>
          <p:cNvPr id="11" name="矩形 10"/>
          <p:cNvSpPr/>
          <p:nvPr>
            <p:custDataLst>
              <p:tags r:id="rId28"/>
            </p:custDataLst>
          </p:nvPr>
        </p:nvSpPr>
        <p:spPr>
          <a:xfrm>
            <a:off x="1240637" y="5362490"/>
            <a:ext cx="24422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2,4,6-</a:t>
            </a: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三溴苯酚</a:t>
            </a:r>
            <a:endParaRPr lang="zh-CN" altLang="en-US" sz="28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  <p:sp>
        <p:nvSpPr>
          <p:cNvPr id="13" name="矩形 12"/>
          <p:cNvSpPr/>
          <p:nvPr>
            <p:custDataLst>
              <p:tags r:id="rId29"/>
            </p:custDataLst>
          </p:nvPr>
        </p:nvSpPr>
        <p:spPr>
          <a:xfrm>
            <a:off x="6672087" y="5348000"/>
            <a:ext cx="12553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苯甲醛</a:t>
            </a:r>
            <a:endParaRPr lang="zh-CN" altLang="en-US" sz="28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  <p:sp>
        <p:nvSpPr>
          <p:cNvPr id="14" name="矩形 13"/>
          <p:cNvSpPr/>
          <p:nvPr>
            <p:custDataLst>
              <p:tags r:id="rId30"/>
            </p:custDataLst>
          </p:nvPr>
        </p:nvSpPr>
        <p:spPr>
          <a:xfrm>
            <a:off x="9435988" y="5316655"/>
            <a:ext cx="99949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丙酮</a:t>
            </a:r>
            <a:endParaRPr lang="zh-CN" altLang="en-US" sz="32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68188" y="518224"/>
          <a:ext cx="10018058" cy="2141500"/>
        </p:xfrm>
        <a:graphic>
          <a:graphicData uri="http://schemas.openxmlformats.org/drawingml/2006/table">
            <a:tbl>
              <a:tblPr firstRow="1" firstCol="1" bandRow="1"/>
              <a:tblGrid>
                <a:gridCol w="2503928"/>
                <a:gridCol w="2503928"/>
                <a:gridCol w="2505101"/>
                <a:gridCol w="2505101"/>
              </a:tblGrid>
              <a:tr h="122999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17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35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COOH</a:t>
                      </a:r>
                      <a:endParaRPr lang="en-US" sz="28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17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33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COOH</a:t>
                      </a:r>
                      <a:endParaRPr lang="en-US" sz="28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15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31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COOH</a:t>
                      </a: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17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31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COOH</a:t>
                      </a:r>
                      <a:endParaRPr lang="en-US" sz="28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50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HOOC-COOH</a:t>
                      </a:r>
                      <a:endParaRPr lang="en-US" sz="28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方正兰亭超细黑简体"/>
                          <a:cs typeface="宋体" panose="02010600030101010101" pitchFamily="2" charset="-122"/>
                        </a:rPr>
                        <a:t>HCOOH</a:t>
                      </a:r>
                      <a:endParaRPr lang="en-US" sz="2400" kern="100">
                        <a:effectLst/>
                        <a:latin typeface="Times New Roman" panose="02020603050405020304"/>
                        <a:ea typeface="方正兰亭超细黑简体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en-US" altLang="zh-CN" sz="1800" u="sng" kern="100">
                        <a:effectLst/>
                        <a:latin typeface="Times New Roman" panose="02020603050405020304"/>
                        <a:ea typeface="方正兰亭超细黑简体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8" name="图片 22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5080" y="1783715"/>
            <a:ext cx="16637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图片 23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5870" y="1864995"/>
            <a:ext cx="1812290" cy="88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784199" y="134195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u="sng" kern="100">
                <a:solidFill>
                  <a:prstClr val="black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硬脂酸</a:t>
            </a:r>
            <a:endParaRPr lang="zh-CN" altLang="en-US" kern="1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4276725" y="130679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u="sng" kern="100">
                <a:solidFill>
                  <a:prstClr val="black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油酸</a:t>
            </a:r>
            <a:endParaRPr lang="zh-CN" altLang="en-US" kern="1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6812838" y="129334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u="sng" kern="100">
                <a:solidFill>
                  <a:prstClr val="black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软脂酸</a:t>
            </a:r>
            <a:endParaRPr lang="zh-CN" altLang="en-US" kern="1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8865870" y="1334770"/>
            <a:ext cx="240157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u="sng" kern="100">
                <a:solidFill>
                  <a:prstClr val="black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亚油酸</a:t>
            </a:r>
            <a:endParaRPr lang="zh-CN" altLang="en-US" kern="1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1435989" y="2129069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乙二酸</a:t>
            </a:r>
            <a:r>
              <a:rPr lang="en-US" altLang="zh-CN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(</a:t>
            </a:r>
            <a:r>
              <a:rPr lang="zh-CN" altLang="en-US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草酸</a:t>
            </a:r>
            <a:r>
              <a:rPr lang="en-US" altLang="zh-CN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)</a:t>
            </a:r>
            <a:endParaRPr lang="zh-CN" altLang="en-US" b="1" kern="10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105784" y="212906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甲酸</a:t>
            </a:r>
            <a:r>
              <a:rPr lang="en-US" altLang="zh-CN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(</a:t>
            </a:r>
            <a:r>
              <a:rPr lang="zh-CN" altLang="en-US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蚁酸</a:t>
            </a:r>
            <a:r>
              <a:rPr lang="en-US" altLang="zh-CN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)</a:t>
            </a:r>
            <a:endParaRPr lang="zh-CN" altLang="en-US" b="1" kern="10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6283679" y="2291369"/>
            <a:ext cx="1935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苯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甲酸</a:t>
            </a:r>
            <a:r>
              <a:rPr lang="en-US" altLang="zh-CN" sz="1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(</a:t>
            </a:r>
            <a:r>
              <a:rPr lang="zh-CN" altLang="en-US" sz="1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安息香酸</a:t>
            </a:r>
            <a:r>
              <a:rPr lang="en-US" altLang="zh-CN" sz="1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)</a:t>
            </a:r>
            <a:endParaRPr lang="en-US" altLang="zh-CN" sz="14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9884162" y="2291369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400" u="sng" kern="100">
                <a:solidFill>
                  <a:prstClr val="black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乳酸</a:t>
            </a:r>
            <a:endParaRPr lang="zh-CN" altLang="en-US" sz="2400" u="sng" kern="100">
              <a:solidFill>
                <a:prstClr val="black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4"/>
            </p:custDataLst>
          </p:nvPr>
        </p:nvGraphicFramePr>
        <p:xfrm>
          <a:off x="1007718" y="2964917"/>
          <a:ext cx="9763376" cy="3059365"/>
        </p:xfrm>
        <a:graphic>
          <a:graphicData uri="http://schemas.openxmlformats.org/drawingml/2006/table">
            <a:tbl>
              <a:tblPr firstRow="1" firstCol="1" bandRow="1"/>
              <a:tblGrid>
                <a:gridCol w="2440272"/>
                <a:gridCol w="2440272"/>
                <a:gridCol w="2441416"/>
                <a:gridCol w="2441416"/>
              </a:tblGrid>
              <a:tr h="122364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618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24" name="图片 24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920" y="2783205"/>
            <a:ext cx="190373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图片 25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7915" y="2978785"/>
            <a:ext cx="2266315" cy="93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图片 26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2915" y="2964815"/>
            <a:ext cx="1348105" cy="6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图片 27"/>
          <p:cNvPicPr>
            <a:picLocks noChangeArrowheads="1"/>
          </p:cNvPicPr>
          <p:nvPr>
            <p:custDataLst>
              <p:tags r:id="rId2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1575" y="3055620"/>
            <a:ext cx="1732280" cy="7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图片 28"/>
          <p:cNvPicPr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7690" y="4345940"/>
            <a:ext cx="1353185" cy="6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图片 29"/>
          <p:cNvPicPr>
            <a:picLocks noChangeArrowheads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3375" y="4279900"/>
            <a:ext cx="125603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图片 30"/>
          <p:cNvPicPr>
            <a:picLocks noChangeArrowheads="1"/>
          </p:cNvPicPr>
          <p:nvPr>
            <p:custDataLst>
              <p:tags r:id="rId2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480" y="4330065"/>
            <a:ext cx="1765935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图片 31"/>
          <p:cNvPicPr>
            <a:picLocks noChangeArrowheads="1"/>
          </p:cNvPicPr>
          <p:nvPr>
            <p:custDataLst>
              <p:tags r:id="rId2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1575" y="4344035"/>
            <a:ext cx="1657350" cy="62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>
            <p:custDataLst>
              <p:tags r:id="rId31"/>
            </p:custDataLst>
          </p:nvPr>
        </p:nvSpPr>
        <p:spPr>
          <a:xfrm>
            <a:off x="1784198" y="382428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u="sng" kern="100">
                <a:solidFill>
                  <a:prstClr val="black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柠檬酸</a:t>
            </a:r>
            <a:endParaRPr lang="zh-CN" altLang="en-US" kern="1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矩形 14"/>
          <p:cNvSpPr/>
          <p:nvPr>
            <p:custDataLst>
              <p:tags r:id="rId32"/>
            </p:custDataLst>
          </p:nvPr>
        </p:nvSpPr>
        <p:spPr>
          <a:xfrm>
            <a:off x="4219795" y="382380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u="sng" kern="100">
                <a:solidFill>
                  <a:prstClr val="black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苹果酸</a:t>
            </a:r>
            <a:endParaRPr lang="zh-CN" altLang="en-US" kern="1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矩形 15"/>
          <p:cNvSpPr/>
          <p:nvPr>
            <p:custDataLst>
              <p:tags r:id="rId33"/>
            </p:custDataLst>
          </p:nvPr>
        </p:nvSpPr>
        <p:spPr>
          <a:xfrm>
            <a:off x="6350252" y="3645413"/>
            <a:ext cx="17132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草酸二乙酯</a:t>
            </a:r>
            <a:endParaRPr lang="zh-CN" altLang="en-US" sz="24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  <p:sp>
        <p:nvSpPr>
          <p:cNvPr id="17" name="矩形 16"/>
          <p:cNvSpPr/>
          <p:nvPr>
            <p:custDataLst>
              <p:tags r:id="rId34"/>
            </p:custDataLst>
          </p:nvPr>
        </p:nvSpPr>
        <p:spPr>
          <a:xfrm>
            <a:off x="8865962" y="3716456"/>
            <a:ext cx="15836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2,3-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丁二醇</a:t>
            </a:r>
            <a:endParaRPr lang="zh-CN" altLang="en-US" sz="24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  <p:sp>
        <p:nvSpPr>
          <p:cNvPr id="18" name="矩形 17"/>
          <p:cNvSpPr/>
          <p:nvPr>
            <p:custDataLst>
              <p:tags r:id="rId35"/>
            </p:custDataLst>
          </p:nvPr>
        </p:nvSpPr>
        <p:spPr>
          <a:xfrm>
            <a:off x="1015048" y="5154732"/>
            <a:ext cx="21755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1,3-</a:t>
            </a:r>
            <a:r>
              <a:rPr lang="zh-CN" altLang="en-US" sz="28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环己二烯</a:t>
            </a:r>
            <a:endParaRPr lang="zh-CN" altLang="en-US" sz="28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  <p:sp>
        <p:nvSpPr>
          <p:cNvPr id="19" name="矩形 18"/>
          <p:cNvSpPr/>
          <p:nvPr>
            <p:custDataLst>
              <p:tags r:id="rId36"/>
            </p:custDataLst>
          </p:nvPr>
        </p:nvSpPr>
        <p:spPr>
          <a:xfrm>
            <a:off x="3389909" y="5202952"/>
            <a:ext cx="245999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二乙酸</a:t>
            </a:r>
            <a:r>
              <a:rPr lang="en-US" altLang="zh-CN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-1,4-</a:t>
            </a:r>
            <a:r>
              <a:rPr lang="zh-CN" altLang="en-US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环己二醇酯</a:t>
            </a:r>
            <a:endParaRPr lang="zh-CN" altLang="en-US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  <p:sp>
        <p:nvSpPr>
          <p:cNvPr id="20" name="矩形 19"/>
          <p:cNvSpPr/>
          <p:nvPr>
            <p:custDataLst>
              <p:tags r:id="rId37"/>
            </p:custDataLst>
          </p:nvPr>
        </p:nvSpPr>
        <p:spPr>
          <a:xfrm>
            <a:off x="6108952" y="5186732"/>
            <a:ext cx="21958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3,6-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二溴环己烯</a:t>
            </a:r>
            <a:endParaRPr lang="zh-CN" altLang="en-US" sz="24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  <p:sp>
        <p:nvSpPr>
          <p:cNvPr id="21" name="矩形 20"/>
          <p:cNvSpPr/>
          <p:nvPr>
            <p:custDataLst>
              <p:tags r:id="rId38"/>
            </p:custDataLst>
          </p:nvPr>
        </p:nvSpPr>
        <p:spPr>
          <a:xfrm>
            <a:off x="8563561" y="5138857"/>
            <a:ext cx="22453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2-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氯</a:t>
            </a:r>
            <a:r>
              <a:rPr lang="en-US" altLang="zh-CN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宋体" panose="02010600030101010101" pitchFamily="2" charset="-122"/>
              </a:rPr>
              <a:t>-1,3-</a:t>
            </a:r>
            <a:r>
              <a:rPr lang="zh-CN" altLang="en-US" sz="2400" b="1" u="sng" kern="100">
                <a:solidFill>
                  <a:srgbClr val="0070C0"/>
                </a:solidFill>
                <a:latin typeface="Times New Roman" panose="02020603050405020304"/>
                <a:ea typeface="方正兰亭超细黑简体"/>
                <a:cs typeface="Times New Roman" panose="02020603050405020304"/>
              </a:rPr>
              <a:t>丁二烯</a:t>
            </a:r>
            <a:endParaRPr lang="zh-CN" altLang="en-US" sz="2400" b="1" u="sng" kern="100">
              <a:solidFill>
                <a:srgbClr val="0070C0"/>
              </a:solidFill>
              <a:latin typeface="Times New Roman" panose="02020603050405020304"/>
              <a:ea typeface="方正兰亭超细黑简体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46412" y="779623"/>
          <a:ext cx="8780929" cy="454571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969563"/>
                <a:gridCol w="2651307"/>
                <a:gridCol w="3160059"/>
              </a:tblGrid>
              <a:tr h="477931">
                <a:tc gridSpan="3"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</a:rPr>
                        <a:t>近年高考真题中的有机物名称</a:t>
                      </a:r>
                      <a:endParaRPr lang="zh-CN" sz="18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  <a:tr h="1889361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21784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532623" y="2563050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21</a:t>
            </a:r>
            <a:r>
              <a:rPr lang="zh-CN" altLang="en-US"/>
              <a:t>山东</a:t>
            </a:r>
            <a:r>
              <a:rPr lang="en-US" altLang="zh-CN"/>
              <a:t>M(2—</a:t>
            </a:r>
            <a:r>
              <a:rPr lang="zh-CN" altLang="zh-CN"/>
              <a:t>甲基</a:t>
            </a:r>
            <a:r>
              <a:rPr lang="en-US" altLang="zh-CN"/>
              <a:t>—2—</a:t>
            </a:r>
            <a:r>
              <a:rPr lang="zh-CN" altLang="zh-CN"/>
              <a:t>丁醇</a:t>
            </a:r>
            <a:r>
              <a:rPr lang="en-US" altLang="zh-CN"/>
              <a:t>)</a:t>
            </a:r>
            <a:endParaRPr lang="zh-CN" alt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1380" y="1134110"/>
            <a:ext cx="185610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4653990" y="2513939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21</a:t>
            </a:r>
            <a:r>
              <a:rPr lang="zh-CN" altLang="en-US"/>
              <a:t>全国甲</a:t>
            </a:r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/>
          <a:srcRect r="81949" b="73480"/>
          <a:stretch>
            <a:fillRect/>
          </a:stretch>
        </p:blipFill>
        <p:spPr bwMode="auto">
          <a:xfrm>
            <a:off x="4785995" y="1330960"/>
            <a:ext cx="2025650" cy="1061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5704112" y="251393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间苯二酚</a:t>
            </a:r>
            <a:endParaRPr lang="zh-CN" altLang="en-US" b="1">
              <a:solidFill>
                <a:srgbClr val="0070C0"/>
              </a:solidFill>
            </a:endParaRPr>
          </a:p>
        </p:txBody>
      </p:sp>
      <p:pic>
        <p:nvPicPr>
          <p:cNvPr id="8" name="图片 7"/>
          <p:cNvPicPr/>
          <p:nvPr>
            <p:custDataLst>
              <p:tags r:id="rId9"/>
            </p:custDataLst>
          </p:nvPr>
        </p:nvPicPr>
        <p:blipFill>
          <a:blip r:embed="rId10"/>
          <a:srcRect r="85269" b="57420"/>
          <a:stretch>
            <a:fillRect/>
          </a:stretch>
        </p:blipFill>
        <p:spPr bwMode="auto">
          <a:xfrm>
            <a:off x="7355205" y="1134110"/>
            <a:ext cx="2312670" cy="12592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7464909" y="252738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21</a:t>
            </a:r>
            <a:r>
              <a:rPr lang="zh-CN" altLang="en-US"/>
              <a:t>全国乙</a:t>
            </a:r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598553" y="252672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2-</a:t>
            </a:r>
            <a:r>
              <a:rPr lang="zh-CN" altLang="en-US" b="1">
                <a:solidFill>
                  <a:srgbClr val="0070C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氟甲苯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1852086" y="4750633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21</a:t>
            </a:r>
            <a:r>
              <a:rPr lang="zh-CN" altLang="en-US"/>
              <a:t>河北</a:t>
            </a:r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14"/>
            </p:custDataLst>
          </p:nvPr>
        </p:nvSpPr>
        <p:spPr>
          <a:xfrm>
            <a:off x="2754897" y="47407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/>
              <a:t>邻二甲苯</a:t>
            </a:r>
            <a:endParaRPr lang="zh-CN" altLang="en-US"/>
          </a:p>
        </p:txBody>
      </p:sp>
      <p:pic>
        <p:nvPicPr>
          <p:cNvPr id="126979" name="Picture 3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r="74399" b="73941"/>
          <a:stretch>
            <a:fillRect/>
          </a:stretch>
        </p:blipFill>
        <p:spPr bwMode="auto">
          <a:xfrm>
            <a:off x="1647401" y="3348317"/>
            <a:ext cx="2642211" cy="127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>
            <p:custDataLst>
              <p:tags r:id="rId17"/>
            </p:custDataLst>
          </p:nvPr>
        </p:nvSpPr>
        <p:spPr>
          <a:xfrm>
            <a:off x="4904740" y="3522345"/>
            <a:ext cx="180403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en-US" altLang="zh-CN" sz="24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400" baseline="-250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C=CHCl</a:t>
            </a:r>
            <a:endParaRPr lang="en-US" altLang="zh-CN" sz="2400" b="1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>
            <p:custDataLst>
              <p:tags r:id="rId18"/>
            </p:custDataLst>
          </p:nvPr>
        </p:nvSpPr>
        <p:spPr>
          <a:xfrm>
            <a:off x="4397619" y="4388922"/>
            <a:ext cx="27800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[20</a:t>
            </a:r>
            <a:r>
              <a:rPr lang="zh-CN" altLang="en-US" sz="2400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全国</a:t>
            </a:r>
            <a:r>
              <a:rPr lang="en-US" altLang="zh-CN" sz="2400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I]</a:t>
            </a:r>
            <a:r>
              <a:rPr lang="zh-CN" altLang="en-US" sz="2400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三氯乙</a:t>
            </a:r>
            <a:r>
              <a:rPr lang="zh-CN" altLang="en-US" sz="2400" b="1" u="sng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烯</a:t>
            </a:r>
            <a:endParaRPr lang="zh-CN" altLang="en-US" sz="2400" b="1" u="sng" kern="100">
              <a:solidFill>
                <a:srgbClr val="0070C0"/>
              </a:solidFill>
              <a:latin typeface="等线" panose="02010600030101010101" charset="-122"/>
              <a:ea typeface="宋体" panose="02010600030101010101" pitchFamily="2" charset="-122"/>
              <a:cs typeface="Arial" panose="020B0604020202020204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23994" r="70488" b="52635"/>
          <a:stretch>
            <a:fillRect/>
          </a:stretch>
        </p:blipFill>
        <p:spPr bwMode="auto">
          <a:xfrm>
            <a:off x="8341995" y="3171825"/>
            <a:ext cx="1326515" cy="115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>
            <p:custDataLst>
              <p:tags r:id="rId21"/>
            </p:custDataLst>
          </p:nvPr>
        </p:nvSpPr>
        <p:spPr>
          <a:xfrm>
            <a:off x="7126057" y="4545537"/>
            <a:ext cx="30905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[20</a:t>
            </a:r>
            <a:r>
              <a:rPr lang="zh-CN" altLang="en-US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全国</a:t>
            </a:r>
            <a:r>
              <a:rPr lang="en-US" altLang="zh-CN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II]</a:t>
            </a:r>
            <a:r>
              <a:rPr lang="en-US" altLang="zh-CN" sz="1600" b="1">
                <a:solidFill>
                  <a:srgbClr val="0070C0"/>
                </a:solidFill>
              </a:rPr>
              <a:t> </a:t>
            </a:r>
            <a:r>
              <a:rPr lang="en-US" altLang="zh-CN" sz="2800" b="1">
                <a:solidFill>
                  <a:srgbClr val="0070C0"/>
                </a:solidFill>
              </a:rPr>
              <a:t>3-</a:t>
            </a:r>
            <a:r>
              <a:rPr lang="zh-CN" altLang="zh-CN" sz="2800" b="1">
                <a:solidFill>
                  <a:srgbClr val="0070C0"/>
                </a:solidFill>
              </a:rPr>
              <a:t>甲基苯酚</a:t>
            </a:r>
            <a:endParaRPr lang="zh-CN" altLang="zh-CN" sz="2800" b="1" kern="10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4" grpId="0"/>
      <p:bldP spid="15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46412" y="779623"/>
          <a:ext cx="8780929" cy="454571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969563"/>
                <a:gridCol w="2651307"/>
                <a:gridCol w="3160059"/>
              </a:tblGrid>
              <a:tr h="477931">
                <a:tc gridSpan="3"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</a:rPr>
                        <a:t>近年高考真题中的有机物名称</a:t>
                      </a:r>
                      <a:endParaRPr lang="zh-CN" sz="18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  <a:tr h="1889361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21784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355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3680" r="82083" b="61987"/>
          <a:stretch>
            <a:fillRect/>
          </a:stretch>
        </p:blipFill>
        <p:spPr bwMode="auto">
          <a:xfrm>
            <a:off x="2400300" y="1466032"/>
            <a:ext cx="1143000" cy="109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496877" y="2823148"/>
            <a:ext cx="294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[20</a:t>
            </a:r>
            <a:r>
              <a:rPr lang="zh-CN" altLang="en-US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全国</a:t>
            </a:r>
            <a:r>
              <a:rPr lang="en-US" altLang="zh-CN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III]</a:t>
            </a:r>
            <a:r>
              <a:rPr lang="en-US" altLang="zh-CN" b="1">
                <a:solidFill>
                  <a:srgbClr val="0070C0"/>
                </a:solidFill>
              </a:rPr>
              <a:t> 2−</a:t>
            </a:r>
            <a:r>
              <a:rPr lang="zh-CN" altLang="zh-CN" b="1">
                <a:solidFill>
                  <a:srgbClr val="0070C0"/>
                </a:solidFill>
              </a:rPr>
              <a:t>羟基苯甲醛</a:t>
            </a:r>
            <a:endParaRPr lang="zh-CN" altLang="en-US" b="1">
              <a:solidFill>
                <a:srgbClr val="0070C0"/>
              </a:solidFill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9974" y="1378834"/>
            <a:ext cx="632012" cy="96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4581052" y="2623093"/>
            <a:ext cx="2608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[20</a:t>
            </a:r>
            <a:r>
              <a:rPr lang="zh-CN" altLang="en-US" sz="2000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浙江</a:t>
            </a:r>
            <a:r>
              <a:rPr lang="en-US" altLang="zh-CN" sz="2000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]</a:t>
            </a:r>
            <a:r>
              <a:rPr lang="en-US" altLang="zh-CN" sz="2000" b="1">
                <a:solidFill>
                  <a:srgbClr val="0070C0"/>
                </a:solidFill>
              </a:rPr>
              <a:t> 3−</a:t>
            </a:r>
            <a:r>
              <a:rPr lang="zh-CN" altLang="zh-CN" sz="2000" b="1">
                <a:solidFill>
                  <a:srgbClr val="0070C0"/>
                </a:solidFill>
              </a:rPr>
              <a:t>甲基己烷</a:t>
            </a:r>
            <a:endParaRPr lang="zh-CN" altLang="en-US" sz="2000" b="1" kern="10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7522778" y="2597116"/>
            <a:ext cx="1736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[20</a:t>
            </a:r>
            <a:r>
              <a:rPr lang="zh-CN" altLang="en-US" sz="2000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浙江</a:t>
            </a:r>
            <a:r>
              <a:rPr lang="en-US" altLang="zh-CN" sz="2000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]</a:t>
            </a:r>
            <a:r>
              <a:rPr lang="zh-CN" altLang="en-US" sz="2000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甘油</a:t>
            </a:r>
            <a:endParaRPr lang="zh-CN" altLang="en-US" sz="2000" b="1" kern="10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8117" y="1639411"/>
            <a:ext cx="2514278" cy="72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6617" y="3501989"/>
            <a:ext cx="1276349" cy="6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5901" y="3406191"/>
            <a:ext cx="774329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>
            <p:custDataLst>
              <p:tags r:id="rId15"/>
            </p:custDataLst>
          </p:nvPr>
        </p:nvSpPr>
        <p:spPr>
          <a:xfrm>
            <a:off x="1837813" y="4299690"/>
            <a:ext cx="2539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[19</a:t>
            </a:r>
            <a:r>
              <a:rPr lang="zh-CN" altLang="en-US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全国</a:t>
            </a:r>
            <a:r>
              <a:rPr lang="en-US" altLang="zh-CN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I]</a:t>
            </a:r>
            <a:r>
              <a:rPr lang="en-US" altLang="zh-CN" b="1" u="sng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2</a:t>
            </a:r>
            <a:r>
              <a:rPr lang="zh-CN" altLang="en-US" sz="2000" b="1" u="sng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－</a:t>
            </a:r>
            <a:r>
              <a:rPr lang="zh-CN" altLang="en-US" b="1" u="sng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苯基丙烯</a:t>
            </a:r>
            <a:endParaRPr lang="zh-CN" altLang="en-US" sz="2400" b="1" kern="10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矩形 17"/>
          <p:cNvSpPr/>
          <p:nvPr>
            <p:custDataLst>
              <p:tags r:id="rId16"/>
            </p:custDataLst>
          </p:nvPr>
        </p:nvSpPr>
        <p:spPr>
          <a:xfrm>
            <a:off x="4581052" y="4404682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[19</a:t>
            </a:r>
            <a:r>
              <a:rPr lang="zh-CN" altLang="en-US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全国</a:t>
            </a:r>
            <a:r>
              <a:rPr lang="en-US" altLang="zh-CN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II]</a:t>
            </a:r>
            <a:r>
              <a:rPr lang="zh-CN" altLang="en-US" sz="1600" b="1" u="sng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环戊二烯</a:t>
            </a:r>
            <a:endParaRPr lang="zh-CN" altLang="en-US" sz="2000" b="1" kern="10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9" name="图片 5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6390" y="3507743"/>
            <a:ext cx="1369149" cy="61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>
            <p:custDataLst>
              <p:tags r:id="rId19"/>
            </p:custDataLst>
          </p:nvPr>
        </p:nvSpPr>
        <p:spPr>
          <a:xfrm>
            <a:off x="7583886" y="4552233"/>
            <a:ext cx="2125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[19</a:t>
            </a:r>
            <a:r>
              <a:rPr lang="zh-CN" altLang="en-US" sz="2000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全国</a:t>
            </a:r>
            <a:r>
              <a:rPr lang="en-US" altLang="zh-CN" sz="2000" b="1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III]</a:t>
            </a:r>
            <a:r>
              <a:rPr lang="zh-CN" altLang="en-US" sz="2000" b="1" u="sng" kern="100">
                <a:solidFill>
                  <a:srgbClr val="0070C0"/>
                </a:solidFill>
                <a:latin typeface="等线" panose="02010600030101010101" charset="-122"/>
                <a:cs typeface="Arial" panose="020B0604020202020204"/>
              </a:rPr>
              <a:t>苯胺</a:t>
            </a:r>
            <a:endParaRPr lang="zh-CN" altLang="en-US" sz="2000" b="1" kern="10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7" grpId="0"/>
      <p:bldP spid="18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8425" y="90170"/>
          <a:ext cx="11760200" cy="6499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0025"/>
                <a:gridCol w="2600325"/>
                <a:gridCol w="2601595"/>
                <a:gridCol w="3818255"/>
              </a:tblGrid>
              <a:tr h="22682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19全国I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400" b="0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u="sng">
                          <a:latin typeface="方正兰亭超细黑简体" charset="0"/>
                          <a:cs typeface="方正兰亭超细黑简体" charset="0"/>
                        </a:rPr>
                        <a:t>－苯基丙烯</a:t>
                      </a:r>
                      <a:endParaRPr lang="en-US" altLang="en-US" sz="2400" b="0" u="sng">
                        <a:latin typeface="方正兰亭超细黑简体" charset="0"/>
                        <a:ea typeface="Calibri" panose="020F0502020204030204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 panose="020F0502020204030204"/>
                          <a:cs typeface="Calibri" panose="020F0502020204030204" charset="0"/>
                        </a:rPr>
                        <a:t> </a:t>
                      </a:r>
                      <a:endParaRPr lang="en-US" sz="2800" b="0"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solidFill>
                          <a:srgbClr val="FF0000"/>
                        </a:solidFill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solidFill>
                          <a:srgbClr val="FF0000"/>
                        </a:solidFill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8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19全国II</a:t>
                      </a:r>
                      <a:r>
                        <a:rPr lang="en-US" sz="28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400" b="0" u="sng">
                          <a:latin typeface="方正兰亭超细黑简体" charset="0"/>
                          <a:cs typeface="方正兰亭超细黑简体" charset="0"/>
                        </a:rPr>
                        <a:t>环戊二烯</a:t>
                      </a:r>
                      <a:endParaRPr lang="en-US" altLang="en-US" sz="2400" b="0" u="sng">
                        <a:latin typeface="方正兰亭超细黑简体" charset="0"/>
                        <a:ea typeface="Calibri" panose="020F0502020204030204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 panose="020F0502020204030204"/>
                          <a:cs typeface="Calibri" panose="020F0502020204030204" charset="0"/>
                        </a:rPr>
                        <a:t> </a:t>
                      </a:r>
                      <a:endParaRPr lang="en-US" sz="2800" b="0"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solidFill>
                          <a:srgbClr val="FF0000"/>
                        </a:solidFill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19全国III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400" b="0" u="sng">
                          <a:latin typeface="方正兰亭超细黑简体" charset="0"/>
                          <a:cs typeface="方正兰亭超细黑简体" charset="0"/>
                        </a:rPr>
                        <a:t>水杨酸</a:t>
                      </a:r>
                      <a:endParaRPr lang="en-US" altLang="en-US" sz="2400" b="0" u="sng">
                        <a:latin typeface="方正兰亭超细黑简体" charset="0"/>
                        <a:ea typeface="Calibri" panose="020F0502020204030204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 panose="020F0502020204030204"/>
                          <a:cs typeface="Calibri" panose="020F0502020204030204" charset="0"/>
                        </a:rPr>
                        <a:t> </a:t>
                      </a:r>
                      <a:endParaRPr lang="en-US" sz="2800" b="0"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solidFill>
                          <a:srgbClr val="FF0000"/>
                        </a:solidFill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19全国III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400" b="0" u="sng">
                          <a:latin typeface="方正兰亭超细黑简体" charset="0"/>
                          <a:cs typeface="方正兰亭超细黑简体" charset="0"/>
                        </a:rPr>
                        <a:t>乙酰水杨酸</a:t>
                      </a:r>
                      <a:endParaRPr lang="en-US" altLang="en-US" sz="2400" b="0" u="sng">
                        <a:latin typeface="方正兰亭超细黑简体" charset="0"/>
                        <a:ea typeface="Calibri" panose="020F0502020204030204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136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</a:t>
                      </a:r>
                      <a:r>
                        <a:rPr lang="en-US" sz="28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CO)</a:t>
                      </a:r>
                      <a:r>
                        <a:rPr lang="en-US" sz="28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19全国III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 u="sng">
                          <a:latin typeface="方正兰亭超细黑简体" charset="0"/>
                          <a:cs typeface="方正兰亭超细黑简体" charset="0"/>
                        </a:rPr>
                        <a:t>醋酸酐</a:t>
                      </a:r>
                      <a:endParaRPr lang="en-US" altLang="en-US" sz="2800" b="0" u="sng">
                        <a:latin typeface="方正兰亭超细黑简体" charset="0"/>
                        <a:ea typeface="Times New Roman" panose="02020603050405020304" pitchFamily="18" charset="0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800" b="0"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 panose="020F0502020204030204"/>
                          <a:cs typeface="Calibri" panose="020F0502020204030204" charset="0"/>
                        </a:rPr>
                        <a:t> </a:t>
                      </a:r>
                      <a:endParaRPr lang="en-US" sz="2800" b="0"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19全国III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800" b="0" u="sng">
                          <a:latin typeface="方正兰亭超细黑简体" charset="0"/>
                          <a:cs typeface="方正兰亭超细黑简体" charset="0"/>
                        </a:rPr>
                        <a:t>苯胺</a:t>
                      </a:r>
                      <a:endParaRPr lang="en-US" altLang="en-US" sz="2800" b="0" u="sng">
                        <a:latin typeface="方正兰亭超细黑简体" charset="0"/>
                        <a:ea typeface="Calibri" panose="020F0502020204030204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 panose="020F0502020204030204"/>
                          <a:cs typeface="Calibri" panose="020F0502020204030204" charset="0"/>
                        </a:rPr>
                        <a:t> </a:t>
                      </a:r>
                      <a:endParaRPr lang="en-US" sz="2800" b="0"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19全国III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 u="sng">
                          <a:latin typeface="方正兰亭超细黑简体" charset="0"/>
                          <a:cs typeface="方正兰亭超细黑简体" charset="0"/>
                        </a:rPr>
                        <a:t>间苯二酚</a:t>
                      </a:r>
                      <a:endParaRPr lang="en-US" sz="2400" b="0" u="sng">
                        <a:latin typeface="方正兰亭超细黑简体" charset="0"/>
                        <a:cs typeface="方正兰亭超细黑简体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 u="sng">
                          <a:latin typeface="方正兰亭超细黑简体" charset="0"/>
                          <a:cs typeface="方正兰亭超细黑简体" charset="0"/>
                        </a:rPr>
                        <a:t>(1,3－苯二酚)</a:t>
                      </a:r>
                      <a:endParaRPr lang="en-US" altLang="en-US" sz="2000" b="0" u="sng">
                        <a:latin typeface="方正兰亭超细黑简体" charset="0"/>
                        <a:ea typeface="Calibri" panose="020F0502020204030204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800" b="0"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 panose="020F0502020204030204"/>
                          <a:cs typeface="Calibri" panose="020F0502020204030204" charset="0"/>
                        </a:rPr>
                        <a:t> </a:t>
                      </a:r>
                      <a:endParaRPr lang="en-US" sz="2800" b="0"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8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19江苏</a:t>
                      </a:r>
                      <a:r>
                        <a:rPr lang="en-US" sz="28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800" b="0" u="sng">
                          <a:latin typeface="方正兰亭超细黑简体" charset="0"/>
                          <a:cs typeface="方正兰亭超细黑简体" charset="0"/>
                        </a:rPr>
                        <a:t>抗坏血酸</a:t>
                      </a:r>
                      <a:endParaRPr lang="en-US" altLang="en-US" sz="2800" b="0" u="sng">
                        <a:latin typeface="方正兰亭超细黑简体" charset="0"/>
                        <a:ea typeface="Calibri" panose="020F0502020204030204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180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方正兰亭超细黑简体" charset="0"/>
                          <a:cs typeface="方正兰亭超细黑简体" charset="0"/>
                        </a:rPr>
                        <a:t>HOCH</a:t>
                      </a:r>
                      <a:r>
                        <a:rPr lang="en-US" sz="2400" b="0" baseline="-25000">
                          <a:latin typeface="方正兰亭超细黑简体" charset="0"/>
                          <a:cs typeface="方正兰亭超细黑简体" charset="0"/>
                        </a:rPr>
                        <a:t>2</a:t>
                      </a:r>
                      <a:r>
                        <a:rPr lang="en-US" sz="2400" b="0">
                          <a:latin typeface="方正兰亭超细黑简体" charset="0"/>
                          <a:cs typeface="方正兰亭超细黑简体" charset="0"/>
                        </a:rPr>
                        <a:t>CH</a:t>
                      </a:r>
                      <a:r>
                        <a:rPr lang="en-US" sz="2400" b="0" baseline="-25000">
                          <a:latin typeface="方正兰亭超细黑简体" charset="0"/>
                          <a:cs typeface="方正兰亭超细黑简体" charset="0"/>
                        </a:rPr>
                        <a:t>2</a:t>
                      </a:r>
                      <a:r>
                        <a:rPr lang="en-US" sz="2400" b="0">
                          <a:latin typeface="方正兰亭超细黑简体" charset="0"/>
                          <a:cs typeface="方正兰亭超细黑简体" charset="0"/>
                        </a:rPr>
                        <a:t>CH</a:t>
                      </a:r>
                      <a:r>
                        <a:rPr lang="en-US" sz="2400" b="0" baseline="-25000">
                          <a:latin typeface="方正兰亭超细黑简体" charset="0"/>
                          <a:cs typeface="方正兰亭超细黑简体" charset="0"/>
                        </a:rPr>
                        <a:t>2</a:t>
                      </a:r>
                      <a:r>
                        <a:rPr lang="en-US" sz="2400" b="0">
                          <a:latin typeface="方正兰亭超细黑简体" charset="0"/>
                          <a:cs typeface="方正兰亭超细黑简体" charset="0"/>
                        </a:rPr>
                        <a:t>COOH</a:t>
                      </a:r>
                      <a:endParaRPr lang="en-US" sz="2400" b="0">
                        <a:latin typeface="方正兰亭超细黑简体" charset="0"/>
                        <a:cs typeface="方正兰亭超细黑简体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19海南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n-US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－</a:t>
                      </a:r>
                      <a:r>
                        <a:rPr lang="en-US" sz="2400" b="0" u="sng">
                          <a:latin typeface="方正兰亭超细黑简体" charset="0"/>
                          <a:cs typeface="方正兰亭超细黑简体" charset="0"/>
                        </a:rPr>
                        <a:t>羟基丁酸</a:t>
                      </a:r>
                      <a:endParaRPr lang="en-US" altLang="en-US" sz="2400" b="0" u="sng">
                        <a:latin typeface="方正兰亭超细黑简体" charset="0"/>
                        <a:ea typeface="方正兰亭超细黑简体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800" b="0"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 panose="020F0502020204030204"/>
                          <a:cs typeface="Calibri" panose="020F0502020204030204" charset="0"/>
                        </a:rPr>
                        <a:t> 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19海南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n-US" sz="24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－丁内酯</a:t>
                      </a:r>
                      <a:endParaRPr lang="en-US" altLang="en-US" sz="2400" b="0" u="sng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 panose="020F0502020204030204"/>
                          <a:cs typeface="Calibri" panose="020F0502020204030204" charset="0"/>
                        </a:rPr>
                        <a:t> </a:t>
                      </a:r>
                      <a:endParaRPr lang="en-US" sz="2800" b="0"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solidFill>
                          <a:srgbClr val="FF0000"/>
                        </a:solidFill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19海南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 u="sng">
                          <a:latin typeface="方正兰亭超细黑简体" charset="0"/>
                          <a:cs typeface="方正兰亭超细黑简体" charset="0"/>
                        </a:rPr>
                        <a:t>硫酸氢乙酯</a:t>
                      </a:r>
                      <a:endParaRPr lang="en-US" altLang="en-US" sz="2800" b="0" u="sng">
                        <a:latin typeface="方正兰亭超细黑简体" charset="0"/>
                        <a:ea typeface="Calibri" panose="020F0502020204030204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Calibri" panose="020F0502020204030204"/>
                          <a:cs typeface="Calibri" panose="020F0502020204030204" charset="0"/>
                        </a:rPr>
                        <a:t> </a:t>
                      </a:r>
                      <a:endParaRPr lang="en-US" sz="2800" b="0"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solidFill>
                          <a:srgbClr val="FF0000"/>
                        </a:solidFill>
                        <a:latin typeface="Calibri" panose="020F0502020204030204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800" b="0">
                          <a:solidFill>
                            <a:srgbClr val="FF0000"/>
                          </a:solidFill>
                          <a:latin typeface="方正兰亭超细黑简体" charset="0"/>
                          <a:cs typeface="方正兰亭超细黑简体" charset="0"/>
                        </a:rPr>
                        <a:t>19海南</a:t>
                      </a:r>
                      <a:r>
                        <a:rPr lang="en-US" sz="28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800" b="0" u="sng">
                          <a:latin typeface="方正兰亭超细黑简体" charset="0"/>
                          <a:cs typeface="方正兰亭超细黑简体" charset="0"/>
                        </a:rPr>
                        <a:t>硫酸二乙酯</a:t>
                      </a:r>
                      <a:endParaRPr lang="en-US" altLang="en-US" sz="2800" b="0" u="sng">
                        <a:latin typeface="方正兰亭超细黑简体" charset="0"/>
                        <a:ea typeface="Calibri" panose="020F0502020204030204"/>
                        <a:cs typeface="方正兰亭超细黑简体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8985" y="429260"/>
            <a:ext cx="1505585" cy="976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91585" y="194945"/>
            <a:ext cx="1195070" cy="1005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73750" y="194945"/>
            <a:ext cx="1976120" cy="1005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044940" y="90170"/>
            <a:ext cx="1917065" cy="1283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298190" y="2720975"/>
            <a:ext cx="1444625" cy="1010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/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615305" y="2300605"/>
            <a:ext cx="2233930" cy="1157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/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481060" y="2430780"/>
            <a:ext cx="2348230" cy="1301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/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512185" y="4653915"/>
            <a:ext cx="1474470" cy="929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/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508625" y="4653915"/>
            <a:ext cx="2340610" cy="1051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/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764905" y="4492625"/>
            <a:ext cx="2197735" cy="1212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614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05585" y="1371600"/>
          <a:ext cx="8207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381000" imgH="238125" progId="ChemWindow.Document">
                  <p:embed/>
                </p:oleObj>
              </mc:Choice>
              <mc:Fallback>
                <p:oleObj name="" r:id="rId2" imgW="381000" imgH="2381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5585" y="1371600"/>
                        <a:ext cx="820738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对象 6146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670935" y="1371600"/>
          <a:ext cx="14382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666750" imgH="238125" progId="ChemWindow.Document">
                  <p:embed/>
                </p:oleObj>
              </mc:Choice>
              <mc:Fallback>
                <p:oleObj name="" r:id="rId5" imgW="666750" imgH="2381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0935" y="1371600"/>
                        <a:ext cx="1438275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对象 6147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5664200" y="1449388"/>
          <a:ext cx="20494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8" imgW="952500" imgH="238125" progId="ChemWindow.Document">
                  <p:embed/>
                </p:oleObj>
              </mc:Choice>
              <mc:Fallback>
                <p:oleObj name="" r:id="rId8" imgW="952500" imgH="2381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64200" y="1449388"/>
                        <a:ext cx="2049463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对象 6148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8328025" y="1268413"/>
          <a:ext cx="1268413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1" imgW="590550" imgH="514350" progId="ChemWindow.Document">
                  <p:embed/>
                </p:oleObj>
              </mc:Choice>
              <mc:Fallback>
                <p:oleObj name="" r:id="rId11" imgW="590550" imgH="514350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28025" y="1268413"/>
                        <a:ext cx="1268413" cy="11033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对象 6149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337185" y="2803525"/>
          <a:ext cx="26225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4" imgW="1219200" imgH="238125" progId="ChemWindow.Document">
                  <p:embed/>
                </p:oleObj>
              </mc:Choice>
              <mc:Fallback>
                <p:oleObj name="" r:id="rId14" imgW="1219200" imgH="2381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7185" y="2803525"/>
                        <a:ext cx="26225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对象 6150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4416425" y="2924175"/>
          <a:ext cx="22558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7" imgW="1047750" imgH="314325" progId="ChemWindow.Document">
                  <p:embed/>
                </p:oleObj>
              </mc:Choice>
              <mc:Fallback>
                <p:oleObj name="" r:id="rId17" imgW="1047750" imgH="3143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16425" y="2924175"/>
                        <a:ext cx="2255838" cy="677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对象 615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9172258" y="2847658"/>
          <a:ext cx="184943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0" imgW="885825" imgH="533400" progId="ChemWindow.Document">
                  <p:embed/>
                </p:oleObj>
              </mc:Choice>
              <mc:Fallback>
                <p:oleObj name="" r:id="rId20" imgW="885825" imgH="533400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172258" y="2847658"/>
                        <a:ext cx="1849437" cy="1111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对象 6152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1912938" y="4451668"/>
          <a:ext cx="1411287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23" imgW="657225" imgH="809625" progId="ChemWindow.Document">
                  <p:embed/>
                </p:oleObj>
              </mc:Choice>
              <mc:Fallback>
                <p:oleObj name="" r:id="rId23" imgW="657225" imgH="8096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912938" y="4451668"/>
                        <a:ext cx="1411287" cy="173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对象 6153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4224338" y="4292600"/>
          <a:ext cx="2087562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26" imgW="971550" imgH="809625" progId="ChemWindow.Document">
                  <p:embed/>
                </p:oleObj>
              </mc:Choice>
              <mc:Fallback>
                <p:oleObj name="" r:id="rId26" imgW="971550" imgH="8096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224338" y="4292600"/>
                        <a:ext cx="2087562" cy="173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文本框 6154"/>
          <p:cNvSpPr txBox="1"/>
          <p:nvPr>
            <p:custDataLst>
              <p:tags r:id="rId28"/>
            </p:custDataLst>
          </p:nvPr>
        </p:nvSpPr>
        <p:spPr>
          <a:xfrm>
            <a:off x="6743700" y="5032375"/>
            <a:ext cx="188531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(CH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CH-</a:t>
            </a:r>
            <a:endParaRPr lang="en-US" altLang="zh-CN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56" name="文本框 6155"/>
          <p:cNvSpPr txBox="1"/>
          <p:nvPr>
            <p:custDataLst>
              <p:tags r:id="rId29"/>
            </p:custDataLst>
          </p:nvPr>
        </p:nvSpPr>
        <p:spPr>
          <a:xfrm>
            <a:off x="6743700" y="4456113"/>
            <a:ext cx="242887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(CH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CHCH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-</a:t>
            </a:r>
            <a:endParaRPr lang="en-US" altLang="zh-CN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57" name="文本框 6156"/>
          <p:cNvSpPr txBox="1"/>
          <p:nvPr>
            <p:custDataLst>
              <p:tags r:id="rId30"/>
            </p:custDataLst>
          </p:nvPr>
        </p:nvSpPr>
        <p:spPr>
          <a:xfrm>
            <a:off x="6672263" y="5537200"/>
            <a:ext cx="16802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(CH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C-</a:t>
            </a:r>
            <a:endParaRPr lang="en-US" altLang="zh-CN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58" name="文本框 6157"/>
          <p:cNvSpPr txBox="1"/>
          <p:nvPr>
            <p:custDataLst>
              <p:tags r:id="rId31"/>
            </p:custDataLst>
          </p:nvPr>
        </p:nvSpPr>
        <p:spPr>
          <a:xfrm>
            <a:off x="6672263" y="6092825"/>
            <a:ext cx="21844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(CH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CCH</a:t>
            </a:r>
            <a:r>
              <a:rPr lang="en-US" altLang="zh-CN" sz="32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-</a:t>
            </a:r>
            <a:endParaRPr lang="en-US" altLang="zh-CN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59" name="文本框 6158"/>
          <p:cNvSpPr txBox="1"/>
          <p:nvPr>
            <p:custDataLst>
              <p:tags r:id="rId32"/>
            </p:custDataLst>
          </p:nvPr>
        </p:nvSpPr>
        <p:spPr>
          <a:xfrm>
            <a:off x="1316355" y="1963738"/>
            <a:ext cx="11541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甲基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60" name="矩形 6159"/>
          <p:cNvSpPr/>
          <p:nvPr>
            <p:custDataLst>
              <p:tags r:id="rId33"/>
            </p:custDataLst>
          </p:nvPr>
        </p:nvSpPr>
        <p:spPr>
          <a:xfrm>
            <a:off x="4702493" y="6110288"/>
            <a:ext cx="18272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新戊基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61" name="矩形 6160"/>
          <p:cNvSpPr/>
          <p:nvPr>
            <p:custDataLst>
              <p:tags r:id="rId34"/>
            </p:custDataLst>
          </p:nvPr>
        </p:nvSpPr>
        <p:spPr>
          <a:xfrm>
            <a:off x="2090738" y="6207443"/>
            <a:ext cx="170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叔丁基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62" name="矩形 6161"/>
          <p:cNvSpPr/>
          <p:nvPr>
            <p:custDataLst>
              <p:tags r:id="rId35"/>
            </p:custDataLst>
          </p:nvPr>
        </p:nvSpPr>
        <p:spPr>
          <a:xfrm>
            <a:off x="4702810" y="3632200"/>
            <a:ext cx="170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仲丁基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63" name="矩形 6162"/>
          <p:cNvSpPr/>
          <p:nvPr>
            <p:custDataLst>
              <p:tags r:id="rId36"/>
            </p:custDataLst>
          </p:nvPr>
        </p:nvSpPr>
        <p:spPr>
          <a:xfrm>
            <a:off x="9604058" y="4157980"/>
            <a:ext cx="16081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异丁基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64" name="矩形 6163"/>
          <p:cNvSpPr/>
          <p:nvPr>
            <p:custDataLst>
              <p:tags r:id="rId37"/>
            </p:custDataLst>
          </p:nvPr>
        </p:nvSpPr>
        <p:spPr>
          <a:xfrm>
            <a:off x="479425" y="3609658"/>
            <a:ext cx="21748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( 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正</a:t>
            </a:r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丁基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65" name="矩形 6164"/>
          <p:cNvSpPr/>
          <p:nvPr>
            <p:custDataLst>
              <p:tags r:id="rId38"/>
            </p:custDataLst>
          </p:nvPr>
        </p:nvSpPr>
        <p:spPr>
          <a:xfrm>
            <a:off x="8040688" y="2276475"/>
            <a:ext cx="17970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异丙基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66" name="矩形 6165"/>
          <p:cNvSpPr/>
          <p:nvPr>
            <p:custDataLst>
              <p:tags r:id="rId39"/>
            </p:custDataLst>
          </p:nvPr>
        </p:nvSpPr>
        <p:spPr>
          <a:xfrm>
            <a:off x="5546725" y="2119948"/>
            <a:ext cx="21748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( 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正</a:t>
            </a:r>
            <a:r>
              <a:rPr lang="en-US" altLang="zh-CN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) 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丙基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67" name="矩形 6166"/>
          <p:cNvSpPr/>
          <p:nvPr>
            <p:custDataLst>
              <p:tags r:id="rId40"/>
            </p:custDataLst>
          </p:nvPr>
        </p:nvSpPr>
        <p:spPr>
          <a:xfrm>
            <a:off x="3657600" y="1905000"/>
            <a:ext cx="12303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乙基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68" name="文本框 6167"/>
          <p:cNvSpPr txBox="1"/>
          <p:nvPr>
            <p:custDataLst>
              <p:tags r:id="rId41"/>
            </p:custDataLst>
          </p:nvPr>
        </p:nvSpPr>
        <p:spPr>
          <a:xfrm>
            <a:off x="231775" y="84138"/>
            <a:ext cx="477393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常见烃基的结构和名称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69" name="文本框 6168"/>
          <p:cNvSpPr txBox="1"/>
          <p:nvPr>
            <p:custDataLst>
              <p:tags r:id="rId42"/>
            </p:custDataLst>
          </p:nvPr>
        </p:nvSpPr>
        <p:spPr>
          <a:xfrm>
            <a:off x="1316355" y="709930"/>
            <a:ext cx="67252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烃  </a:t>
            </a:r>
            <a:r>
              <a:rPr lang="en-US" altLang="zh-CN" sz="32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RH               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烃基  </a:t>
            </a:r>
            <a:r>
              <a:rPr lang="en-US" altLang="zh-CN" sz="32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R-</a:t>
            </a:r>
            <a:endParaRPr lang="en-US" altLang="zh-CN" sz="32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160" grpId="0"/>
      <p:bldP spid="6161" grpId="0"/>
      <p:bldP spid="6162" grpId="0"/>
      <p:bldP spid="6163" grpId="0"/>
      <p:bldP spid="6164" grpId="0"/>
      <p:bldP spid="6165" grpId="0"/>
      <p:bldP spid="6166" grpId="0"/>
      <p:bldP spid="61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7169"/>
          <p:cNvSpPr txBox="1"/>
          <p:nvPr>
            <p:custDataLst>
              <p:tags r:id="rId1"/>
            </p:custDataLst>
          </p:nvPr>
        </p:nvSpPr>
        <p:spPr>
          <a:xfrm>
            <a:off x="1238885" y="1716405"/>
            <a:ext cx="19773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CH</a:t>
            </a:r>
            <a:r>
              <a:rPr lang="en-US" altLang="zh-CN" sz="40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=CH-</a:t>
            </a:r>
            <a:endParaRPr lang="en-US" altLang="zh-CN" sz="4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71" name="文本框 7170"/>
          <p:cNvSpPr txBox="1"/>
          <p:nvPr>
            <p:custDataLst>
              <p:tags r:id="rId2"/>
            </p:custDataLst>
          </p:nvPr>
        </p:nvSpPr>
        <p:spPr>
          <a:xfrm>
            <a:off x="4796790" y="1716405"/>
            <a:ext cx="27806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CH</a:t>
            </a:r>
            <a:r>
              <a:rPr lang="en-US" altLang="zh-CN" sz="40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=CHCH</a:t>
            </a:r>
            <a:r>
              <a:rPr lang="en-US" altLang="zh-CN" sz="40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-</a:t>
            </a:r>
            <a:endParaRPr lang="en-US" altLang="zh-CN" sz="4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72" name="文本框 7171"/>
          <p:cNvSpPr txBox="1"/>
          <p:nvPr>
            <p:custDataLst>
              <p:tags r:id="rId3"/>
            </p:custDataLst>
          </p:nvPr>
        </p:nvSpPr>
        <p:spPr>
          <a:xfrm>
            <a:off x="8420735" y="1720850"/>
            <a:ext cx="26701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-CH=CHCH</a:t>
            </a:r>
            <a:r>
              <a:rPr lang="en-US" altLang="zh-CN" sz="4000" b="1" baseline="-16000"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en-US" altLang="zh-CN" sz="4000" b="1" baseline="-16000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7173" name="对象 717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511800" y="4238625"/>
          <a:ext cx="253492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5" imgW="638175" imgH="619125" progId="ChemWindow.Document">
                  <p:embed/>
                </p:oleObj>
              </mc:Choice>
              <mc:Fallback>
                <p:oleObj name="" r:id="rId5" imgW="638175" imgH="6191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1800" y="4238625"/>
                        <a:ext cx="2534920" cy="1441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4" name="文本框 7203"/>
          <p:cNvSpPr txBox="1"/>
          <p:nvPr>
            <p:custDataLst>
              <p:tags r:id="rId7"/>
            </p:custDataLst>
          </p:nvPr>
        </p:nvSpPr>
        <p:spPr>
          <a:xfrm>
            <a:off x="1238568" y="2518410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乙烯基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205" name="矩形 7204"/>
          <p:cNvSpPr/>
          <p:nvPr>
            <p:custDataLst>
              <p:tags r:id="rId8"/>
            </p:custDataLst>
          </p:nvPr>
        </p:nvSpPr>
        <p:spPr>
          <a:xfrm>
            <a:off x="5056188" y="2427605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烯丙基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206" name="矩形 7205"/>
          <p:cNvSpPr/>
          <p:nvPr>
            <p:custDataLst>
              <p:tags r:id="rId9"/>
            </p:custDataLst>
          </p:nvPr>
        </p:nvSpPr>
        <p:spPr>
          <a:xfrm>
            <a:off x="8971280" y="2639378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丙烯基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207" name="矩形 7206"/>
          <p:cNvSpPr/>
          <p:nvPr>
            <p:custDataLst>
              <p:tags r:id="rId10"/>
            </p:custDataLst>
          </p:nvPr>
        </p:nvSpPr>
        <p:spPr>
          <a:xfrm>
            <a:off x="5866765" y="5003483"/>
            <a:ext cx="13684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乙炔基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208" name="文本框 7207"/>
          <p:cNvSpPr txBox="1"/>
          <p:nvPr>
            <p:custDataLst>
              <p:tags r:id="rId11"/>
            </p:custDataLst>
          </p:nvPr>
        </p:nvSpPr>
        <p:spPr>
          <a:xfrm>
            <a:off x="422275" y="587693"/>
            <a:ext cx="34004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常见的不饱和烃基：</a:t>
            </a:r>
            <a:endParaRPr lang="zh-CN" altLang="en-US" sz="28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209" name="图片 720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44156"/>
          <a:stretch>
            <a:fillRect/>
          </a:stretch>
        </p:blipFill>
        <p:spPr>
          <a:xfrm>
            <a:off x="1911033" y="3622358"/>
            <a:ext cx="2209800" cy="1120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10" name="矩形 7209"/>
          <p:cNvSpPr/>
          <p:nvPr>
            <p:custDataLst>
              <p:tags r:id="rId14"/>
            </p:custDataLst>
          </p:nvPr>
        </p:nvSpPr>
        <p:spPr>
          <a:xfrm>
            <a:off x="2209800" y="5157788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异丙烯基</a:t>
            </a:r>
            <a:endParaRPr lang="zh-CN" altLang="en-US" sz="28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4" grpId="0"/>
      <p:bldP spid="7205" grpId="0"/>
      <p:bldP spid="7206" grpId="0"/>
      <p:bldP spid="7207" grpId="0"/>
      <p:bldP spid="72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7" name="组合 81926"/>
          <p:cNvGrpSpPr/>
          <p:nvPr>
            <p:custDataLst>
              <p:tags r:id="rId1"/>
            </p:custDataLst>
          </p:nvPr>
        </p:nvGrpSpPr>
        <p:grpSpPr>
          <a:xfrm>
            <a:off x="4857750" y="935355"/>
            <a:ext cx="1194435" cy="838200"/>
            <a:chOff x="480" y="2544"/>
            <a:chExt cx="432" cy="438"/>
          </a:xfrm>
        </p:grpSpPr>
        <p:pic>
          <p:nvPicPr>
            <p:cNvPr id="81928" name="图片 8192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480" y="2544"/>
              <a:ext cx="396" cy="4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29" name="直接连接符 81928"/>
            <p:cNvSpPr/>
            <p:nvPr>
              <p:custDataLst>
                <p:tags r:id="rId4"/>
              </p:custDataLst>
            </p:nvPr>
          </p:nvSpPr>
          <p:spPr>
            <a:xfrm>
              <a:off x="816" y="2688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81930" name="组合 81929"/>
          <p:cNvGrpSpPr/>
          <p:nvPr>
            <p:custDataLst>
              <p:tags r:id="rId5"/>
            </p:custDataLst>
          </p:nvPr>
        </p:nvGrpSpPr>
        <p:grpSpPr>
          <a:xfrm>
            <a:off x="2261870" y="2640811"/>
            <a:ext cx="2153554" cy="1093624"/>
            <a:chOff x="1632" y="2832"/>
            <a:chExt cx="1068" cy="438"/>
          </a:xfrm>
        </p:grpSpPr>
        <p:pic>
          <p:nvPicPr>
            <p:cNvPr id="81931" name="图片 819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632" y="2832"/>
              <a:ext cx="396" cy="4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32" name="直接连接符 81931"/>
            <p:cNvSpPr/>
            <p:nvPr>
              <p:custDataLst>
                <p:tags r:id="rId7"/>
              </p:custDataLst>
            </p:nvPr>
          </p:nvSpPr>
          <p:spPr>
            <a:xfrm>
              <a:off x="1968" y="2976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81933" name="矩形 81932"/>
            <p:cNvSpPr/>
            <p:nvPr>
              <p:custDataLst>
                <p:tags r:id="rId8"/>
              </p:custDataLst>
            </p:nvPr>
          </p:nvSpPr>
          <p:spPr>
            <a:xfrm>
              <a:off x="2064" y="2858"/>
              <a:ext cx="636" cy="2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CH</a:t>
              </a:r>
              <a:r>
                <a:rPr lang="en-US" altLang="zh-CN" sz="2800" baseline="-16000">
                  <a:latin typeface="黑体" panose="02010609060101010101" charset="-122"/>
                  <a:ea typeface="黑体" panose="02010609060101010101" charset="-122"/>
                </a:rPr>
                <a:t>2</a:t>
              </a:r>
              <a:r>
                <a:rPr lang="zh-CN" altLang="en-US" sz="2800">
                  <a:latin typeface="黑体" panose="02010609060101010101" charset="-122"/>
                  <a:ea typeface="黑体" panose="02010609060101010101" charset="-122"/>
                </a:rPr>
                <a:t>－</a:t>
              </a:r>
              <a:endParaRPr lang="zh-CN" altLang="en-US" sz="280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81934" name="组合 81933"/>
          <p:cNvGrpSpPr/>
          <p:nvPr>
            <p:custDataLst>
              <p:tags r:id="rId9"/>
            </p:custDataLst>
          </p:nvPr>
        </p:nvGrpSpPr>
        <p:grpSpPr>
          <a:xfrm>
            <a:off x="3371850" y="3986530"/>
            <a:ext cx="1719580" cy="873125"/>
            <a:chOff x="3024" y="3279"/>
            <a:chExt cx="796" cy="471"/>
          </a:xfrm>
        </p:grpSpPr>
        <p:pic>
          <p:nvPicPr>
            <p:cNvPr id="81935" name="图片 8193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024" y="3312"/>
              <a:ext cx="396" cy="4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36" name="直接连接符 81935"/>
            <p:cNvSpPr/>
            <p:nvPr>
              <p:custDataLst>
                <p:tags r:id="rId11"/>
              </p:custDataLst>
            </p:nvPr>
          </p:nvSpPr>
          <p:spPr>
            <a:xfrm>
              <a:off x="3360" y="3456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81937" name="矩形 81936"/>
            <p:cNvSpPr/>
            <p:nvPr>
              <p:custDataLst>
                <p:tags r:id="rId12"/>
              </p:custDataLst>
            </p:nvPr>
          </p:nvSpPr>
          <p:spPr>
            <a:xfrm>
              <a:off x="3408" y="3279"/>
              <a:ext cx="412" cy="2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CH</a:t>
              </a:r>
              <a:r>
                <a:rPr lang="en-US" altLang="zh-CN" sz="2800" baseline="-16000"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lang="en-US" altLang="zh-CN" sz="2800" baseline="-160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1938" name="直接连接符 81937"/>
            <p:cNvSpPr/>
            <p:nvPr>
              <p:custDataLst>
                <p:tags r:id="rId13"/>
              </p:custDataLst>
            </p:nvPr>
          </p:nvSpPr>
          <p:spPr>
            <a:xfrm>
              <a:off x="3360" y="3600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81939" name="组合 81938"/>
          <p:cNvGrpSpPr/>
          <p:nvPr>
            <p:custDataLst>
              <p:tags r:id="rId14"/>
            </p:custDataLst>
          </p:nvPr>
        </p:nvGrpSpPr>
        <p:grpSpPr>
          <a:xfrm>
            <a:off x="5530850" y="4035425"/>
            <a:ext cx="1446530" cy="909320"/>
            <a:chOff x="1986" y="3423"/>
            <a:chExt cx="826" cy="513"/>
          </a:xfrm>
        </p:grpSpPr>
        <p:pic>
          <p:nvPicPr>
            <p:cNvPr id="81940" name="图片 8193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986" y="3465"/>
              <a:ext cx="396" cy="4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41" name="直接连接符 81940"/>
            <p:cNvSpPr/>
            <p:nvPr>
              <p:custDataLst>
                <p:tags r:id="rId16"/>
              </p:custDataLst>
            </p:nvPr>
          </p:nvSpPr>
          <p:spPr>
            <a:xfrm>
              <a:off x="2352" y="3600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81942" name="矩形 81941"/>
            <p:cNvSpPr/>
            <p:nvPr>
              <p:custDataLst>
                <p:tags r:id="rId17"/>
              </p:custDataLst>
            </p:nvPr>
          </p:nvSpPr>
          <p:spPr>
            <a:xfrm>
              <a:off x="2400" y="3423"/>
              <a:ext cx="412" cy="2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CH</a:t>
              </a:r>
              <a:r>
                <a:rPr lang="en-US" altLang="zh-CN" sz="2800" baseline="-16000"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lang="en-US" altLang="zh-CN" sz="2800" baseline="-160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1943" name="直接连接符 81942"/>
            <p:cNvSpPr/>
            <p:nvPr>
              <p:custDataLst>
                <p:tags r:id="rId18"/>
              </p:custDataLst>
            </p:nvPr>
          </p:nvSpPr>
          <p:spPr>
            <a:xfrm flipH="1">
              <a:off x="2208" y="3840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81944" name="组合 81943"/>
          <p:cNvGrpSpPr/>
          <p:nvPr>
            <p:custDataLst>
              <p:tags r:id="rId19"/>
            </p:custDataLst>
          </p:nvPr>
        </p:nvGrpSpPr>
        <p:grpSpPr>
          <a:xfrm>
            <a:off x="7464425" y="3890010"/>
            <a:ext cx="1804035" cy="969645"/>
            <a:chOff x="816" y="3567"/>
            <a:chExt cx="844" cy="471"/>
          </a:xfrm>
        </p:grpSpPr>
        <p:pic>
          <p:nvPicPr>
            <p:cNvPr id="81945" name="图片 81944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852" y="3600"/>
              <a:ext cx="396" cy="4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46" name="直接连接符 81945"/>
            <p:cNvSpPr/>
            <p:nvPr>
              <p:custDataLst>
                <p:tags r:id="rId21"/>
              </p:custDataLst>
            </p:nvPr>
          </p:nvSpPr>
          <p:spPr>
            <a:xfrm>
              <a:off x="1200" y="3744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81947" name="矩形 81946"/>
            <p:cNvSpPr/>
            <p:nvPr>
              <p:custDataLst>
                <p:tags r:id="rId22"/>
              </p:custDataLst>
            </p:nvPr>
          </p:nvSpPr>
          <p:spPr>
            <a:xfrm>
              <a:off x="1248" y="3567"/>
              <a:ext cx="412" cy="2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CH</a:t>
              </a:r>
              <a:r>
                <a:rPr lang="en-US" altLang="zh-CN" sz="2800" baseline="-16000"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lang="en-US" altLang="zh-CN" sz="2800" baseline="-160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1948" name="直接连接符 81947"/>
            <p:cNvSpPr/>
            <p:nvPr>
              <p:custDataLst>
                <p:tags r:id="rId23"/>
              </p:custDataLst>
            </p:nvPr>
          </p:nvSpPr>
          <p:spPr>
            <a:xfrm flipH="1">
              <a:off x="816" y="3888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81949" name="文本框 81948"/>
          <p:cNvSpPr txBox="1"/>
          <p:nvPr>
            <p:custDataLst>
              <p:tags r:id="rId24"/>
            </p:custDataLst>
          </p:nvPr>
        </p:nvSpPr>
        <p:spPr>
          <a:xfrm>
            <a:off x="5265738" y="2619693"/>
            <a:ext cx="32245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苯甲基，苄基，</a:t>
            </a:r>
            <a:r>
              <a:rPr lang="en-US" altLang="zh-CN" sz="2800" b="1" err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Bz-</a:t>
            </a:r>
            <a:endParaRPr lang="en-US" altLang="zh-CN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50" name="文本框 81949"/>
          <p:cNvSpPr txBox="1"/>
          <p:nvPr>
            <p:custDataLst>
              <p:tags r:id="rId25"/>
            </p:custDataLst>
          </p:nvPr>
        </p:nvSpPr>
        <p:spPr>
          <a:xfrm>
            <a:off x="546100" y="1011873"/>
            <a:ext cx="2689225" cy="52197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常见的芳基 </a:t>
            </a:r>
            <a:r>
              <a:rPr lang="en-US" altLang="zh-CN" sz="2800" b="1" err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Ar-</a:t>
            </a:r>
            <a:endParaRPr lang="en-US" altLang="zh-CN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51" name="矩形 81950"/>
          <p:cNvSpPr/>
          <p:nvPr>
            <p:custDataLst>
              <p:tags r:id="rId26"/>
            </p:custDataLst>
          </p:nvPr>
        </p:nvSpPr>
        <p:spPr>
          <a:xfrm>
            <a:off x="6757035" y="1045528"/>
            <a:ext cx="25114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苯基，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Ph-,Φ-</a:t>
            </a:r>
            <a:endParaRPr lang="en-US" altLang="zh-CN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52" name="矩形 81951"/>
          <p:cNvSpPr/>
          <p:nvPr>
            <p:custDataLst>
              <p:tags r:id="rId27"/>
            </p:custDataLst>
          </p:nvPr>
        </p:nvSpPr>
        <p:spPr>
          <a:xfrm>
            <a:off x="1459230" y="4797425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甲苯基</a:t>
            </a:r>
            <a:endParaRPr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53" name="矩形 81952"/>
          <p:cNvSpPr/>
          <p:nvPr>
            <p:custDataLst>
              <p:tags r:id="rId28"/>
            </p:custDataLst>
          </p:nvPr>
        </p:nvSpPr>
        <p:spPr>
          <a:xfrm>
            <a:off x="3238500" y="5318760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邻甲苯基</a:t>
            </a:r>
            <a:endParaRPr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54" name="矩形 81953"/>
          <p:cNvSpPr/>
          <p:nvPr>
            <p:custDataLst>
              <p:tags r:id="rId29"/>
            </p:custDataLst>
          </p:nvPr>
        </p:nvSpPr>
        <p:spPr>
          <a:xfrm>
            <a:off x="5381625" y="5319395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间甲苯基</a:t>
            </a:r>
            <a:endParaRPr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55" name="矩形 81954"/>
          <p:cNvSpPr/>
          <p:nvPr>
            <p:custDataLst>
              <p:tags r:id="rId30"/>
            </p:custDataLst>
          </p:nvPr>
        </p:nvSpPr>
        <p:spPr>
          <a:xfrm>
            <a:off x="7867015" y="5501640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对甲苯基</a:t>
            </a:r>
            <a:endParaRPr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60" name="文本框 81959"/>
          <p:cNvSpPr txBox="1"/>
          <p:nvPr>
            <p:custDataLst>
              <p:tags r:id="rId31"/>
            </p:custDataLst>
          </p:nvPr>
        </p:nvSpPr>
        <p:spPr>
          <a:xfrm>
            <a:off x="190500" y="91123"/>
            <a:ext cx="34004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常见的不饱和烃基：</a:t>
            </a:r>
            <a:endParaRPr lang="zh-CN" altLang="en-US" sz="28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9" grpId="0"/>
      <p:bldP spid="81951" grpId="0"/>
      <p:bldP spid="81952" grpId="0"/>
      <p:bldP spid="81953" grpId="0"/>
      <p:bldP spid="81954" grpId="0"/>
      <p:bldP spid="819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24" name="矩形 85023"/>
          <p:cNvSpPr/>
          <p:nvPr>
            <p:custDataLst>
              <p:tags r:id="rId1"/>
            </p:custDataLst>
          </p:nvPr>
        </p:nvSpPr>
        <p:spPr>
          <a:xfrm>
            <a:off x="2654300" y="3749993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甲氧基</a:t>
            </a:r>
            <a:endParaRPr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5025" name="文本框 85024"/>
          <p:cNvSpPr txBox="1"/>
          <p:nvPr>
            <p:custDataLst>
              <p:tags r:id="rId2"/>
            </p:custDataLst>
          </p:nvPr>
        </p:nvSpPr>
        <p:spPr>
          <a:xfrm>
            <a:off x="813753" y="1288733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其他基团：</a:t>
            </a:r>
            <a:endParaRPr lang="zh-CN" altLang="en-US" sz="28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5026" name="矩形 85025"/>
          <p:cNvSpPr/>
          <p:nvPr>
            <p:custDataLst>
              <p:tags r:id="rId3"/>
            </p:custDataLst>
          </p:nvPr>
        </p:nvSpPr>
        <p:spPr>
          <a:xfrm>
            <a:off x="2654300" y="2518093"/>
            <a:ext cx="1376045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-OCH</a:t>
            </a:r>
            <a:r>
              <a:rPr lang="en-US" altLang="zh-CN" sz="4000" b="1" baseline="-16000"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en-US" altLang="zh-CN" sz="4000" b="1" baseline="-16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5027" name="矩形 85026"/>
          <p:cNvSpPr/>
          <p:nvPr>
            <p:custDataLst>
              <p:tags r:id="rId4"/>
            </p:custDataLst>
          </p:nvPr>
        </p:nvSpPr>
        <p:spPr>
          <a:xfrm>
            <a:off x="5335905" y="2459355"/>
            <a:ext cx="17462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-CH</a:t>
            </a:r>
            <a:r>
              <a:rPr lang="en-US" altLang="zh-CN" sz="40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OH</a:t>
            </a:r>
            <a:endParaRPr lang="en-US" altLang="zh-CN" sz="4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5028" name="矩形 85027"/>
          <p:cNvSpPr/>
          <p:nvPr>
            <p:custDataLst>
              <p:tags r:id="rId5"/>
            </p:custDataLst>
          </p:nvPr>
        </p:nvSpPr>
        <p:spPr>
          <a:xfrm>
            <a:off x="5721985" y="3828098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羟甲基</a:t>
            </a:r>
            <a:endParaRPr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5029" name="矩形 85028"/>
          <p:cNvSpPr/>
          <p:nvPr>
            <p:custDataLst>
              <p:tags r:id="rId6"/>
            </p:custDataLst>
          </p:nvPr>
        </p:nvSpPr>
        <p:spPr>
          <a:xfrm>
            <a:off x="8387715" y="2459038"/>
            <a:ext cx="1632585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-CH</a:t>
            </a:r>
            <a:r>
              <a:rPr lang="en-US" altLang="zh-CN" sz="4000" b="1" baseline="-16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Cl</a:t>
            </a:r>
            <a:endParaRPr lang="en-US" altLang="zh-CN" sz="4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5030" name="矩形 85029"/>
          <p:cNvSpPr/>
          <p:nvPr>
            <p:custDataLst>
              <p:tags r:id="rId7"/>
            </p:custDataLst>
          </p:nvPr>
        </p:nvSpPr>
        <p:spPr>
          <a:xfrm>
            <a:off x="8701723" y="3828098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氯甲基</a:t>
            </a:r>
            <a:endParaRPr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4" grpId="0"/>
      <p:bldP spid="85028" grpId="0"/>
      <p:bldP spid="850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6384" y="116168"/>
            <a:ext cx="8569325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9895" algn="l"/>
                <a:tab pos="423037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zh-CN"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烷烃的命名</a:t>
            </a:r>
            <a:endParaRPr lang="zh-CN" altLang="zh-CN" sz="28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5201" y="947880"/>
            <a:ext cx="8569325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en-US" altLang="zh-CN" sz="24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(1)</a:t>
            </a:r>
            <a:r>
              <a:rPr lang="zh-CN" altLang="zh-CN" sz="24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习惯命名法</a:t>
            </a:r>
            <a:endParaRPr lang="zh-CN" altLang="zh-CN" sz="2400" b="1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32661" y="4318980"/>
            <a:ext cx="85693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如：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4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　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　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10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endParaRPr lang="zh-CN" altLang="zh-CN" sz="14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       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甲烷　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 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　丙烷　　　　　十二烷</a:t>
            </a:r>
            <a:endParaRPr lang="zh-CN" altLang="zh-CN" sz="14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　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CH(CH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　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C(CH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)</a:t>
            </a:r>
            <a:r>
              <a:rPr lang="en-US" altLang="zh-CN" sz="2800" b="1" kern="100" baseline="-2500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4</a:t>
            </a:r>
            <a:endParaRPr lang="zh-CN" altLang="zh-CN" sz="14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ct val="0"/>
              </a:spcAft>
              <a:tabLst>
                <a:tab pos="2970530" algn="l"/>
                <a:tab pos="4231005" algn="l"/>
              </a:tabLst>
              <a:defRPr/>
            </a:pP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正戊烷　　　　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 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异戊烷　　　　　</a:t>
            </a:r>
            <a:r>
              <a:rPr lang="en-US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  </a:t>
            </a:r>
            <a:r>
              <a:rPr lang="zh-CN" altLang="zh-CN" sz="2800" b="1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新戊烷</a:t>
            </a:r>
            <a:endParaRPr lang="zh-CN" altLang="zh-CN" sz="2800" b="1" kern="10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3555" y="1660525"/>
            <a:ext cx="842899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5490844" y="1693385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甲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5986144" y="1693703"/>
            <a:ext cx="44275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乙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6481762" y="1693703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丙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7068185" y="1693545"/>
            <a:ext cx="44259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丁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8918892" y="1653380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辛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9527222" y="1693703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壬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4349749" y="3691730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正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>
            <p:custDataLst>
              <p:tags r:id="rId13"/>
            </p:custDataLst>
          </p:nvPr>
        </p:nvSpPr>
        <p:spPr>
          <a:xfrm>
            <a:off x="5048249" y="3691730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异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>
            <p:custDataLst>
              <p:tags r:id="rId14"/>
            </p:custDataLst>
          </p:nvPr>
        </p:nvSpPr>
        <p:spPr>
          <a:xfrm>
            <a:off x="6038849" y="3692048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AS_UNIQUEID" val="61"/>
</p:tagLst>
</file>

<file path=ppt/tags/tag10.xml><?xml version="1.0" encoding="utf-8"?>
<p:tagLst xmlns:p="http://schemas.openxmlformats.org/presentationml/2006/main">
  <p:tag name="AS_UNIQUEID" val="71"/>
</p:tagLst>
</file>

<file path=ppt/tags/tag100.xml><?xml version="1.0" encoding="utf-8"?>
<p:tagLst xmlns:p="http://schemas.openxmlformats.org/presentationml/2006/main">
  <p:tag name="AS_UNIQUEID" val="178"/>
</p:tagLst>
</file>

<file path=ppt/tags/tag101.xml><?xml version="1.0" encoding="utf-8"?>
<p:tagLst xmlns:p="http://schemas.openxmlformats.org/presentationml/2006/main">
  <p:tag name="AS_UNIQUEID" val="179"/>
</p:tagLst>
</file>

<file path=ppt/tags/tag102.xml><?xml version="1.0" encoding="utf-8"?>
<p:tagLst xmlns:p="http://schemas.openxmlformats.org/presentationml/2006/main">
  <p:tag name="AS_UNIQUEID" val="180"/>
</p:tagLst>
</file>

<file path=ppt/tags/tag103.xml><?xml version="1.0" encoding="utf-8"?>
<p:tagLst xmlns:p="http://schemas.openxmlformats.org/presentationml/2006/main">
  <p:tag name="AS_UNIQUEID" val="181"/>
</p:tagLst>
</file>

<file path=ppt/tags/tag104.xml><?xml version="1.0" encoding="utf-8"?>
<p:tagLst xmlns:p="http://schemas.openxmlformats.org/presentationml/2006/main">
  <p:tag name="AS_UNIQUEID" val="182"/>
</p:tagLst>
</file>

<file path=ppt/tags/tag105.xml><?xml version="1.0" encoding="utf-8"?>
<p:tagLst xmlns:p="http://schemas.openxmlformats.org/presentationml/2006/main">
  <p:tag name="AS_UNIQUEID" val="183"/>
</p:tagLst>
</file>

<file path=ppt/tags/tag106.xml><?xml version="1.0" encoding="utf-8"?>
<p:tagLst xmlns:p="http://schemas.openxmlformats.org/presentationml/2006/main">
  <p:tag name="AS_UNIQUEID" val="184"/>
</p:tagLst>
</file>

<file path=ppt/tags/tag107.xml><?xml version="1.0" encoding="utf-8"?>
<p:tagLst xmlns:p="http://schemas.openxmlformats.org/presentationml/2006/main">
  <p:tag name="AS_UNIQUEID" val="185"/>
</p:tagLst>
</file>

<file path=ppt/tags/tag108.xml><?xml version="1.0" encoding="utf-8"?>
<p:tagLst xmlns:p="http://schemas.openxmlformats.org/presentationml/2006/main">
  <p:tag name="AS_UNIQUEID" val="186"/>
</p:tagLst>
</file>

<file path=ppt/tags/tag109.xml><?xml version="1.0" encoding="utf-8"?>
<p:tagLst xmlns:p="http://schemas.openxmlformats.org/presentationml/2006/main">
  <p:tag name="AS_UNIQUEID" val="187"/>
</p:tagLst>
</file>

<file path=ppt/tags/tag11.xml><?xml version="1.0" encoding="utf-8"?>
<p:tagLst xmlns:p="http://schemas.openxmlformats.org/presentationml/2006/main">
  <p:tag name="AS_UNIQUEID" val="73"/>
</p:tagLst>
</file>

<file path=ppt/tags/tag110.xml><?xml version="1.0" encoding="utf-8"?>
<p:tagLst xmlns:p="http://schemas.openxmlformats.org/presentationml/2006/main">
  <p:tag name="AS_UNIQUEID" val="188"/>
</p:tagLst>
</file>

<file path=ppt/tags/tag111.xml><?xml version="1.0" encoding="utf-8"?>
<p:tagLst xmlns:p="http://schemas.openxmlformats.org/presentationml/2006/main">
  <p:tag name="AS_UNIQUEID" val="189"/>
</p:tagLst>
</file>

<file path=ppt/tags/tag112.xml><?xml version="1.0" encoding="utf-8"?>
<p:tagLst xmlns:p="http://schemas.openxmlformats.org/presentationml/2006/main">
  <p:tag name="AS_UNIQUEID" val="190"/>
</p:tagLst>
</file>

<file path=ppt/tags/tag113.xml><?xml version="1.0" encoding="utf-8"?>
<p:tagLst xmlns:p="http://schemas.openxmlformats.org/presentationml/2006/main">
  <p:tag name="AS_UNIQUEID" val="191"/>
</p:tagLst>
</file>

<file path=ppt/tags/tag114.xml><?xml version="1.0" encoding="utf-8"?>
<p:tagLst xmlns:p="http://schemas.openxmlformats.org/presentationml/2006/main">
  <p:tag name="AS_UNIQUEID" val="192"/>
</p:tagLst>
</file>

<file path=ppt/tags/tag115.xml><?xml version="1.0" encoding="utf-8"?>
<p:tagLst xmlns:p="http://schemas.openxmlformats.org/presentationml/2006/main">
  <p:tag name="AS_UNIQUEID" val="193"/>
</p:tagLst>
</file>

<file path=ppt/tags/tag116.xml><?xml version="1.0" encoding="utf-8"?>
<p:tagLst xmlns:p="http://schemas.openxmlformats.org/presentationml/2006/main">
  <p:tag name="AS_UNIQUEID" val="194"/>
</p:tagLst>
</file>

<file path=ppt/tags/tag117.xml><?xml version="1.0" encoding="utf-8"?>
<p:tagLst xmlns:p="http://schemas.openxmlformats.org/presentationml/2006/main">
  <p:tag name="AS_UNIQUEID" val="195"/>
</p:tagLst>
</file>

<file path=ppt/tags/tag118.xml><?xml version="1.0" encoding="utf-8"?>
<p:tagLst xmlns:p="http://schemas.openxmlformats.org/presentationml/2006/main">
  <p:tag name="AS_UNIQUEID" val="196"/>
</p:tagLst>
</file>

<file path=ppt/tags/tag119.xml><?xml version="1.0" encoding="utf-8"?>
<p:tagLst xmlns:p="http://schemas.openxmlformats.org/presentationml/2006/main">
  <p:tag name="AS_UNIQUEID" val="197"/>
</p:tagLst>
</file>

<file path=ppt/tags/tag12.xml><?xml version="1.0" encoding="utf-8"?>
<p:tagLst xmlns:p="http://schemas.openxmlformats.org/presentationml/2006/main">
  <p:tag name="AS_UNIQUEID" val="74"/>
</p:tagLst>
</file>

<file path=ppt/tags/tag120.xml><?xml version="1.0" encoding="utf-8"?>
<p:tagLst xmlns:p="http://schemas.openxmlformats.org/presentationml/2006/main">
  <p:tag name="AS_UNIQUEID" val="198"/>
</p:tagLst>
</file>

<file path=ppt/tags/tag121.xml><?xml version="1.0" encoding="utf-8"?>
<p:tagLst xmlns:p="http://schemas.openxmlformats.org/presentationml/2006/main">
  <p:tag name="AS_UNIQUEID" val="199"/>
</p:tagLst>
</file>

<file path=ppt/tags/tag122.xml><?xml version="1.0" encoding="utf-8"?>
<p:tagLst xmlns:p="http://schemas.openxmlformats.org/presentationml/2006/main">
  <p:tag name="AS_UNIQUEID" val="200"/>
</p:tagLst>
</file>

<file path=ppt/tags/tag123.xml><?xml version="1.0" encoding="utf-8"?>
<p:tagLst xmlns:p="http://schemas.openxmlformats.org/presentationml/2006/main">
  <p:tag name="AS_UNIQUEID" val="201"/>
</p:tagLst>
</file>

<file path=ppt/tags/tag124.xml><?xml version="1.0" encoding="utf-8"?>
<p:tagLst xmlns:p="http://schemas.openxmlformats.org/presentationml/2006/main">
  <p:tag name="AS_UNIQUEID" val="202"/>
</p:tagLst>
</file>

<file path=ppt/tags/tag125.xml><?xml version="1.0" encoding="utf-8"?>
<p:tagLst xmlns:p="http://schemas.openxmlformats.org/presentationml/2006/main">
  <p:tag name="AS_UNIQUEID" val="203"/>
</p:tagLst>
</file>

<file path=ppt/tags/tag126.xml><?xml version="1.0" encoding="utf-8"?>
<p:tagLst xmlns:p="http://schemas.openxmlformats.org/presentationml/2006/main">
  <p:tag name="AS_UNIQUEID" val="204"/>
</p:tagLst>
</file>

<file path=ppt/tags/tag127.xml><?xml version="1.0" encoding="utf-8"?>
<p:tagLst xmlns:p="http://schemas.openxmlformats.org/presentationml/2006/main">
  <p:tag name="AS_UNIQUEID" val="205"/>
</p:tagLst>
</file>

<file path=ppt/tags/tag128.xml><?xml version="1.0" encoding="utf-8"?>
<p:tagLst xmlns:p="http://schemas.openxmlformats.org/presentationml/2006/main">
  <p:tag name="AS_UNIQUEID" val="206"/>
</p:tagLst>
</file>

<file path=ppt/tags/tag129.xml><?xml version="1.0" encoding="utf-8"?>
<p:tagLst xmlns:p="http://schemas.openxmlformats.org/presentationml/2006/main">
  <p:tag name="AS_UNIQUEID" val="207"/>
</p:tagLst>
</file>

<file path=ppt/tags/tag13.xml><?xml version="1.0" encoding="utf-8"?>
<p:tagLst xmlns:p="http://schemas.openxmlformats.org/presentationml/2006/main">
  <p:tag name="AS_UNIQUEID" val="75"/>
</p:tagLst>
</file>

<file path=ppt/tags/tag130.xml><?xml version="1.0" encoding="utf-8"?>
<p:tagLst xmlns:p="http://schemas.openxmlformats.org/presentationml/2006/main">
  <p:tag name="AS_UNIQUEID" val="208"/>
</p:tagLst>
</file>

<file path=ppt/tags/tag131.xml><?xml version="1.0" encoding="utf-8"?>
<p:tagLst xmlns:p="http://schemas.openxmlformats.org/presentationml/2006/main">
  <p:tag name="AS_UNIQUEID" val="209"/>
</p:tagLst>
</file>

<file path=ppt/tags/tag132.xml><?xml version="1.0" encoding="utf-8"?>
<p:tagLst xmlns:p="http://schemas.openxmlformats.org/presentationml/2006/main">
  <p:tag name="AS_UNIQUEID" val="210"/>
</p:tagLst>
</file>

<file path=ppt/tags/tag133.xml><?xml version="1.0" encoding="utf-8"?>
<p:tagLst xmlns:p="http://schemas.openxmlformats.org/presentationml/2006/main">
  <p:tag name="AS_UNIQUEID" val="211"/>
</p:tagLst>
</file>

<file path=ppt/tags/tag134.xml><?xml version="1.0" encoding="utf-8"?>
<p:tagLst xmlns:p="http://schemas.openxmlformats.org/presentationml/2006/main">
  <p:tag name="AS_UNIQUEID" val="212"/>
</p:tagLst>
</file>

<file path=ppt/tags/tag135.xml><?xml version="1.0" encoding="utf-8"?>
<p:tagLst xmlns:p="http://schemas.openxmlformats.org/presentationml/2006/main">
  <p:tag name="AS_UNIQUEID" val="213"/>
</p:tagLst>
</file>

<file path=ppt/tags/tag136.xml><?xml version="1.0" encoding="utf-8"?>
<p:tagLst xmlns:p="http://schemas.openxmlformats.org/presentationml/2006/main">
  <p:tag name="AS_UNIQUEID" val="214"/>
</p:tagLst>
</file>

<file path=ppt/tags/tag137.xml><?xml version="1.0" encoding="utf-8"?>
<p:tagLst xmlns:p="http://schemas.openxmlformats.org/presentationml/2006/main">
  <p:tag name="AS_UNIQUEID" val="215"/>
</p:tagLst>
</file>

<file path=ppt/tags/tag138.xml><?xml version="1.0" encoding="utf-8"?>
<p:tagLst xmlns:p="http://schemas.openxmlformats.org/presentationml/2006/main">
  <p:tag name="AS_UNIQUEID" val="216"/>
</p:tagLst>
</file>

<file path=ppt/tags/tag139.xml><?xml version="1.0" encoding="utf-8"?>
<p:tagLst xmlns:p="http://schemas.openxmlformats.org/presentationml/2006/main">
  <p:tag name="AS_UNIQUEID" val="217"/>
</p:tagLst>
</file>

<file path=ppt/tags/tag14.xml><?xml version="1.0" encoding="utf-8"?>
<p:tagLst xmlns:p="http://schemas.openxmlformats.org/presentationml/2006/main">
  <p:tag name="AS_UNIQUEID" val="76"/>
</p:tagLst>
</file>

<file path=ppt/tags/tag140.xml><?xml version="1.0" encoding="utf-8"?>
<p:tagLst xmlns:p="http://schemas.openxmlformats.org/presentationml/2006/main">
  <p:tag name="AS_UNIQUEID" val="218"/>
</p:tagLst>
</file>

<file path=ppt/tags/tag141.xml><?xml version="1.0" encoding="utf-8"?>
<p:tagLst xmlns:p="http://schemas.openxmlformats.org/presentationml/2006/main">
  <p:tag name="AS_UNIQUEID" val="219"/>
</p:tagLst>
</file>

<file path=ppt/tags/tag142.xml><?xml version="1.0" encoding="utf-8"?>
<p:tagLst xmlns:p="http://schemas.openxmlformats.org/presentationml/2006/main">
  <p:tag name="AS_UNIQUEID" val="220"/>
</p:tagLst>
</file>

<file path=ppt/tags/tag143.xml><?xml version="1.0" encoding="utf-8"?>
<p:tagLst xmlns:p="http://schemas.openxmlformats.org/presentationml/2006/main">
  <p:tag name="AS_UNIQUEID" val="221"/>
</p:tagLst>
</file>

<file path=ppt/tags/tag144.xml><?xml version="1.0" encoding="utf-8"?>
<p:tagLst xmlns:p="http://schemas.openxmlformats.org/presentationml/2006/main">
  <p:tag name="AS_UNIQUEID" val="222"/>
</p:tagLst>
</file>

<file path=ppt/tags/tag145.xml><?xml version="1.0" encoding="utf-8"?>
<p:tagLst xmlns:p="http://schemas.openxmlformats.org/presentationml/2006/main">
  <p:tag name="AS_UNIQUEID" val="223"/>
</p:tagLst>
</file>

<file path=ppt/tags/tag146.xml><?xml version="1.0" encoding="utf-8"?>
<p:tagLst xmlns:p="http://schemas.openxmlformats.org/presentationml/2006/main">
  <p:tag name="AS_UNIQUEID" val="224"/>
  <p:tag name="KSO_WM_UNIT_TABLE_BEAUTIFY" val="smartTable{63ee5f9d-3bc9-4363-91b9-f91a493bc8a0}"/>
  <p:tag name="TABLE_ENDDRAG_ORIGIN_RECT" val="715*116"/>
  <p:tag name="TABLE_ENDDRAG_RECT" val="78*408*715*117"/>
</p:tagLst>
</file>

<file path=ppt/tags/tag147.xml><?xml version="1.0" encoding="utf-8"?>
<p:tagLst xmlns:p="http://schemas.openxmlformats.org/presentationml/2006/main">
  <p:tag name="AS_UNIQUEID" val="225"/>
</p:tagLst>
</file>

<file path=ppt/tags/tag148.xml><?xml version="1.0" encoding="utf-8"?>
<p:tagLst xmlns:p="http://schemas.openxmlformats.org/presentationml/2006/main">
  <p:tag name="AS_UNIQUEID" val="227"/>
</p:tagLst>
</file>

<file path=ppt/tags/tag149.xml><?xml version="1.0" encoding="utf-8"?>
<p:tagLst xmlns:p="http://schemas.openxmlformats.org/presentationml/2006/main">
  <p:tag name="AS_UNIQUEID" val="228"/>
</p:tagLst>
</file>

<file path=ppt/tags/tag15.xml><?xml version="1.0" encoding="utf-8"?>
<p:tagLst xmlns:p="http://schemas.openxmlformats.org/presentationml/2006/main">
  <p:tag name="AS_UNIQUEID" val="77"/>
</p:tagLst>
</file>

<file path=ppt/tags/tag150.xml><?xml version="1.0" encoding="utf-8"?>
<p:tagLst xmlns:p="http://schemas.openxmlformats.org/presentationml/2006/main">
  <p:tag name="AS_UNIQUEID" val="229"/>
</p:tagLst>
</file>

<file path=ppt/tags/tag151.xml><?xml version="1.0" encoding="utf-8"?>
<p:tagLst xmlns:p="http://schemas.openxmlformats.org/presentationml/2006/main">
  <p:tag name="AS_UNIQUEID" val="231"/>
</p:tagLst>
</file>

<file path=ppt/tags/tag152.xml><?xml version="1.0" encoding="utf-8"?>
<p:tagLst xmlns:p="http://schemas.openxmlformats.org/presentationml/2006/main">
  <p:tag name="AS_UNIQUEID" val="232"/>
</p:tagLst>
</file>

<file path=ppt/tags/tag153.xml><?xml version="1.0" encoding="utf-8"?>
<p:tagLst xmlns:p="http://schemas.openxmlformats.org/presentationml/2006/main">
  <p:tag name="AS_UNIQUEID" val="233"/>
</p:tagLst>
</file>

<file path=ppt/tags/tag154.xml><?xml version="1.0" encoding="utf-8"?>
<p:tagLst xmlns:p="http://schemas.openxmlformats.org/presentationml/2006/main">
  <p:tag name="AS_UNIQUEID" val="234"/>
</p:tagLst>
</file>

<file path=ppt/tags/tag155.xml><?xml version="1.0" encoding="utf-8"?>
<p:tagLst xmlns:p="http://schemas.openxmlformats.org/presentationml/2006/main">
  <p:tag name="AS_UNIQUEID" val="235"/>
</p:tagLst>
</file>

<file path=ppt/tags/tag156.xml><?xml version="1.0" encoding="utf-8"?>
<p:tagLst xmlns:p="http://schemas.openxmlformats.org/presentationml/2006/main">
  <p:tag name="AS_UNIQUEID" val="236"/>
</p:tagLst>
</file>

<file path=ppt/tags/tag157.xml><?xml version="1.0" encoding="utf-8"?>
<p:tagLst xmlns:p="http://schemas.openxmlformats.org/presentationml/2006/main">
  <p:tag name="AS_UNIQUEID" val="238"/>
</p:tagLst>
</file>

<file path=ppt/tags/tag158.xml><?xml version="1.0" encoding="utf-8"?>
<p:tagLst xmlns:p="http://schemas.openxmlformats.org/presentationml/2006/main">
  <p:tag name="AS_UNIQUEID" val="239"/>
</p:tagLst>
</file>

<file path=ppt/tags/tag159.xml><?xml version="1.0" encoding="utf-8"?>
<p:tagLst xmlns:p="http://schemas.openxmlformats.org/presentationml/2006/main">
  <p:tag name="AS_UNIQUEID" val="240"/>
</p:tagLst>
</file>

<file path=ppt/tags/tag16.xml><?xml version="1.0" encoding="utf-8"?>
<p:tagLst xmlns:p="http://schemas.openxmlformats.org/presentationml/2006/main">
  <p:tag name="AS_UNIQUEID" val="79"/>
</p:tagLst>
</file>

<file path=ppt/tags/tag160.xml><?xml version="1.0" encoding="utf-8"?>
<p:tagLst xmlns:p="http://schemas.openxmlformats.org/presentationml/2006/main">
  <p:tag name="AS_UNIQUEID" val="241"/>
</p:tagLst>
</file>

<file path=ppt/tags/tag161.xml><?xml version="1.0" encoding="utf-8"?>
<p:tagLst xmlns:p="http://schemas.openxmlformats.org/presentationml/2006/main">
  <p:tag name="AS_UNIQUEID" val="242"/>
</p:tagLst>
</file>

<file path=ppt/tags/tag162.xml><?xml version="1.0" encoding="utf-8"?>
<p:tagLst xmlns:p="http://schemas.openxmlformats.org/presentationml/2006/main">
  <p:tag name="AS_UNIQUEID" val="243"/>
</p:tagLst>
</file>

<file path=ppt/tags/tag163.xml><?xml version="1.0" encoding="utf-8"?>
<p:tagLst xmlns:p="http://schemas.openxmlformats.org/presentationml/2006/main">
  <p:tag name="AS_UNIQUEID" val="244"/>
</p:tagLst>
</file>

<file path=ppt/tags/tag164.xml><?xml version="1.0" encoding="utf-8"?>
<p:tagLst xmlns:p="http://schemas.openxmlformats.org/presentationml/2006/main">
  <p:tag name="AS_UNIQUEID" val="245"/>
</p:tagLst>
</file>

<file path=ppt/tags/tag165.xml><?xml version="1.0" encoding="utf-8"?>
<p:tagLst xmlns:p="http://schemas.openxmlformats.org/presentationml/2006/main">
  <p:tag name="AS_UNIQUEID" val="246"/>
</p:tagLst>
</file>

<file path=ppt/tags/tag166.xml><?xml version="1.0" encoding="utf-8"?>
<p:tagLst xmlns:p="http://schemas.openxmlformats.org/presentationml/2006/main">
  <p:tag name="AS_UNIQUEID" val="247"/>
</p:tagLst>
</file>

<file path=ppt/tags/tag167.xml><?xml version="1.0" encoding="utf-8"?>
<p:tagLst xmlns:p="http://schemas.openxmlformats.org/presentationml/2006/main">
  <p:tag name="AS_UNIQUEID" val="248"/>
</p:tagLst>
</file>

<file path=ppt/tags/tag168.xml><?xml version="1.0" encoding="utf-8"?>
<p:tagLst xmlns:p="http://schemas.openxmlformats.org/presentationml/2006/main">
  <p:tag name="AS_UNIQUEID" val="249"/>
</p:tagLst>
</file>

<file path=ppt/tags/tag169.xml><?xml version="1.0" encoding="utf-8"?>
<p:tagLst xmlns:p="http://schemas.openxmlformats.org/presentationml/2006/main">
  <p:tag name="AS_UNIQUEID" val="250"/>
</p:tagLst>
</file>

<file path=ppt/tags/tag17.xml><?xml version="1.0" encoding="utf-8"?>
<p:tagLst xmlns:p="http://schemas.openxmlformats.org/presentationml/2006/main">
  <p:tag name="AS_UNIQUEID" val="80"/>
</p:tagLst>
</file>

<file path=ppt/tags/tag170.xml><?xml version="1.0" encoding="utf-8"?>
<p:tagLst xmlns:p="http://schemas.openxmlformats.org/presentationml/2006/main">
  <p:tag name="AS_UNIQUEID" val="251"/>
</p:tagLst>
</file>

<file path=ppt/tags/tag171.xml><?xml version="1.0" encoding="utf-8"?>
<p:tagLst xmlns:p="http://schemas.openxmlformats.org/presentationml/2006/main">
  <p:tag name="AS_UNIQUEID" val="252"/>
</p:tagLst>
</file>

<file path=ppt/tags/tag172.xml><?xml version="1.0" encoding="utf-8"?>
<p:tagLst xmlns:p="http://schemas.openxmlformats.org/presentationml/2006/main">
  <p:tag name="AS_UNIQUEID" val="253"/>
</p:tagLst>
</file>

<file path=ppt/tags/tag173.xml><?xml version="1.0" encoding="utf-8"?>
<p:tagLst xmlns:p="http://schemas.openxmlformats.org/presentationml/2006/main">
  <p:tag name="AS_UNIQUEID" val="254"/>
</p:tagLst>
</file>

<file path=ppt/tags/tag174.xml><?xml version="1.0" encoding="utf-8"?>
<p:tagLst xmlns:p="http://schemas.openxmlformats.org/presentationml/2006/main">
  <p:tag name="AS_UNIQUEID" val="255"/>
</p:tagLst>
</file>

<file path=ppt/tags/tag175.xml><?xml version="1.0" encoding="utf-8"?>
<p:tagLst xmlns:p="http://schemas.openxmlformats.org/presentationml/2006/main">
  <p:tag name="AS_UNIQUEID" val="256"/>
</p:tagLst>
</file>

<file path=ppt/tags/tag176.xml><?xml version="1.0" encoding="utf-8"?>
<p:tagLst xmlns:p="http://schemas.openxmlformats.org/presentationml/2006/main">
  <p:tag name="AS_UNIQUEID" val="257"/>
</p:tagLst>
</file>

<file path=ppt/tags/tag177.xml><?xml version="1.0" encoding="utf-8"?>
<p:tagLst xmlns:p="http://schemas.openxmlformats.org/presentationml/2006/main">
  <p:tag name="AS_UNIQUEID" val="258"/>
</p:tagLst>
</file>

<file path=ppt/tags/tag178.xml><?xml version="1.0" encoding="utf-8"?>
<p:tagLst xmlns:p="http://schemas.openxmlformats.org/presentationml/2006/main">
  <p:tag name="AS_UNIQUEID" val="259"/>
</p:tagLst>
</file>

<file path=ppt/tags/tag179.xml><?xml version="1.0" encoding="utf-8"?>
<p:tagLst xmlns:p="http://schemas.openxmlformats.org/presentationml/2006/main">
  <p:tag name="AS_UNIQUEID" val="260"/>
</p:tagLst>
</file>

<file path=ppt/tags/tag18.xml><?xml version="1.0" encoding="utf-8"?>
<p:tagLst xmlns:p="http://schemas.openxmlformats.org/presentationml/2006/main">
  <p:tag name="AS_UNIQUEID" val="81"/>
</p:tagLst>
</file>

<file path=ppt/tags/tag180.xml><?xml version="1.0" encoding="utf-8"?>
<p:tagLst xmlns:p="http://schemas.openxmlformats.org/presentationml/2006/main">
  <p:tag name="AS_UNIQUEID" val="261"/>
</p:tagLst>
</file>

<file path=ppt/tags/tag181.xml><?xml version="1.0" encoding="utf-8"?>
<p:tagLst xmlns:p="http://schemas.openxmlformats.org/presentationml/2006/main">
  <p:tag name="AS_UNIQUEID" val="263"/>
</p:tagLst>
</file>

<file path=ppt/tags/tag182.xml><?xml version="1.0" encoding="utf-8"?>
<p:tagLst xmlns:p="http://schemas.openxmlformats.org/presentationml/2006/main">
  <p:tag name="AS_UNIQUEID" val="264"/>
</p:tagLst>
</file>

<file path=ppt/tags/tag183.xml><?xml version="1.0" encoding="utf-8"?>
<p:tagLst xmlns:p="http://schemas.openxmlformats.org/presentationml/2006/main">
  <p:tag name="AS_UNIQUEID" val="265"/>
</p:tagLst>
</file>

<file path=ppt/tags/tag184.xml><?xml version="1.0" encoding="utf-8"?>
<p:tagLst xmlns:p="http://schemas.openxmlformats.org/presentationml/2006/main">
  <p:tag name="AS_UNIQUEID" val="266"/>
</p:tagLst>
</file>

<file path=ppt/tags/tag185.xml><?xml version="1.0" encoding="utf-8"?>
<p:tagLst xmlns:p="http://schemas.openxmlformats.org/presentationml/2006/main">
  <p:tag name="AS_UNIQUEID" val="267"/>
</p:tagLst>
</file>

<file path=ppt/tags/tag186.xml><?xml version="1.0" encoding="utf-8"?>
<p:tagLst xmlns:p="http://schemas.openxmlformats.org/presentationml/2006/main">
  <p:tag name="AS_UNIQUEID" val="268"/>
</p:tagLst>
</file>

<file path=ppt/tags/tag187.xml><?xml version="1.0" encoding="utf-8"?>
<p:tagLst xmlns:p="http://schemas.openxmlformats.org/presentationml/2006/main">
  <p:tag name="AS_UNIQUEID" val="269"/>
</p:tagLst>
</file>

<file path=ppt/tags/tag188.xml><?xml version="1.0" encoding="utf-8"?>
<p:tagLst xmlns:p="http://schemas.openxmlformats.org/presentationml/2006/main">
  <p:tag name="AS_UNIQUEID" val="270"/>
</p:tagLst>
</file>

<file path=ppt/tags/tag189.xml><?xml version="1.0" encoding="utf-8"?>
<p:tagLst xmlns:p="http://schemas.openxmlformats.org/presentationml/2006/main">
  <p:tag name="AS_UNIQUEID" val="271"/>
</p:tagLst>
</file>

<file path=ppt/tags/tag19.xml><?xml version="1.0" encoding="utf-8"?>
<p:tagLst xmlns:p="http://schemas.openxmlformats.org/presentationml/2006/main">
  <p:tag name="AS_UNIQUEID" val="82"/>
</p:tagLst>
</file>

<file path=ppt/tags/tag190.xml><?xml version="1.0" encoding="utf-8"?>
<p:tagLst xmlns:p="http://schemas.openxmlformats.org/presentationml/2006/main">
  <p:tag name="AS_UNIQUEID" val="272"/>
</p:tagLst>
</file>

<file path=ppt/tags/tag191.xml><?xml version="1.0" encoding="utf-8"?>
<p:tagLst xmlns:p="http://schemas.openxmlformats.org/presentationml/2006/main">
  <p:tag name="AS_UNIQUEID" val="273"/>
</p:tagLst>
</file>

<file path=ppt/tags/tag192.xml><?xml version="1.0" encoding="utf-8"?>
<p:tagLst xmlns:p="http://schemas.openxmlformats.org/presentationml/2006/main">
  <p:tag name="AS_UNIQUEID" val="275"/>
</p:tagLst>
</file>

<file path=ppt/tags/tag193.xml><?xml version="1.0" encoding="utf-8"?>
<p:tagLst xmlns:p="http://schemas.openxmlformats.org/presentationml/2006/main">
  <p:tag name="AS_UNIQUEID" val="276"/>
</p:tagLst>
</file>

<file path=ppt/tags/tag194.xml><?xml version="1.0" encoding="utf-8"?>
<p:tagLst xmlns:p="http://schemas.openxmlformats.org/presentationml/2006/main">
  <p:tag name="AS_UNIQUEID" val="277"/>
</p:tagLst>
</file>

<file path=ppt/tags/tag195.xml><?xml version="1.0" encoding="utf-8"?>
<p:tagLst xmlns:p="http://schemas.openxmlformats.org/presentationml/2006/main">
  <p:tag name="AS_UNIQUEID" val="278"/>
</p:tagLst>
</file>

<file path=ppt/tags/tag196.xml><?xml version="1.0" encoding="utf-8"?>
<p:tagLst xmlns:p="http://schemas.openxmlformats.org/presentationml/2006/main">
  <p:tag name="AS_UNIQUEID" val="279"/>
</p:tagLst>
</file>

<file path=ppt/tags/tag197.xml><?xml version="1.0" encoding="utf-8"?>
<p:tagLst xmlns:p="http://schemas.openxmlformats.org/presentationml/2006/main">
  <p:tag name="AS_UNIQUEID" val="280"/>
</p:tagLst>
</file>

<file path=ppt/tags/tag198.xml><?xml version="1.0" encoding="utf-8"?>
<p:tagLst xmlns:p="http://schemas.openxmlformats.org/presentationml/2006/main">
  <p:tag name="AS_UNIQUEID" val="281"/>
</p:tagLst>
</file>

<file path=ppt/tags/tag199.xml><?xml version="1.0" encoding="utf-8"?>
<p:tagLst xmlns:p="http://schemas.openxmlformats.org/presentationml/2006/main">
  <p:tag name="AS_UNIQUEID" val="282"/>
</p:tagLst>
</file>

<file path=ppt/tags/tag2.xml><?xml version="1.0" encoding="utf-8"?>
<p:tagLst xmlns:p="http://schemas.openxmlformats.org/presentationml/2006/main">
  <p:tag name="AS_UNIQUEID" val="62"/>
</p:tagLst>
</file>

<file path=ppt/tags/tag20.xml><?xml version="1.0" encoding="utf-8"?>
<p:tagLst xmlns:p="http://schemas.openxmlformats.org/presentationml/2006/main">
  <p:tag name="AS_UNIQUEID" val="83"/>
</p:tagLst>
</file>

<file path=ppt/tags/tag200.xml><?xml version="1.0" encoding="utf-8"?>
<p:tagLst xmlns:p="http://schemas.openxmlformats.org/presentationml/2006/main">
  <p:tag name="AS_UNIQUEID" val="283"/>
</p:tagLst>
</file>

<file path=ppt/tags/tag201.xml><?xml version="1.0" encoding="utf-8"?>
<p:tagLst xmlns:p="http://schemas.openxmlformats.org/presentationml/2006/main">
  <p:tag name="AS_UNIQUEID" val="284"/>
</p:tagLst>
</file>

<file path=ppt/tags/tag202.xml><?xml version="1.0" encoding="utf-8"?>
<p:tagLst xmlns:p="http://schemas.openxmlformats.org/presentationml/2006/main">
  <p:tag name="AS_UNIQUEID" val="285"/>
</p:tagLst>
</file>

<file path=ppt/tags/tag203.xml><?xml version="1.0" encoding="utf-8"?>
<p:tagLst xmlns:p="http://schemas.openxmlformats.org/presentationml/2006/main">
  <p:tag name="AS_UNIQUEID" val="286"/>
</p:tagLst>
</file>

<file path=ppt/tags/tag204.xml><?xml version="1.0" encoding="utf-8"?>
<p:tagLst xmlns:p="http://schemas.openxmlformats.org/presentationml/2006/main">
  <p:tag name="AS_UNIQUEID" val="287"/>
</p:tagLst>
</file>

<file path=ppt/tags/tag205.xml><?xml version="1.0" encoding="utf-8"?>
<p:tagLst xmlns:p="http://schemas.openxmlformats.org/presentationml/2006/main">
  <p:tag name="AS_UNIQUEID" val="288"/>
</p:tagLst>
</file>

<file path=ppt/tags/tag206.xml><?xml version="1.0" encoding="utf-8"?>
<p:tagLst xmlns:p="http://schemas.openxmlformats.org/presentationml/2006/main">
  <p:tag name="AS_UNIQUEID" val="289"/>
</p:tagLst>
</file>

<file path=ppt/tags/tag207.xml><?xml version="1.0" encoding="utf-8"?>
<p:tagLst xmlns:p="http://schemas.openxmlformats.org/presentationml/2006/main">
  <p:tag name="AS_UNIQUEID" val="290"/>
</p:tagLst>
</file>

<file path=ppt/tags/tag208.xml><?xml version="1.0" encoding="utf-8"?>
<p:tagLst xmlns:p="http://schemas.openxmlformats.org/presentationml/2006/main">
  <p:tag name="AS_UNIQUEID" val="291"/>
</p:tagLst>
</file>

<file path=ppt/tags/tag209.xml><?xml version="1.0" encoding="utf-8"?>
<p:tagLst xmlns:p="http://schemas.openxmlformats.org/presentationml/2006/main">
  <p:tag name="AS_UNIQUEID" val="292"/>
</p:tagLst>
</file>

<file path=ppt/tags/tag21.xml><?xml version="1.0" encoding="utf-8"?>
<p:tagLst xmlns:p="http://schemas.openxmlformats.org/presentationml/2006/main">
  <p:tag name="AS_UNIQUEID" val="84"/>
</p:tagLst>
</file>

<file path=ppt/tags/tag210.xml><?xml version="1.0" encoding="utf-8"?>
<p:tagLst xmlns:p="http://schemas.openxmlformats.org/presentationml/2006/main">
  <p:tag name="AS_UNIQUEID" val="293"/>
</p:tagLst>
</file>

<file path=ppt/tags/tag211.xml><?xml version="1.0" encoding="utf-8"?>
<p:tagLst xmlns:p="http://schemas.openxmlformats.org/presentationml/2006/main">
  <p:tag name="AS_UNIQUEID" val="294"/>
</p:tagLst>
</file>

<file path=ppt/tags/tag212.xml><?xml version="1.0" encoding="utf-8"?>
<p:tagLst xmlns:p="http://schemas.openxmlformats.org/presentationml/2006/main">
  <p:tag name="AS_UNIQUEID" val="295"/>
</p:tagLst>
</file>

<file path=ppt/tags/tag213.xml><?xml version="1.0" encoding="utf-8"?>
<p:tagLst xmlns:p="http://schemas.openxmlformats.org/presentationml/2006/main">
  <p:tag name="AS_UNIQUEID" val="296"/>
</p:tagLst>
</file>

<file path=ppt/tags/tag214.xml><?xml version="1.0" encoding="utf-8"?>
<p:tagLst xmlns:p="http://schemas.openxmlformats.org/presentationml/2006/main">
  <p:tag name="AS_UNIQUEID" val="297"/>
</p:tagLst>
</file>

<file path=ppt/tags/tag215.xml><?xml version="1.0" encoding="utf-8"?>
<p:tagLst xmlns:p="http://schemas.openxmlformats.org/presentationml/2006/main">
  <p:tag name="AS_UNIQUEID" val="298"/>
</p:tagLst>
</file>

<file path=ppt/tags/tag216.xml><?xml version="1.0" encoding="utf-8"?>
<p:tagLst xmlns:p="http://schemas.openxmlformats.org/presentationml/2006/main">
  <p:tag name="AS_UNIQUEID" val="299"/>
</p:tagLst>
</file>

<file path=ppt/tags/tag217.xml><?xml version="1.0" encoding="utf-8"?>
<p:tagLst xmlns:p="http://schemas.openxmlformats.org/presentationml/2006/main">
  <p:tag name="AS_UNIQUEID" val="300"/>
</p:tagLst>
</file>

<file path=ppt/tags/tag218.xml><?xml version="1.0" encoding="utf-8"?>
<p:tagLst xmlns:p="http://schemas.openxmlformats.org/presentationml/2006/main">
  <p:tag name="AS_UNIQUEID" val="301"/>
</p:tagLst>
</file>

<file path=ppt/tags/tag219.xml><?xml version="1.0" encoding="utf-8"?>
<p:tagLst xmlns:p="http://schemas.openxmlformats.org/presentationml/2006/main">
  <p:tag name="AS_UNIQUEID" val="302"/>
</p:tagLst>
</file>

<file path=ppt/tags/tag22.xml><?xml version="1.0" encoding="utf-8"?>
<p:tagLst xmlns:p="http://schemas.openxmlformats.org/presentationml/2006/main">
  <p:tag name="AS_UNIQUEID" val="86"/>
</p:tagLst>
</file>

<file path=ppt/tags/tag220.xml><?xml version="1.0" encoding="utf-8"?>
<p:tagLst xmlns:p="http://schemas.openxmlformats.org/presentationml/2006/main">
  <p:tag name="AS_UNIQUEID" val="303"/>
</p:tagLst>
</file>

<file path=ppt/tags/tag221.xml><?xml version="1.0" encoding="utf-8"?>
<p:tagLst xmlns:p="http://schemas.openxmlformats.org/presentationml/2006/main">
  <p:tag name="AS_UNIQUEID" val="304"/>
</p:tagLst>
</file>

<file path=ppt/tags/tag222.xml><?xml version="1.0" encoding="utf-8"?>
<p:tagLst xmlns:p="http://schemas.openxmlformats.org/presentationml/2006/main">
  <p:tag name="AS_UNIQUEID" val="306"/>
</p:tagLst>
</file>

<file path=ppt/tags/tag223.xml><?xml version="1.0" encoding="utf-8"?>
<p:tagLst xmlns:p="http://schemas.openxmlformats.org/presentationml/2006/main">
  <p:tag name="AS_UNIQUEID" val="307"/>
</p:tagLst>
</file>

<file path=ppt/tags/tag224.xml><?xml version="1.0" encoding="utf-8"?>
<p:tagLst xmlns:p="http://schemas.openxmlformats.org/presentationml/2006/main">
  <p:tag name="AS_UNIQUEID" val="308"/>
</p:tagLst>
</file>

<file path=ppt/tags/tag225.xml><?xml version="1.0" encoding="utf-8"?>
<p:tagLst xmlns:p="http://schemas.openxmlformats.org/presentationml/2006/main">
  <p:tag name="AS_UNIQUEID" val="309"/>
</p:tagLst>
</file>

<file path=ppt/tags/tag226.xml><?xml version="1.0" encoding="utf-8"?>
<p:tagLst xmlns:p="http://schemas.openxmlformats.org/presentationml/2006/main">
  <p:tag name="AS_UNIQUEID" val="310"/>
</p:tagLst>
</file>

<file path=ppt/tags/tag227.xml><?xml version="1.0" encoding="utf-8"?>
<p:tagLst xmlns:p="http://schemas.openxmlformats.org/presentationml/2006/main">
  <p:tag name="AS_UNIQUEID" val="311"/>
</p:tagLst>
</file>

<file path=ppt/tags/tag228.xml><?xml version="1.0" encoding="utf-8"?>
<p:tagLst xmlns:p="http://schemas.openxmlformats.org/presentationml/2006/main">
  <p:tag name="AS_UNIQUEID" val="312"/>
</p:tagLst>
</file>

<file path=ppt/tags/tag229.xml><?xml version="1.0" encoding="utf-8"?>
<p:tagLst xmlns:p="http://schemas.openxmlformats.org/presentationml/2006/main">
  <p:tag name="AS_UNIQUEID" val="314"/>
</p:tagLst>
</file>

<file path=ppt/tags/tag23.xml><?xml version="1.0" encoding="utf-8"?>
<p:tagLst xmlns:p="http://schemas.openxmlformats.org/presentationml/2006/main">
  <p:tag name="AS_UNIQUEID" val="87"/>
</p:tagLst>
</file>

<file path=ppt/tags/tag230.xml><?xml version="1.0" encoding="utf-8"?>
<p:tagLst xmlns:p="http://schemas.openxmlformats.org/presentationml/2006/main">
  <p:tag name="AS_UNIQUEID" val="315"/>
</p:tagLst>
</file>

<file path=ppt/tags/tag231.xml><?xml version="1.0" encoding="utf-8"?>
<p:tagLst xmlns:p="http://schemas.openxmlformats.org/presentationml/2006/main">
  <p:tag name="AS_UNIQUEID" val="316"/>
</p:tagLst>
</file>

<file path=ppt/tags/tag232.xml><?xml version="1.0" encoding="utf-8"?>
<p:tagLst xmlns:p="http://schemas.openxmlformats.org/presentationml/2006/main">
  <p:tag name="AS_UNIQUEID" val="317"/>
</p:tagLst>
</file>

<file path=ppt/tags/tag233.xml><?xml version="1.0" encoding="utf-8"?>
<p:tagLst xmlns:p="http://schemas.openxmlformats.org/presentationml/2006/main">
  <p:tag name="AS_UNIQUEID" val="318"/>
</p:tagLst>
</file>

<file path=ppt/tags/tag234.xml><?xml version="1.0" encoding="utf-8"?>
<p:tagLst xmlns:p="http://schemas.openxmlformats.org/presentationml/2006/main">
  <p:tag name="AS_UNIQUEID" val="319"/>
</p:tagLst>
</file>

<file path=ppt/tags/tag235.xml><?xml version="1.0" encoding="utf-8"?>
<p:tagLst xmlns:p="http://schemas.openxmlformats.org/presentationml/2006/main">
  <p:tag name="AS_UNIQUEID" val="320"/>
</p:tagLst>
</file>

<file path=ppt/tags/tag236.xml><?xml version="1.0" encoding="utf-8"?>
<p:tagLst xmlns:p="http://schemas.openxmlformats.org/presentationml/2006/main">
  <p:tag name="AS_UNIQUEID" val="321"/>
</p:tagLst>
</file>

<file path=ppt/tags/tag237.xml><?xml version="1.0" encoding="utf-8"?>
<p:tagLst xmlns:p="http://schemas.openxmlformats.org/presentationml/2006/main">
  <p:tag name="AS_UNIQUEID" val="322"/>
</p:tagLst>
</file>

<file path=ppt/tags/tag238.xml><?xml version="1.0" encoding="utf-8"?>
<p:tagLst xmlns:p="http://schemas.openxmlformats.org/presentationml/2006/main">
  <p:tag name="AS_UNIQUEID" val="323"/>
</p:tagLst>
</file>

<file path=ppt/tags/tag239.xml><?xml version="1.0" encoding="utf-8"?>
<p:tagLst xmlns:p="http://schemas.openxmlformats.org/presentationml/2006/main">
  <p:tag name="AS_UNIQUEID" val="324"/>
</p:tagLst>
</file>

<file path=ppt/tags/tag24.xml><?xml version="1.0" encoding="utf-8"?>
<p:tagLst xmlns:p="http://schemas.openxmlformats.org/presentationml/2006/main">
  <p:tag name="AS_UNIQUEID" val="88"/>
</p:tagLst>
</file>

<file path=ppt/tags/tag240.xml><?xml version="1.0" encoding="utf-8"?>
<p:tagLst xmlns:p="http://schemas.openxmlformats.org/presentationml/2006/main">
  <p:tag name="AS_UNIQUEID" val="325"/>
</p:tagLst>
</file>

<file path=ppt/tags/tag241.xml><?xml version="1.0" encoding="utf-8"?>
<p:tagLst xmlns:p="http://schemas.openxmlformats.org/presentationml/2006/main">
  <p:tag name="AS_UNIQUEID" val="326"/>
</p:tagLst>
</file>

<file path=ppt/tags/tag242.xml><?xml version="1.0" encoding="utf-8"?>
<p:tagLst xmlns:p="http://schemas.openxmlformats.org/presentationml/2006/main">
  <p:tag name="AS_UNIQUEID" val="328"/>
</p:tagLst>
</file>

<file path=ppt/tags/tag243.xml><?xml version="1.0" encoding="utf-8"?>
<p:tagLst xmlns:p="http://schemas.openxmlformats.org/presentationml/2006/main">
  <p:tag name="AS_UNIQUEID" val="329"/>
</p:tagLst>
</file>

<file path=ppt/tags/tag244.xml><?xml version="1.0" encoding="utf-8"?>
<p:tagLst xmlns:p="http://schemas.openxmlformats.org/presentationml/2006/main">
  <p:tag name="AS_UNIQUEID" val="330"/>
</p:tagLst>
</file>

<file path=ppt/tags/tag245.xml><?xml version="1.0" encoding="utf-8"?>
<p:tagLst xmlns:p="http://schemas.openxmlformats.org/presentationml/2006/main">
  <p:tag name="AS_UNIQUEID" val="331"/>
</p:tagLst>
</file>

<file path=ppt/tags/tag246.xml><?xml version="1.0" encoding="utf-8"?>
<p:tagLst xmlns:p="http://schemas.openxmlformats.org/presentationml/2006/main">
  <p:tag name="AS_UNIQUEID" val="333"/>
</p:tagLst>
</file>

<file path=ppt/tags/tag247.xml><?xml version="1.0" encoding="utf-8"?>
<p:tagLst xmlns:p="http://schemas.openxmlformats.org/presentationml/2006/main">
  <p:tag name="AS_UNIQUEID" val="334"/>
</p:tagLst>
</file>

<file path=ppt/tags/tag248.xml><?xml version="1.0" encoding="utf-8"?>
<p:tagLst xmlns:p="http://schemas.openxmlformats.org/presentationml/2006/main">
  <p:tag name="AS_UNIQUEID" val="335"/>
</p:tagLst>
</file>

<file path=ppt/tags/tag249.xml><?xml version="1.0" encoding="utf-8"?>
<p:tagLst xmlns:p="http://schemas.openxmlformats.org/presentationml/2006/main">
  <p:tag name="AS_UNIQUEID" val="336"/>
</p:tagLst>
</file>

<file path=ppt/tags/tag25.xml><?xml version="1.0" encoding="utf-8"?>
<p:tagLst xmlns:p="http://schemas.openxmlformats.org/presentationml/2006/main">
  <p:tag name="AS_UNIQUEID" val="89"/>
</p:tagLst>
</file>

<file path=ppt/tags/tag250.xml><?xml version="1.0" encoding="utf-8"?>
<p:tagLst xmlns:p="http://schemas.openxmlformats.org/presentationml/2006/main">
  <p:tag name="AS_UNIQUEID" val="337"/>
</p:tagLst>
</file>

<file path=ppt/tags/tag251.xml><?xml version="1.0" encoding="utf-8"?>
<p:tagLst xmlns:p="http://schemas.openxmlformats.org/presentationml/2006/main">
  <p:tag name="AS_UNIQUEID" val="338"/>
</p:tagLst>
</file>

<file path=ppt/tags/tag252.xml><?xml version="1.0" encoding="utf-8"?>
<p:tagLst xmlns:p="http://schemas.openxmlformats.org/presentationml/2006/main">
  <p:tag name="AS_UNIQUEID" val="339"/>
</p:tagLst>
</file>

<file path=ppt/tags/tag253.xml><?xml version="1.0" encoding="utf-8"?>
<p:tagLst xmlns:p="http://schemas.openxmlformats.org/presentationml/2006/main">
  <p:tag name="AS_UNIQUEID" val="340"/>
</p:tagLst>
</file>

<file path=ppt/tags/tag254.xml><?xml version="1.0" encoding="utf-8"?>
<p:tagLst xmlns:p="http://schemas.openxmlformats.org/presentationml/2006/main">
  <p:tag name="AS_UNIQUEID" val="341"/>
</p:tagLst>
</file>

<file path=ppt/tags/tag255.xml><?xml version="1.0" encoding="utf-8"?>
<p:tagLst xmlns:p="http://schemas.openxmlformats.org/presentationml/2006/main">
  <p:tag name="AS_UNIQUEID" val="342"/>
</p:tagLst>
</file>

<file path=ppt/tags/tag256.xml><?xml version="1.0" encoding="utf-8"?>
<p:tagLst xmlns:p="http://schemas.openxmlformats.org/presentationml/2006/main">
  <p:tag name="AS_UNIQUEID" val="343"/>
</p:tagLst>
</file>

<file path=ppt/tags/tag257.xml><?xml version="1.0" encoding="utf-8"?>
<p:tagLst xmlns:p="http://schemas.openxmlformats.org/presentationml/2006/main">
  <p:tag name="AS_UNIQUEID" val="345"/>
</p:tagLst>
</file>

<file path=ppt/tags/tag258.xml><?xml version="1.0" encoding="utf-8"?>
<p:tagLst xmlns:p="http://schemas.openxmlformats.org/presentationml/2006/main">
  <p:tag name="AS_UNIQUEID" val="346"/>
</p:tagLst>
</file>

<file path=ppt/tags/tag259.xml><?xml version="1.0" encoding="utf-8"?>
<p:tagLst xmlns:p="http://schemas.openxmlformats.org/presentationml/2006/main">
  <p:tag name="AS_UNIQUEID" val="347"/>
</p:tagLst>
</file>

<file path=ppt/tags/tag26.xml><?xml version="1.0" encoding="utf-8"?>
<p:tagLst xmlns:p="http://schemas.openxmlformats.org/presentationml/2006/main">
  <p:tag name="AS_UNIQUEID" val="90"/>
</p:tagLst>
</file>

<file path=ppt/tags/tag260.xml><?xml version="1.0" encoding="utf-8"?>
<p:tagLst xmlns:p="http://schemas.openxmlformats.org/presentationml/2006/main">
  <p:tag name="AS_UNIQUEID" val="348"/>
</p:tagLst>
</file>

<file path=ppt/tags/tag261.xml><?xml version="1.0" encoding="utf-8"?>
<p:tagLst xmlns:p="http://schemas.openxmlformats.org/presentationml/2006/main">
  <p:tag name="AS_UNIQUEID" val="349"/>
</p:tagLst>
</file>

<file path=ppt/tags/tag262.xml><?xml version="1.0" encoding="utf-8"?>
<p:tagLst xmlns:p="http://schemas.openxmlformats.org/presentationml/2006/main">
  <p:tag name="AS_UNIQUEID" val="350"/>
</p:tagLst>
</file>

<file path=ppt/tags/tag263.xml><?xml version="1.0" encoding="utf-8"?>
<p:tagLst xmlns:p="http://schemas.openxmlformats.org/presentationml/2006/main">
  <p:tag name="AS_UNIQUEID" val="351"/>
</p:tagLst>
</file>

<file path=ppt/tags/tag264.xml><?xml version="1.0" encoding="utf-8"?>
<p:tagLst xmlns:p="http://schemas.openxmlformats.org/presentationml/2006/main">
  <p:tag name="AS_UNIQUEID" val="352"/>
</p:tagLst>
</file>

<file path=ppt/tags/tag265.xml><?xml version="1.0" encoding="utf-8"?>
<p:tagLst xmlns:p="http://schemas.openxmlformats.org/presentationml/2006/main">
  <p:tag name="AS_UNIQUEID" val="353"/>
</p:tagLst>
</file>

<file path=ppt/tags/tag266.xml><?xml version="1.0" encoding="utf-8"?>
<p:tagLst xmlns:p="http://schemas.openxmlformats.org/presentationml/2006/main">
  <p:tag name="AS_UNIQUEID" val="354"/>
</p:tagLst>
</file>

<file path=ppt/tags/tag267.xml><?xml version="1.0" encoding="utf-8"?>
<p:tagLst xmlns:p="http://schemas.openxmlformats.org/presentationml/2006/main">
  <p:tag name="AS_UNIQUEID" val="356"/>
</p:tagLst>
</file>

<file path=ppt/tags/tag268.xml><?xml version="1.0" encoding="utf-8"?>
<p:tagLst xmlns:p="http://schemas.openxmlformats.org/presentationml/2006/main">
  <p:tag name="AS_UNIQUEID" val="357"/>
</p:tagLst>
</file>

<file path=ppt/tags/tag269.xml><?xml version="1.0" encoding="utf-8"?>
<p:tagLst xmlns:p="http://schemas.openxmlformats.org/presentationml/2006/main">
  <p:tag name="AS_UNIQUEID" val="358"/>
</p:tagLst>
</file>

<file path=ppt/tags/tag27.xml><?xml version="1.0" encoding="utf-8"?>
<p:tagLst xmlns:p="http://schemas.openxmlformats.org/presentationml/2006/main">
  <p:tag name="AS_UNIQUEID" val="91"/>
</p:tagLst>
</file>

<file path=ppt/tags/tag270.xml><?xml version="1.0" encoding="utf-8"?>
<p:tagLst xmlns:p="http://schemas.openxmlformats.org/presentationml/2006/main">
  <p:tag name="AS_UNIQUEID" val="359"/>
</p:tagLst>
</file>

<file path=ppt/tags/tag271.xml><?xml version="1.0" encoding="utf-8"?>
<p:tagLst xmlns:p="http://schemas.openxmlformats.org/presentationml/2006/main">
  <p:tag name="AS_UNIQUEID" val="360"/>
</p:tagLst>
</file>

<file path=ppt/tags/tag272.xml><?xml version="1.0" encoding="utf-8"?>
<p:tagLst xmlns:p="http://schemas.openxmlformats.org/presentationml/2006/main">
  <p:tag name="AS_UNIQUEID" val="361"/>
</p:tagLst>
</file>

<file path=ppt/tags/tag273.xml><?xml version="1.0" encoding="utf-8"?>
<p:tagLst xmlns:p="http://schemas.openxmlformats.org/presentationml/2006/main">
  <p:tag name="AS_UNIQUEID" val="362"/>
</p:tagLst>
</file>

<file path=ppt/tags/tag274.xml><?xml version="1.0" encoding="utf-8"?>
<p:tagLst xmlns:p="http://schemas.openxmlformats.org/presentationml/2006/main">
  <p:tag name="AS_UNIQUEID" val="363"/>
</p:tagLst>
</file>

<file path=ppt/tags/tag275.xml><?xml version="1.0" encoding="utf-8"?>
<p:tagLst xmlns:p="http://schemas.openxmlformats.org/presentationml/2006/main">
  <p:tag name="AS_UNIQUEID" val="365"/>
</p:tagLst>
</file>

<file path=ppt/tags/tag276.xml><?xml version="1.0" encoding="utf-8"?>
<p:tagLst xmlns:p="http://schemas.openxmlformats.org/presentationml/2006/main">
  <p:tag name="AS_UNIQUEID" val="366"/>
</p:tagLst>
</file>

<file path=ppt/tags/tag277.xml><?xml version="1.0" encoding="utf-8"?>
<p:tagLst xmlns:p="http://schemas.openxmlformats.org/presentationml/2006/main">
  <p:tag name="AS_UNIQUEID" val="367"/>
</p:tagLst>
</file>

<file path=ppt/tags/tag278.xml><?xml version="1.0" encoding="utf-8"?>
<p:tagLst xmlns:p="http://schemas.openxmlformats.org/presentationml/2006/main">
  <p:tag name="AS_UNIQUEID" val="368"/>
</p:tagLst>
</file>

<file path=ppt/tags/tag279.xml><?xml version="1.0" encoding="utf-8"?>
<p:tagLst xmlns:p="http://schemas.openxmlformats.org/presentationml/2006/main">
  <p:tag name="AS_UNIQUEID" val="370"/>
</p:tagLst>
</file>

<file path=ppt/tags/tag28.xml><?xml version="1.0" encoding="utf-8"?>
<p:tagLst xmlns:p="http://schemas.openxmlformats.org/presentationml/2006/main">
  <p:tag name="AS_UNIQUEID" val="92"/>
</p:tagLst>
</file>

<file path=ppt/tags/tag280.xml><?xml version="1.0" encoding="utf-8"?>
<p:tagLst xmlns:p="http://schemas.openxmlformats.org/presentationml/2006/main">
  <p:tag name="AS_UNIQUEID" val="371"/>
</p:tagLst>
</file>

<file path=ppt/tags/tag281.xml><?xml version="1.0" encoding="utf-8"?>
<p:tagLst xmlns:p="http://schemas.openxmlformats.org/presentationml/2006/main">
  <p:tag name="AS_UNIQUEID" val="372"/>
</p:tagLst>
</file>

<file path=ppt/tags/tag282.xml><?xml version="1.0" encoding="utf-8"?>
<p:tagLst xmlns:p="http://schemas.openxmlformats.org/presentationml/2006/main">
  <p:tag name="AS_UNIQUEID" val="373"/>
</p:tagLst>
</file>

<file path=ppt/tags/tag283.xml><?xml version="1.0" encoding="utf-8"?>
<p:tagLst xmlns:p="http://schemas.openxmlformats.org/presentationml/2006/main">
  <p:tag name="AS_UNIQUEID" val="374"/>
</p:tagLst>
</file>

<file path=ppt/tags/tag284.xml><?xml version="1.0" encoding="utf-8"?>
<p:tagLst xmlns:p="http://schemas.openxmlformats.org/presentationml/2006/main">
  <p:tag name="AS_UNIQUEID" val="375"/>
</p:tagLst>
</file>

<file path=ppt/tags/tag285.xml><?xml version="1.0" encoding="utf-8"?>
<p:tagLst xmlns:p="http://schemas.openxmlformats.org/presentationml/2006/main">
  <p:tag name="AS_UNIQUEID" val="376"/>
</p:tagLst>
</file>

<file path=ppt/tags/tag286.xml><?xml version="1.0" encoding="utf-8"?>
<p:tagLst xmlns:p="http://schemas.openxmlformats.org/presentationml/2006/main">
  <p:tag name="AS_UNIQUEID" val="377"/>
</p:tagLst>
</file>

<file path=ppt/tags/tag287.xml><?xml version="1.0" encoding="utf-8"?>
<p:tagLst xmlns:p="http://schemas.openxmlformats.org/presentationml/2006/main">
  <p:tag name="AS_UNIQUEID" val="378"/>
</p:tagLst>
</file>

<file path=ppt/tags/tag288.xml><?xml version="1.0" encoding="utf-8"?>
<p:tagLst xmlns:p="http://schemas.openxmlformats.org/presentationml/2006/main">
  <p:tag name="AS_UNIQUEID" val="379"/>
</p:tagLst>
</file>

<file path=ppt/tags/tag289.xml><?xml version="1.0" encoding="utf-8"?>
<p:tagLst xmlns:p="http://schemas.openxmlformats.org/presentationml/2006/main">
  <p:tag name="AS_UNIQUEID" val="380"/>
</p:tagLst>
</file>

<file path=ppt/tags/tag29.xml><?xml version="1.0" encoding="utf-8"?>
<p:tagLst xmlns:p="http://schemas.openxmlformats.org/presentationml/2006/main">
  <p:tag name="AS_UNIQUEID" val="93"/>
</p:tagLst>
</file>

<file path=ppt/tags/tag290.xml><?xml version="1.0" encoding="utf-8"?>
<p:tagLst xmlns:p="http://schemas.openxmlformats.org/presentationml/2006/main">
  <p:tag name="AS_UNIQUEID" val="381"/>
</p:tagLst>
</file>

<file path=ppt/tags/tag291.xml><?xml version="1.0" encoding="utf-8"?>
<p:tagLst xmlns:p="http://schemas.openxmlformats.org/presentationml/2006/main">
  <p:tag name="AS_UNIQUEID" val="382"/>
</p:tagLst>
</file>

<file path=ppt/tags/tag292.xml><?xml version="1.0" encoding="utf-8"?>
<p:tagLst xmlns:p="http://schemas.openxmlformats.org/presentationml/2006/main">
  <p:tag name="AS_UNIQUEID" val="384"/>
</p:tagLst>
</file>

<file path=ppt/tags/tag293.xml><?xml version="1.0" encoding="utf-8"?>
<p:tagLst xmlns:p="http://schemas.openxmlformats.org/presentationml/2006/main">
  <p:tag name="AS_UNIQUEID" val="385"/>
</p:tagLst>
</file>

<file path=ppt/tags/tag294.xml><?xml version="1.0" encoding="utf-8"?>
<p:tagLst xmlns:p="http://schemas.openxmlformats.org/presentationml/2006/main">
  <p:tag name="AS_UNIQUEID" val="386"/>
</p:tagLst>
</file>

<file path=ppt/tags/tag295.xml><?xml version="1.0" encoding="utf-8"?>
<p:tagLst xmlns:p="http://schemas.openxmlformats.org/presentationml/2006/main">
  <p:tag name="AS_UNIQUEID" val="387"/>
</p:tagLst>
</file>

<file path=ppt/tags/tag296.xml><?xml version="1.0" encoding="utf-8"?>
<p:tagLst xmlns:p="http://schemas.openxmlformats.org/presentationml/2006/main">
  <p:tag name="AS_UNIQUEID" val="388"/>
</p:tagLst>
</file>

<file path=ppt/tags/tag297.xml><?xml version="1.0" encoding="utf-8"?>
<p:tagLst xmlns:p="http://schemas.openxmlformats.org/presentationml/2006/main">
  <p:tag name="AS_UNIQUEID" val="389"/>
</p:tagLst>
</file>

<file path=ppt/tags/tag298.xml><?xml version="1.0" encoding="utf-8"?>
<p:tagLst xmlns:p="http://schemas.openxmlformats.org/presentationml/2006/main">
  <p:tag name="AS_UNIQUEID" val="390"/>
</p:tagLst>
</file>

<file path=ppt/tags/tag299.xml><?xml version="1.0" encoding="utf-8"?>
<p:tagLst xmlns:p="http://schemas.openxmlformats.org/presentationml/2006/main">
  <p:tag name="AS_UNIQUEID" val="392"/>
</p:tagLst>
</file>

<file path=ppt/tags/tag3.xml><?xml version="1.0" encoding="utf-8"?>
<p:tagLst xmlns:p="http://schemas.openxmlformats.org/presentationml/2006/main">
  <p:tag name="AS_UNIQUEID" val="63"/>
</p:tagLst>
</file>

<file path=ppt/tags/tag30.xml><?xml version="1.0" encoding="utf-8"?>
<p:tagLst xmlns:p="http://schemas.openxmlformats.org/presentationml/2006/main">
  <p:tag name="AS_UNIQUEID" val="95"/>
</p:tagLst>
</file>

<file path=ppt/tags/tag300.xml><?xml version="1.0" encoding="utf-8"?>
<p:tagLst xmlns:p="http://schemas.openxmlformats.org/presentationml/2006/main">
  <p:tag name="AS_UNIQUEID" val="393"/>
</p:tagLst>
</file>

<file path=ppt/tags/tag301.xml><?xml version="1.0" encoding="utf-8"?>
<p:tagLst xmlns:p="http://schemas.openxmlformats.org/presentationml/2006/main">
  <p:tag name="AS_UNIQUEID" val="394"/>
</p:tagLst>
</file>

<file path=ppt/tags/tag302.xml><?xml version="1.0" encoding="utf-8"?>
<p:tagLst xmlns:p="http://schemas.openxmlformats.org/presentationml/2006/main">
  <p:tag name="AS_UNIQUEID" val="395"/>
</p:tagLst>
</file>

<file path=ppt/tags/tag303.xml><?xml version="1.0" encoding="utf-8"?>
<p:tagLst xmlns:p="http://schemas.openxmlformats.org/presentationml/2006/main">
  <p:tag name="AS_UNIQUEID" val="396"/>
</p:tagLst>
</file>

<file path=ppt/tags/tag304.xml><?xml version="1.0" encoding="utf-8"?>
<p:tagLst xmlns:p="http://schemas.openxmlformats.org/presentationml/2006/main">
  <p:tag name="AS_UNIQUEID" val="397"/>
</p:tagLst>
</file>

<file path=ppt/tags/tag305.xml><?xml version="1.0" encoding="utf-8"?>
<p:tagLst xmlns:p="http://schemas.openxmlformats.org/presentationml/2006/main">
  <p:tag name="AS_UNIQUEID" val="398"/>
</p:tagLst>
</file>

<file path=ppt/tags/tag306.xml><?xml version="1.0" encoding="utf-8"?>
<p:tagLst xmlns:p="http://schemas.openxmlformats.org/presentationml/2006/main">
  <p:tag name="AS_UNIQUEID" val="399"/>
</p:tagLst>
</file>

<file path=ppt/tags/tag307.xml><?xml version="1.0" encoding="utf-8"?>
<p:tagLst xmlns:p="http://schemas.openxmlformats.org/presentationml/2006/main">
  <p:tag name="AS_UNIQUEID" val="400"/>
</p:tagLst>
</file>

<file path=ppt/tags/tag308.xml><?xml version="1.0" encoding="utf-8"?>
<p:tagLst xmlns:p="http://schemas.openxmlformats.org/presentationml/2006/main">
  <p:tag name="AS_UNIQUEID" val="401"/>
</p:tagLst>
</file>

<file path=ppt/tags/tag309.xml><?xml version="1.0" encoding="utf-8"?>
<p:tagLst xmlns:p="http://schemas.openxmlformats.org/presentationml/2006/main">
  <p:tag name="AS_UNIQUEID" val="402"/>
</p:tagLst>
</file>

<file path=ppt/tags/tag31.xml><?xml version="1.0" encoding="utf-8"?>
<p:tagLst xmlns:p="http://schemas.openxmlformats.org/presentationml/2006/main">
  <p:tag name="AS_UNIQUEID" val="96"/>
</p:tagLst>
</file>

<file path=ppt/tags/tag310.xml><?xml version="1.0" encoding="utf-8"?>
<p:tagLst xmlns:p="http://schemas.openxmlformats.org/presentationml/2006/main">
  <p:tag name="AS_UNIQUEID" val="403"/>
</p:tagLst>
</file>

<file path=ppt/tags/tag311.xml><?xml version="1.0" encoding="utf-8"?>
<p:tagLst xmlns:p="http://schemas.openxmlformats.org/presentationml/2006/main">
  <p:tag name="AS_UNIQUEID" val="404"/>
</p:tagLst>
</file>

<file path=ppt/tags/tag312.xml><?xml version="1.0" encoding="utf-8"?>
<p:tagLst xmlns:p="http://schemas.openxmlformats.org/presentationml/2006/main">
  <p:tag name="AS_UNIQUEID" val="405"/>
</p:tagLst>
</file>

<file path=ppt/tags/tag313.xml><?xml version="1.0" encoding="utf-8"?>
<p:tagLst xmlns:p="http://schemas.openxmlformats.org/presentationml/2006/main">
  <p:tag name="AS_UNIQUEID" val="406"/>
</p:tagLst>
</file>

<file path=ppt/tags/tag314.xml><?xml version="1.0" encoding="utf-8"?>
<p:tagLst xmlns:p="http://schemas.openxmlformats.org/presentationml/2006/main">
  <p:tag name="AS_UNIQUEID" val="407"/>
</p:tagLst>
</file>

<file path=ppt/tags/tag315.xml><?xml version="1.0" encoding="utf-8"?>
<p:tagLst xmlns:p="http://schemas.openxmlformats.org/presentationml/2006/main">
  <p:tag name="AS_UNIQUEID" val="409"/>
</p:tagLst>
</file>

<file path=ppt/tags/tag316.xml><?xml version="1.0" encoding="utf-8"?>
<p:tagLst xmlns:p="http://schemas.openxmlformats.org/presentationml/2006/main">
  <p:tag name="AS_UNIQUEID" val="410"/>
</p:tagLst>
</file>

<file path=ppt/tags/tag317.xml><?xml version="1.0" encoding="utf-8"?>
<p:tagLst xmlns:p="http://schemas.openxmlformats.org/presentationml/2006/main">
  <p:tag name="AS_UNIQUEID" val="411"/>
</p:tagLst>
</file>

<file path=ppt/tags/tag318.xml><?xml version="1.0" encoding="utf-8"?>
<p:tagLst xmlns:p="http://schemas.openxmlformats.org/presentationml/2006/main">
  <p:tag name="AS_UNIQUEID" val="412"/>
</p:tagLst>
</file>

<file path=ppt/tags/tag319.xml><?xml version="1.0" encoding="utf-8"?>
<p:tagLst xmlns:p="http://schemas.openxmlformats.org/presentationml/2006/main">
  <p:tag name="AS_UNIQUEID" val="413"/>
</p:tagLst>
</file>

<file path=ppt/tags/tag32.xml><?xml version="1.0" encoding="utf-8"?>
<p:tagLst xmlns:p="http://schemas.openxmlformats.org/presentationml/2006/main">
  <p:tag name="AS_UNIQUEID" val="97"/>
</p:tagLst>
</file>

<file path=ppt/tags/tag320.xml><?xml version="1.0" encoding="utf-8"?>
<p:tagLst xmlns:p="http://schemas.openxmlformats.org/presentationml/2006/main">
  <p:tag name="AS_UNIQUEID" val="414"/>
</p:tagLst>
</file>

<file path=ppt/tags/tag321.xml><?xml version="1.0" encoding="utf-8"?>
<p:tagLst xmlns:p="http://schemas.openxmlformats.org/presentationml/2006/main">
  <p:tag name="AS_UNIQUEID" val="415"/>
</p:tagLst>
</file>

<file path=ppt/tags/tag322.xml><?xml version="1.0" encoding="utf-8"?>
<p:tagLst xmlns:p="http://schemas.openxmlformats.org/presentationml/2006/main">
  <p:tag name="AS_UNIQUEID" val="416"/>
</p:tagLst>
</file>

<file path=ppt/tags/tag323.xml><?xml version="1.0" encoding="utf-8"?>
<p:tagLst xmlns:p="http://schemas.openxmlformats.org/presentationml/2006/main">
  <p:tag name="AS_UNIQUEID" val="417"/>
</p:tagLst>
</file>

<file path=ppt/tags/tag324.xml><?xml version="1.0" encoding="utf-8"?>
<p:tagLst xmlns:p="http://schemas.openxmlformats.org/presentationml/2006/main">
  <p:tag name="AS_UNIQUEID" val="418"/>
</p:tagLst>
</file>

<file path=ppt/tags/tag325.xml><?xml version="1.0" encoding="utf-8"?>
<p:tagLst xmlns:p="http://schemas.openxmlformats.org/presentationml/2006/main">
  <p:tag name="AS_UNIQUEID" val="419"/>
</p:tagLst>
</file>

<file path=ppt/tags/tag326.xml><?xml version="1.0" encoding="utf-8"?>
<p:tagLst xmlns:p="http://schemas.openxmlformats.org/presentationml/2006/main">
  <p:tag name="AS_UNIQUEID" val="420"/>
</p:tagLst>
</file>

<file path=ppt/tags/tag327.xml><?xml version="1.0" encoding="utf-8"?>
<p:tagLst xmlns:p="http://schemas.openxmlformats.org/presentationml/2006/main">
  <p:tag name="AS_UNIQUEID" val="421"/>
</p:tagLst>
</file>

<file path=ppt/tags/tag328.xml><?xml version="1.0" encoding="utf-8"?>
<p:tagLst xmlns:p="http://schemas.openxmlformats.org/presentationml/2006/main">
  <p:tag name="AS_UNIQUEID" val="423"/>
</p:tagLst>
</file>

<file path=ppt/tags/tag329.xml><?xml version="1.0" encoding="utf-8"?>
<p:tagLst xmlns:p="http://schemas.openxmlformats.org/presentationml/2006/main">
  <p:tag name="AS_UNIQUEID" val="424"/>
</p:tagLst>
</file>

<file path=ppt/tags/tag33.xml><?xml version="1.0" encoding="utf-8"?>
<p:tagLst xmlns:p="http://schemas.openxmlformats.org/presentationml/2006/main">
  <p:tag name="AS_UNIQUEID" val="98"/>
</p:tagLst>
</file>

<file path=ppt/tags/tag330.xml><?xml version="1.0" encoding="utf-8"?>
<p:tagLst xmlns:p="http://schemas.openxmlformats.org/presentationml/2006/main">
  <p:tag name="AS_UNIQUEID" val="425"/>
</p:tagLst>
</file>

<file path=ppt/tags/tag331.xml><?xml version="1.0" encoding="utf-8"?>
<p:tagLst xmlns:p="http://schemas.openxmlformats.org/presentationml/2006/main">
  <p:tag name="AS_UNIQUEID" val="426"/>
</p:tagLst>
</file>

<file path=ppt/tags/tag332.xml><?xml version="1.0" encoding="utf-8"?>
<p:tagLst xmlns:p="http://schemas.openxmlformats.org/presentationml/2006/main">
  <p:tag name="AS_UNIQUEID" val="427"/>
</p:tagLst>
</file>

<file path=ppt/tags/tag333.xml><?xml version="1.0" encoding="utf-8"?>
<p:tagLst xmlns:p="http://schemas.openxmlformats.org/presentationml/2006/main">
  <p:tag name="AS_UNIQUEID" val="429"/>
</p:tagLst>
</file>

<file path=ppt/tags/tag334.xml><?xml version="1.0" encoding="utf-8"?>
<p:tagLst xmlns:p="http://schemas.openxmlformats.org/presentationml/2006/main">
  <p:tag name="AS_UNIQUEID" val="430"/>
</p:tagLst>
</file>

<file path=ppt/tags/tag335.xml><?xml version="1.0" encoding="utf-8"?>
<p:tagLst xmlns:p="http://schemas.openxmlformats.org/presentationml/2006/main">
  <p:tag name="AS_UNIQUEID" val="431"/>
</p:tagLst>
</file>

<file path=ppt/tags/tag336.xml><?xml version="1.0" encoding="utf-8"?>
<p:tagLst xmlns:p="http://schemas.openxmlformats.org/presentationml/2006/main">
  <p:tag name="AS_UNIQUEID" val="432"/>
</p:tagLst>
</file>

<file path=ppt/tags/tag337.xml><?xml version="1.0" encoding="utf-8"?>
<p:tagLst xmlns:p="http://schemas.openxmlformats.org/presentationml/2006/main">
  <p:tag name="AS_UNIQUEID" val="433"/>
</p:tagLst>
</file>

<file path=ppt/tags/tag338.xml><?xml version="1.0" encoding="utf-8"?>
<p:tagLst xmlns:p="http://schemas.openxmlformats.org/presentationml/2006/main">
  <p:tag name="AS_UNIQUEID" val="434"/>
</p:tagLst>
</file>

<file path=ppt/tags/tag339.xml><?xml version="1.0" encoding="utf-8"?>
<p:tagLst xmlns:p="http://schemas.openxmlformats.org/presentationml/2006/main">
  <p:tag name="AS_UNIQUEID" val="436"/>
</p:tagLst>
</file>

<file path=ppt/tags/tag34.xml><?xml version="1.0" encoding="utf-8"?>
<p:tagLst xmlns:p="http://schemas.openxmlformats.org/presentationml/2006/main">
  <p:tag name="AS_UNIQUEID" val="100"/>
</p:tagLst>
</file>

<file path=ppt/tags/tag340.xml><?xml version="1.0" encoding="utf-8"?>
<p:tagLst xmlns:p="http://schemas.openxmlformats.org/presentationml/2006/main">
  <p:tag name="AS_UNIQUEID" val="437"/>
</p:tagLst>
</file>

<file path=ppt/tags/tag341.xml><?xml version="1.0" encoding="utf-8"?>
<p:tagLst xmlns:p="http://schemas.openxmlformats.org/presentationml/2006/main">
  <p:tag name="AS_UNIQUEID" val="438"/>
</p:tagLst>
</file>

<file path=ppt/tags/tag342.xml><?xml version="1.0" encoding="utf-8"?>
<p:tagLst xmlns:p="http://schemas.openxmlformats.org/presentationml/2006/main">
  <p:tag name="AS_UNIQUEID" val="439"/>
</p:tagLst>
</file>

<file path=ppt/tags/tag343.xml><?xml version="1.0" encoding="utf-8"?>
<p:tagLst xmlns:p="http://schemas.openxmlformats.org/presentationml/2006/main">
  <p:tag name="AS_UNIQUEID" val="440"/>
</p:tagLst>
</file>

<file path=ppt/tags/tag344.xml><?xml version="1.0" encoding="utf-8"?>
<p:tagLst xmlns:p="http://schemas.openxmlformats.org/presentationml/2006/main">
  <p:tag name="AS_UNIQUEID" val="441"/>
</p:tagLst>
</file>

<file path=ppt/tags/tag345.xml><?xml version="1.0" encoding="utf-8"?>
<p:tagLst xmlns:p="http://schemas.openxmlformats.org/presentationml/2006/main">
  <p:tag name="AS_UNIQUEID" val="442"/>
</p:tagLst>
</file>

<file path=ppt/tags/tag346.xml><?xml version="1.0" encoding="utf-8"?>
<p:tagLst xmlns:p="http://schemas.openxmlformats.org/presentationml/2006/main">
  <p:tag name="AS_UNIQUEID" val="443"/>
</p:tagLst>
</file>

<file path=ppt/tags/tag347.xml><?xml version="1.0" encoding="utf-8"?>
<p:tagLst xmlns:p="http://schemas.openxmlformats.org/presentationml/2006/main">
  <p:tag name="AS_UNIQUEID" val="444"/>
</p:tagLst>
</file>

<file path=ppt/tags/tag348.xml><?xml version="1.0" encoding="utf-8"?>
<p:tagLst xmlns:p="http://schemas.openxmlformats.org/presentationml/2006/main">
  <p:tag name="AS_UNIQUEID" val="446"/>
</p:tagLst>
</file>

<file path=ppt/tags/tag349.xml><?xml version="1.0" encoding="utf-8"?>
<p:tagLst xmlns:p="http://schemas.openxmlformats.org/presentationml/2006/main">
  <p:tag name="AS_UNIQUEID" val="447"/>
</p:tagLst>
</file>

<file path=ppt/tags/tag35.xml><?xml version="1.0" encoding="utf-8"?>
<p:tagLst xmlns:p="http://schemas.openxmlformats.org/presentationml/2006/main">
  <p:tag name="AS_UNIQUEID" val="101"/>
</p:tagLst>
</file>

<file path=ppt/tags/tag350.xml><?xml version="1.0" encoding="utf-8"?>
<p:tagLst xmlns:p="http://schemas.openxmlformats.org/presentationml/2006/main">
  <p:tag name="AS_UNIQUEID" val="448"/>
</p:tagLst>
</file>

<file path=ppt/tags/tag351.xml><?xml version="1.0" encoding="utf-8"?>
<p:tagLst xmlns:p="http://schemas.openxmlformats.org/presentationml/2006/main">
  <p:tag name="AS_UNIQUEID" val="449"/>
</p:tagLst>
</file>

<file path=ppt/tags/tag352.xml><?xml version="1.0" encoding="utf-8"?>
<p:tagLst xmlns:p="http://schemas.openxmlformats.org/presentationml/2006/main">
  <p:tag name="AS_UNIQUEID" val="450"/>
</p:tagLst>
</file>

<file path=ppt/tags/tag353.xml><?xml version="1.0" encoding="utf-8"?>
<p:tagLst xmlns:p="http://schemas.openxmlformats.org/presentationml/2006/main">
  <p:tag name="AS_UNIQUEID" val="452"/>
</p:tagLst>
</file>

<file path=ppt/tags/tag354.xml><?xml version="1.0" encoding="utf-8"?>
<p:tagLst xmlns:p="http://schemas.openxmlformats.org/presentationml/2006/main">
  <p:tag name="AS_UNIQUEID" val="453"/>
</p:tagLst>
</file>

<file path=ppt/tags/tag355.xml><?xml version="1.0" encoding="utf-8"?>
<p:tagLst xmlns:p="http://schemas.openxmlformats.org/presentationml/2006/main">
  <p:tag name="AS_UNIQUEID" val="454"/>
</p:tagLst>
</file>

<file path=ppt/tags/tag356.xml><?xml version="1.0" encoding="utf-8"?>
<p:tagLst xmlns:p="http://schemas.openxmlformats.org/presentationml/2006/main">
  <p:tag name="AS_UNIQUEID" val="455"/>
</p:tagLst>
</file>

<file path=ppt/tags/tag357.xml><?xml version="1.0" encoding="utf-8"?>
<p:tagLst xmlns:p="http://schemas.openxmlformats.org/presentationml/2006/main">
  <p:tag name="AS_UNIQUEID" val="457"/>
</p:tagLst>
</file>

<file path=ppt/tags/tag358.xml><?xml version="1.0" encoding="utf-8"?>
<p:tagLst xmlns:p="http://schemas.openxmlformats.org/presentationml/2006/main">
  <p:tag name="AS_UNIQUEID" val="458"/>
</p:tagLst>
</file>

<file path=ppt/tags/tag359.xml><?xml version="1.0" encoding="utf-8"?>
<p:tagLst xmlns:p="http://schemas.openxmlformats.org/presentationml/2006/main">
  <p:tag name="AS_UNIQUEID" val="459"/>
</p:tagLst>
</file>

<file path=ppt/tags/tag36.xml><?xml version="1.0" encoding="utf-8"?>
<p:tagLst xmlns:p="http://schemas.openxmlformats.org/presentationml/2006/main">
  <p:tag name="AS_UNIQUEID" val="102"/>
</p:tagLst>
</file>

<file path=ppt/tags/tag360.xml><?xml version="1.0" encoding="utf-8"?>
<p:tagLst xmlns:p="http://schemas.openxmlformats.org/presentationml/2006/main">
  <p:tag name="AS_UNIQUEID" val="460"/>
</p:tagLst>
</file>

<file path=ppt/tags/tag361.xml><?xml version="1.0" encoding="utf-8"?>
<p:tagLst xmlns:p="http://schemas.openxmlformats.org/presentationml/2006/main">
  <p:tag name="AS_UNIQUEID" val="461"/>
</p:tagLst>
</file>

<file path=ppt/tags/tag362.xml><?xml version="1.0" encoding="utf-8"?>
<p:tagLst xmlns:p="http://schemas.openxmlformats.org/presentationml/2006/main">
  <p:tag name="AS_UNIQUEID" val="462"/>
</p:tagLst>
</file>

<file path=ppt/tags/tag363.xml><?xml version="1.0" encoding="utf-8"?>
<p:tagLst xmlns:p="http://schemas.openxmlformats.org/presentationml/2006/main">
  <p:tag name="AS_UNIQUEID" val="47"/>
</p:tagLst>
</file>

<file path=ppt/tags/tag364.xml><?xml version="1.0" encoding="utf-8"?>
<p:tagLst xmlns:p="http://schemas.openxmlformats.org/presentationml/2006/main">
  <p:tag name="AS_UNIQUEID" val="50"/>
</p:tagLst>
</file>

<file path=ppt/tags/tag365.xml><?xml version="1.0" encoding="utf-8"?>
<p:tagLst xmlns:p="http://schemas.openxmlformats.org/presentationml/2006/main">
  <p:tag name="AS_UNIQUEID" val="52"/>
</p:tagLst>
</file>

<file path=ppt/tags/tag366.xml><?xml version="1.0" encoding="utf-8"?>
<p:tagLst xmlns:p="http://schemas.openxmlformats.org/presentationml/2006/main">
  <p:tag name="AS_UNIQUEID" val="53"/>
</p:tagLst>
</file>

<file path=ppt/tags/tag367.xml><?xml version="1.0" encoding="utf-8"?>
<p:tagLst xmlns:p="http://schemas.openxmlformats.org/presentationml/2006/main">
  <p:tag name="AS_UNIQUEID" val="54"/>
</p:tagLst>
</file>

<file path=ppt/tags/tag368.xml><?xml version="1.0" encoding="utf-8"?>
<p:tagLst xmlns:p="http://schemas.openxmlformats.org/presentationml/2006/main">
  <p:tag name="AS_UNIQUEID" val="56"/>
</p:tagLst>
</file>

<file path=ppt/tags/tag369.xml><?xml version="1.0" encoding="utf-8"?>
<p:tagLst xmlns:p="http://schemas.openxmlformats.org/presentationml/2006/main">
  <p:tag name="AS_UNIQUEID" val="57"/>
</p:tagLst>
</file>

<file path=ppt/tags/tag37.xml><?xml version="1.0" encoding="utf-8"?>
<p:tagLst xmlns:p="http://schemas.openxmlformats.org/presentationml/2006/main">
  <p:tag name="AS_UNIQUEID" val="104"/>
</p:tagLst>
</file>

<file path=ppt/tags/tag370.xml><?xml version="1.0" encoding="utf-8"?>
<p:tagLst xmlns:p="http://schemas.openxmlformats.org/presentationml/2006/main">
  <p:tag name="AS_UNIQUEID" val="58"/>
</p:tagLst>
</file>

<file path=ppt/tags/tag371.xml><?xml version="1.0" encoding="utf-8"?>
<p:tagLst xmlns:p="http://schemas.openxmlformats.org/presentationml/2006/main">
  <p:tag name="AS_UNIQUEID" val="59"/>
</p:tagLst>
</file>

<file path=ppt/tags/tag372.xml><?xml version="1.0" encoding="utf-8"?>
<p:tagLst xmlns:p="http://schemas.openxmlformats.org/presentationml/2006/main">
  <p:tag name="AS_UNIQUEID" val="687"/>
</p:tagLst>
</file>

<file path=ppt/tags/tag373.xml><?xml version="1.0" encoding="utf-8"?>
<p:tagLst xmlns:p="http://schemas.openxmlformats.org/presentationml/2006/main">
  <p:tag name="AS_UNIQUEID" val="466"/>
</p:tagLst>
</file>

<file path=ppt/tags/tag374.xml><?xml version="1.0" encoding="utf-8"?>
<p:tagLst xmlns:p="http://schemas.openxmlformats.org/presentationml/2006/main">
  <p:tag name="AS_UNIQUEID" val="467"/>
</p:tagLst>
</file>

<file path=ppt/tags/tag375.xml><?xml version="1.0" encoding="utf-8"?>
<p:tagLst xmlns:p="http://schemas.openxmlformats.org/presentationml/2006/main">
  <p:tag name="AS_UNIQUEID" val="468"/>
</p:tagLst>
</file>

<file path=ppt/tags/tag376.xml><?xml version="1.0" encoding="utf-8"?>
<p:tagLst xmlns:p="http://schemas.openxmlformats.org/presentationml/2006/main">
  <p:tag name="AS_UNIQUEID" val="469"/>
</p:tagLst>
</file>

<file path=ppt/tags/tag377.xml><?xml version="1.0" encoding="utf-8"?>
<p:tagLst xmlns:p="http://schemas.openxmlformats.org/presentationml/2006/main">
  <p:tag name="AS_UNIQUEID" val="470"/>
</p:tagLst>
</file>

<file path=ppt/tags/tag378.xml><?xml version="1.0" encoding="utf-8"?>
<p:tagLst xmlns:p="http://schemas.openxmlformats.org/presentationml/2006/main">
  <p:tag name="AS_UNIQUEID" val="471"/>
</p:tagLst>
</file>

<file path=ppt/tags/tag379.xml><?xml version="1.0" encoding="utf-8"?>
<p:tagLst xmlns:p="http://schemas.openxmlformats.org/presentationml/2006/main">
  <p:tag name="AS_UNIQUEID" val="472"/>
</p:tagLst>
</file>

<file path=ppt/tags/tag38.xml><?xml version="1.0" encoding="utf-8"?>
<p:tagLst xmlns:p="http://schemas.openxmlformats.org/presentationml/2006/main">
  <p:tag name="AS_UNIQUEID" val="105"/>
</p:tagLst>
</file>

<file path=ppt/tags/tag380.xml><?xml version="1.0" encoding="utf-8"?>
<p:tagLst xmlns:p="http://schemas.openxmlformats.org/presentationml/2006/main">
  <p:tag name="AS_UNIQUEID" val="473"/>
</p:tagLst>
</file>

<file path=ppt/tags/tag381.xml><?xml version="1.0" encoding="utf-8"?>
<p:tagLst xmlns:p="http://schemas.openxmlformats.org/presentationml/2006/main">
  <p:tag name="AS_UNIQUEID" val="474"/>
</p:tagLst>
</file>

<file path=ppt/tags/tag382.xml><?xml version="1.0" encoding="utf-8"?>
<p:tagLst xmlns:p="http://schemas.openxmlformats.org/presentationml/2006/main">
  <p:tag name="AS_UNIQUEID" val="476"/>
</p:tagLst>
</file>

<file path=ppt/tags/tag383.xml><?xml version="1.0" encoding="utf-8"?>
<p:tagLst xmlns:p="http://schemas.openxmlformats.org/presentationml/2006/main">
  <p:tag name="AS_UNIQUEID" val="477"/>
</p:tagLst>
</file>

<file path=ppt/tags/tag384.xml><?xml version="1.0" encoding="utf-8"?>
<p:tagLst xmlns:p="http://schemas.openxmlformats.org/presentationml/2006/main">
  <p:tag name="AS_UNIQUEID" val="478"/>
</p:tagLst>
</file>

<file path=ppt/tags/tag385.xml><?xml version="1.0" encoding="utf-8"?>
<p:tagLst xmlns:p="http://schemas.openxmlformats.org/presentationml/2006/main">
  <p:tag name="AS_UNIQUEID" val="479"/>
</p:tagLst>
</file>

<file path=ppt/tags/tag386.xml><?xml version="1.0" encoding="utf-8"?>
<p:tagLst xmlns:p="http://schemas.openxmlformats.org/presentationml/2006/main">
  <p:tag name="AS_UNIQUEID" val="480"/>
</p:tagLst>
</file>

<file path=ppt/tags/tag387.xml><?xml version="1.0" encoding="utf-8"?>
<p:tagLst xmlns:p="http://schemas.openxmlformats.org/presentationml/2006/main">
  <p:tag name="AS_UNIQUEID" val="481"/>
</p:tagLst>
</file>

<file path=ppt/tags/tag388.xml><?xml version="1.0" encoding="utf-8"?>
<p:tagLst xmlns:p="http://schemas.openxmlformats.org/presentationml/2006/main">
  <p:tag name="AS_UNIQUEID" val="482"/>
</p:tagLst>
</file>

<file path=ppt/tags/tag389.xml><?xml version="1.0" encoding="utf-8"?>
<p:tagLst xmlns:p="http://schemas.openxmlformats.org/presentationml/2006/main">
  <p:tag name="AS_UNIQUEID" val="483"/>
</p:tagLst>
</file>

<file path=ppt/tags/tag39.xml><?xml version="1.0" encoding="utf-8"?>
<p:tagLst xmlns:p="http://schemas.openxmlformats.org/presentationml/2006/main">
  <p:tag name="AS_UNIQUEID" val="106"/>
</p:tagLst>
</file>

<file path=ppt/tags/tag390.xml><?xml version="1.0" encoding="utf-8"?>
<p:tagLst xmlns:p="http://schemas.openxmlformats.org/presentationml/2006/main">
  <p:tag name="AS_UNIQUEID" val="485"/>
</p:tagLst>
</file>

<file path=ppt/tags/tag391.xml><?xml version="1.0" encoding="utf-8"?>
<p:tagLst xmlns:p="http://schemas.openxmlformats.org/presentationml/2006/main">
  <p:tag name="AS_UNIQUEID" val="486"/>
</p:tagLst>
</file>

<file path=ppt/tags/tag392.xml><?xml version="1.0" encoding="utf-8"?>
<p:tagLst xmlns:p="http://schemas.openxmlformats.org/presentationml/2006/main">
  <p:tag name="AS_UNIQUEID" val="487"/>
</p:tagLst>
</file>

<file path=ppt/tags/tag393.xml><?xml version="1.0" encoding="utf-8"?>
<p:tagLst xmlns:p="http://schemas.openxmlformats.org/presentationml/2006/main">
  <p:tag name="AS_UNIQUEID" val="488"/>
</p:tagLst>
</file>

<file path=ppt/tags/tag394.xml><?xml version="1.0" encoding="utf-8"?>
<p:tagLst xmlns:p="http://schemas.openxmlformats.org/presentationml/2006/main">
  <p:tag name="AS_UNIQUEID" val="489"/>
</p:tagLst>
</file>

<file path=ppt/tags/tag395.xml><?xml version="1.0" encoding="utf-8"?>
<p:tagLst xmlns:p="http://schemas.openxmlformats.org/presentationml/2006/main">
  <p:tag name="AS_UNIQUEID" val="490"/>
</p:tagLst>
</file>

<file path=ppt/tags/tag396.xml><?xml version="1.0" encoding="utf-8"?>
<p:tagLst xmlns:p="http://schemas.openxmlformats.org/presentationml/2006/main">
  <p:tag name="AS_UNIQUEID" val="491"/>
</p:tagLst>
</file>

<file path=ppt/tags/tag397.xml><?xml version="1.0" encoding="utf-8"?>
<p:tagLst xmlns:p="http://schemas.openxmlformats.org/presentationml/2006/main">
  <p:tag name="AS_UNIQUEID" val="492"/>
</p:tagLst>
</file>

<file path=ppt/tags/tag398.xml><?xml version="1.0" encoding="utf-8"?>
<p:tagLst xmlns:p="http://schemas.openxmlformats.org/presentationml/2006/main">
  <p:tag name="AS_UNIQUEID" val="493"/>
</p:tagLst>
</file>

<file path=ppt/tags/tag399.xml><?xml version="1.0" encoding="utf-8"?>
<p:tagLst xmlns:p="http://schemas.openxmlformats.org/presentationml/2006/main">
  <p:tag name="AS_UNIQUEID" val="495"/>
</p:tagLst>
</file>

<file path=ppt/tags/tag4.xml><?xml version="1.0" encoding="utf-8"?>
<p:tagLst xmlns:p="http://schemas.openxmlformats.org/presentationml/2006/main">
  <p:tag name="AS_UNIQUEID" val="64"/>
</p:tagLst>
</file>

<file path=ppt/tags/tag40.xml><?xml version="1.0" encoding="utf-8"?>
<p:tagLst xmlns:p="http://schemas.openxmlformats.org/presentationml/2006/main">
  <p:tag name="AS_UNIQUEID" val="107"/>
</p:tagLst>
</file>

<file path=ppt/tags/tag400.xml><?xml version="1.0" encoding="utf-8"?>
<p:tagLst xmlns:p="http://schemas.openxmlformats.org/presentationml/2006/main">
  <p:tag name="AS_UNIQUEID" val="496"/>
</p:tagLst>
</file>

<file path=ppt/tags/tag401.xml><?xml version="1.0" encoding="utf-8"?>
<p:tagLst xmlns:p="http://schemas.openxmlformats.org/presentationml/2006/main">
  <p:tag name="AS_UNIQUEID" val="497"/>
</p:tagLst>
</file>

<file path=ppt/tags/tag402.xml><?xml version="1.0" encoding="utf-8"?>
<p:tagLst xmlns:p="http://schemas.openxmlformats.org/presentationml/2006/main">
  <p:tag name="AS_UNIQUEID" val="498"/>
</p:tagLst>
</file>

<file path=ppt/tags/tag403.xml><?xml version="1.0" encoding="utf-8"?>
<p:tagLst xmlns:p="http://schemas.openxmlformats.org/presentationml/2006/main">
  <p:tag name="AS_UNIQUEID" val="499"/>
</p:tagLst>
</file>

<file path=ppt/tags/tag404.xml><?xml version="1.0" encoding="utf-8"?>
<p:tagLst xmlns:p="http://schemas.openxmlformats.org/presentationml/2006/main">
  <p:tag name="AS_UNIQUEID" val="500"/>
</p:tagLst>
</file>

<file path=ppt/tags/tag405.xml><?xml version="1.0" encoding="utf-8"?>
<p:tagLst xmlns:p="http://schemas.openxmlformats.org/presentationml/2006/main">
  <p:tag name="AS_UNIQUEID" val="502"/>
</p:tagLst>
</file>

<file path=ppt/tags/tag406.xml><?xml version="1.0" encoding="utf-8"?>
<p:tagLst xmlns:p="http://schemas.openxmlformats.org/presentationml/2006/main">
  <p:tag name="AS_UNIQUEID" val="503"/>
</p:tagLst>
</file>

<file path=ppt/tags/tag407.xml><?xml version="1.0" encoding="utf-8"?>
<p:tagLst xmlns:p="http://schemas.openxmlformats.org/presentationml/2006/main">
  <p:tag name="AS_UNIQUEID" val="504"/>
</p:tagLst>
</file>

<file path=ppt/tags/tag408.xml><?xml version="1.0" encoding="utf-8"?>
<p:tagLst xmlns:p="http://schemas.openxmlformats.org/presentationml/2006/main">
  <p:tag name="AS_UNIQUEID" val="505"/>
</p:tagLst>
</file>

<file path=ppt/tags/tag409.xml><?xml version="1.0" encoding="utf-8"?>
<p:tagLst xmlns:p="http://schemas.openxmlformats.org/presentationml/2006/main">
  <p:tag name="AS_UNIQUEID" val="506"/>
</p:tagLst>
</file>

<file path=ppt/tags/tag41.xml><?xml version="1.0" encoding="utf-8"?>
<p:tagLst xmlns:p="http://schemas.openxmlformats.org/presentationml/2006/main">
  <p:tag name="AS_UNIQUEID" val="108"/>
</p:tagLst>
</file>

<file path=ppt/tags/tag410.xml><?xml version="1.0" encoding="utf-8"?>
<p:tagLst xmlns:p="http://schemas.openxmlformats.org/presentationml/2006/main">
  <p:tag name="AS_UNIQUEID" val="507"/>
</p:tagLst>
</file>

<file path=ppt/tags/tag411.xml><?xml version="1.0" encoding="utf-8"?>
<p:tagLst xmlns:p="http://schemas.openxmlformats.org/presentationml/2006/main">
  <p:tag name="AS_UNIQUEID" val="508"/>
</p:tagLst>
</file>

<file path=ppt/tags/tag412.xml><?xml version="1.0" encoding="utf-8"?>
<p:tagLst xmlns:p="http://schemas.openxmlformats.org/presentationml/2006/main">
  <p:tag name="AS_UNIQUEID" val="510"/>
</p:tagLst>
</file>

<file path=ppt/tags/tag413.xml><?xml version="1.0" encoding="utf-8"?>
<p:tagLst xmlns:p="http://schemas.openxmlformats.org/presentationml/2006/main">
  <p:tag name="AS_UNIQUEID" val="511"/>
</p:tagLst>
</file>

<file path=ppt/tags/tag414.xml><?xml version="1.0" encoding="utf-8"?>
<p:tagLst xmlns:p="http://schemas.openxmlformats.org/presentationml/2006/main">
  <p:tag name="AS_UNIQUEID" val="512"/>
</p:tagLst>
</file>

<file path=ppt/tags/tag415.xml><?xml version="1.0" encoding="utf-8"?>
<p:tagLst xmlns:p="http://schemas.openxmlformats.org/presentationml/2006/main">
  <p:tag name="AS_UNIQUEID" val="513"/>
</p:tagLst>
</file>

<file path=ppt/tags/tag416.xml><?xml version="1.0" encoding="utf-8"?>
<p:tagLst xmlns:p="http://schemas.openxmlformats.org/presentationml/2006/main">
  <p:tag name="AS_UNIQUEID" val="514"/>
</p:tagLst>
</file>

<file path=ppt/tags/tag417.xml><?xml version="1.0" encoding="utf-8"?>
<p:tagLst xmlns:p="http://schemas.openxmlformats.org/presentationml/2006/main">
  <p:tag name="AS_UNIQUEID" val="515"/>
</p:tagLst>
</file>

<file path=ppt/tags/tag418.xml><?xml version="1.0" encoding="utf-8"?>
<p:tagLst xmlns:p="http://schemas.openxmlformats.org/presentationml/2006/main">
  <p:tag name="AS_UNIQUEID" val="516"/>
</p:tagLst>
</file>

<file path=ppt/tags/tag419.xml><?xml version="1.0" encoding="utf-8"?>
<p:tagLst xmlns:p="http://schemas.openxmlformats.org/presentationml/2006/main">
  <p:tag name="AS_UNIQUEID" val="517"/>
</p:tagLst>
</file>

<file path=ppt/tags/tag42.xml><?xml version="1.0" encoding="utf-8"?>
<p:tagLst xmlns:p="http://schemas.openxmlformats.org/presentationml/2006/main">
  <p:tag name="AS_UNIQUEID" val="109"/>
</p:tagLst>
</file>

<file path=ppt/tags/tag420.xml><?xml version="1.0" encoding="utf-8"?>
<p:tagLst xmlns:p="http://schemas.openxmlformats.org/presentationml/2006/main">
  <p:tag name="AS_UNIQUEID" val="518"/>
</p:tagLst>
</file>

<file path=ppt/tags/tag421.xml><?xml version="1.0" encoding="utf-8"?>
<p:tagLst xmlns:p="http://schemas.openxmlformats.org/presentationml/2006/main">
  <p:tag name="AS_UNIQUEID" val="519"/>
</p:tagLst>
</file>

<file path=ppt/tags/tag422.xml><?xml version="1.0" encoding="utf-8"?>
<p:tagLst xmlns:p="http://schemas.openxmlformats.org/presentationml/2006/main">
  <p:tag name="AS_UNIQUEID" val="521"/>
</p:tagLst>
</file>

<file path=ppt/tags/tag423.xml><?xml version="1.0" encoding="utf-8"?>
<p:tagLst xmlns:p="http://schemas.openxmlformats.org/presentationml/2006/main">
  <p:tag name="AS_UNIQUEID" val="522"/>
</p:tagLst>
</file>

<file path=ppt/tags/tag424.xml><?xml version="1.0" encoding="utf-8"?>
<p:tagLst xmlns:p="http://schemas.openxmlformats.org/presentationml/2006/main">
  <p:tag name="AS_UNIQUEID" val="523"/>
</p:tagLst>
</file>

<file path=ppt/tags/tag425.xml><?xml version="1.0" encoding="utf-8"?>
<p:tagLst xmlns:p="http://schemas.openxmlformats.org/presentationml/2006/main">
  <p:tag name="AS_UNIQUEID" val="524"/>
</p:tagLst>
</file>

<file path=ppt/tags/tag426.xml><?xml version="1.0" encoding="utf-8"?>
<p:tagLst xmlns:p="http://schemas.openxmlformats.org/presentationml/2006/main">
  <p:tag name="AS_UNIQUEID" val="525"/>
</p:tagLst>
</file>

<file path=ppt/tags/tag427.xml><?xml version="1.0" encoding="utf-8"?>
<p:tagLst xmlns:p="http://schemas.openxmlformats.org/presentationml/2006/main">
  <p:tag name="AS_UNIQUEID" val="526"/>
</p:tagLst>
</file>

<file path=ppt/tags/tag428.xml><?xml version="1.0" encoding="utf-8"?>
<p:tagLst xmlns:p="http://schemas.openxmlformats.org/presentationml/2006/main">
  <p:tag name="AS_UNIQUEID" val="527"/>
</p:tagLst>
</file>

<file path=ppt/tags/tag429.xml><?xml version="1.0" encoding="utf-8"?>
<p:tagLst xmlns:p="http://schemas.openxmlformats.org/presentationml/2006/main">
  <p:tag name="AS_UNIQUEID" val="528"/>
</p:tagLst>
</file>

<file path=ppt/tags/tag43.xml><?xml version="1.0" encoding="utf-8"?>
<p:tagLst xmlns:p="http://schemas.openxmlformats.org/presentationml/2006/main">
  <p:tag name="AS_UNIQUEID" val="111"/>
</p:tagLst>
</file>

<file path=ppt/tags/tag430.xml><?xml version="1.0" encoding="utf-8"?>
<p:tagLst xmlns:p="http://schemas.openxmlformats.org/presentationml/2006/main">
  <p:tag name="AS_UNIQUEID" val="529"/>
</p:tagLst>
</file>

<file path=ppt/tags/tag431.xml><?xml version="1.0" encoding="utf-8"?>
<p:tagLst xmlns:p="http://schemas.openxmlformats.org/presentationml/2006/main">
  <p:tag name="AS_UNIQUEID" val="531"/>
</p:tagLst>
</file>

<file path=ppt/tags/tag432.xml><?xml version="1.0" encoding="utf-8"?>
<p:tagLst xmlns:p="http://schemas.openxmlformats.org/presentationml/2006/main">
  <p:tag name="AS_UNIQUEID" val="532"/>
</p:tagLst>
</file>

<file path=ppt/tags/tag433.xml><?xml version="1.0" encoding="utf-8"?>
<p:tagLst xmlns:p="http://schemas.openxmlformats.org/presentationml/2006/main">
  <p:tag name="AS_UNIQUEID" val="533"/>
</p:tagLst>
</file>

<file path=ppt/tags/tag434.xml><?xml version="1.0" encoding="utf-8"?>
<p:tagLst xmlns:p="http://schemas.openxmlformats.org/presentationml/2006/main">
  <p:tag name="AS_UNIQUEID" val="534"/>
</p:tagLst>
</file>

<file path=ppt/tags/tag435.xml><?xml version="1.0" encoding="utf-8"?>
<p:tagLst xmlns:p="http://schemas.openxmlformats.org/presentationml/2006/main">
  <p:tag name="AS_UNIQUEID" val="535"/>
</p:tagLst>
</file>

<file path=ppt/tags/tag436.xml><?xml version="1.0" encoding="utf-8"?>
<p:tagLst xmlns:p="http://schemas.openxmlformats.org/presentationml/2006/main">
  <p:tag name="AS_UNIQUEID" val="536"/>
</p:tagLst>
</file>

<file path=ppt/tags/tag437.xml><?xml version="1.0" encoding="utf-8"?>
<p:tagLst xmlns:p="http://schemas.openxmlformats.org/presentationml/2006/main">
  <p:tag name="AS_UNIQUEID" val="537"/>
</p:tagLst>
</file>

<file path=ppt/tags/tag438.xml><?xml version="1.0" encoding="utf-8"?>
<p:tagLst xmlns:p="http://schemas.openxmlformats.org/presentationml/2006/main">
  <p:tag name="AS_UNIQUEID" val="538"/>
</p:tagLst>
</file>

<file path=ppt/tags/tag439.xml><?xml version="1.0" encoding="utf-8"?>
<p:tagLst xmlns:p="http://schemas.openxmlformats.org/presentationml/2006/main">
  <p:tag name="AS_UNIQUEID" val="539"/>
</p:tagLst>
</file>

<file path=ppt/tags/tag44.xml><?xml version="1.0" encoding="utf-8"?>
<p:tagLst xmlns:p="http://schemas.openxmlformats.org/presentationml/2006/main">
  <p:tag name="AS_UNIQUEID" val="112"/>
</p:tagLst>
</file>

<file path=ppt/tags/tag440.xml><?xml version="1.0" encoding="utf-8"?>
<p:tagLst xmlns:p="http://schemas.openxmlformats.org/presentationml/2006/main">
  <p:tag name="AS_UNIQUEID" val="540"/>
</p:tagLst>
</file>

<file path=ppt/tags/tag441.xml><?xml version="1.0" encoding="utf-8"?>
<p:tagLst xmlns:p="http://schemas.openxmlformats.org/presentationml/2006/main">
  <p:tag name="AS_UNIQUEID" val="542"/>
</p:tagLst>
</file>

<file path=ppt/tags/tag442.xml><?xml version="1.0" encoding="utf-8"?>
<p:tagLst xmlns:p="http://schemas.openxmlformats.org/presentationml/2006/main">
  <p:tag name="AS_UNIQUEID" val="543"/>
</p:tagLst>
</file>

<file path=ppt/tags/tag443.xml><?xml version="1.0" encoding="utf-8"?>
<p:tagLst xmlns:p="http://schemas.openxmlformats.org/presentationml/2006/main">
  <p:tag name="AS_UNIQUEID" val="544"/>
</p:tagLst>
</file>

<file path=ppt/tags/tag444.xml><?xml version="1.0" encoding="utf-8"?>
<p:tagLst xmlns:p="http://schemas.openxmlformats.org/presentationml/2006/main">
  <p:tag name="AS_UNIQUEID" val="545"/>
</p:tagLst>
</file>

<file path=ppt/tags/tag445.xml><?xml version="1.0" encoding="utf-8"?>
<p:tagLst xmlns:p="http://schemas.openxmlformats.org/presentationml/2006/main">
  <p:tag name="AS_UNIQUEID" val="546"/>
</p:tagLst>
</file>

<file path=ppt/tags/tag446.xml><?xml version="1.0" encoding="utf-8"?>
<p:tagLst xmlns:p="http://schemas.openxmlformats.org/presentationml/2006/main">
  <p:tag name="AS_UNIQUEID" val="547"/>
</p:tagLst>
</file>

<file path=ppt/tags/tag447.xml><?xml version="1.0" encoding="utf-8"?>
<p:tagLst xmlns:p="http://schemas.openxmlformats.org/presentationml/2006/main">
  <p:tag name="AS_UNIQUEID" val="548"/>
</p:tagLst>
</file>

<file path=ppt/tags/tag448.xml><?xml version="1.0" encoding="utf-8"?>
<p:tagLst xmlns:p="http://schemas.openxmlformats.org/presentationml/2006/main">
  <p:tag name="AS_UNIQUEID" val="550"/>
  <p:tag name="KSO_WM_UNIT_PLACING_PICTURE_USER_VIEWPORT" val="{&quot;height&quot;:5885,&quot;width&quot;:12718}"/>
</p:tagLst>
</file>

<file path=ppt/tags/tag449.xml><?xml version="1.0" encoding="utf-8"?>
<p:tagLst xmlns:p="http://schemas.openxmlformats.org/presentationml/2006/main">
  <p:tag name="AS_UNIQUEID" val="551"/>
</p:tagLst>
</file>

<file path=ppt/tags/tag45.xml><?xml version="1.0" encoding="utf-8"?>
<p:tagLst xmlns:p="http://schemas.openxmlformats.org/presentationml/2006/main">
  <p:tag name="AS_UNIQUEID" val="113"/>
</p:tagLst>
</file>

<file path=ppt/tags/tag450.xml><?xml version="1.0" encoding="utf-8"?>
<p:tagLst xmlns:p="http://schemas.openxmlformats.org/presentationml/2006/main">
  <p:tag name="AS_UNIQUEID" val="552"/>
</p:tagLst>
</file>

<file path=ppt/tags/tag451.xml><?xml version="1.0" encoding="utf-8"?>
<p:tagLst xmlns:p="http://schemas.openxmlformats.org/presentationml/2006/main">
  <p:tag name="AS_UNIQUEID" val="553"/>
</p:tagLst>
</file>

<file path=ppt/tags/tag452.xml><?xml version="1.0" encoding="utf-8"?>
<p:tagLst xmlns:p="http://schemas.openxmlformats.org/presentationml/2006/main">
  <p:tag name="AS_UNIQUEID" val="554"/>
</p:tagLst>
</file>

<file path=ppt/tags/tag453.xml><?xml version="1.0" encoding="utf-8"?>
<p:tagLst xmlns:p="http://schemas.openxmlformats.org/presentationml/2006/main">
  <p:tag name="AS_UNIQUEID" val="555"/>
</p:tagLst>
</file>

<file path=ppt/tags/tag454.xml><?xml version="1.0" encoding="utf-8"?>
<p:tagLst xmlns:p="http://schemas.openxmlformats.org/presentationml/2006/main">
  <p:tag name="AS_UNIQUEID" val="557"/>
</p:tagLst>
</file>

<file path=ppt/tags/tag455.xml><?xml version="1.0" encoding="utf-8"?>
<p:tagLst xmlns:p="http://schemas.openxmlformats.org/presentationml/2006/main">
  <p:tag name="AS_UNIQUEID" val="558"/>
</p:tagLst>
</file>

<file path=ppt/tags/tag456.xml><?xml version="1.0" encoding="utf-8"?>
<p:tagLst xmlns:p="http://schemas.openxmlformats.org/presentationml/2006/main">
  <p:tag name="AS_UNIQUEID" val="559"/>
</p:tagLst>
</file>

<file path=ppt/tags/tag457.xml><?xml version="1.0" encoding="utf-8"?>
<p:tagLst xmlns:p="http://schemas.openxmlformats.org/presentationml/2006/main">
  <p:tag name="AS_UNIQUEID" val="560"/>
</p:tagLst>
</file>

<file path=ppt/tags/tag458.xml><?xml version="1.0" encoding="utf-8"?>
<p:tagLst xmlns:p="http://schemas.openxmlformats.org/presentationml/2006/main">
  <p:tag name="AS_UNIQUEID" val="561"/>
</p:tagLst>
</file>

<file path=ppt/tags/tag459.xml><?xml version="1.0" encoding="utf-8"?>
<p:tagLst xmlns:p="http://schemas.openxmlformats.org/presentationml/2006/main">
  <p:tag name="AS_UNIQUEID" val="562"/>
</p:tagLst>
</file>

<file path=ppt/tags/tag46.xml><?xml version="1.0" encoding="utf-8"?>
<p:tagLst xmlns:p="http://schemas.openxmlformats.org/presentationml/2006/main">
  <p:tag name="AS_UNIQUEID" val="114"/>
</p:tagLst>
</file>

<file path=ppt/tags/tag460.xml><?xml version="1.0" encoding="utf-8"?>
<p:tagLst xmlns:p="http://schemas.openxmlformats.org/presentationml/2006/main">
  <p:tag name="AS_UNIQUEID" val="563"/>
</p:tagLst>
</file>

<file path=ppt/tags/tag461.xml><?xml version="1.0" encoding="utf-8"?>
<p:tagLst xmlns:p="http://schemas.openxmlformats.org/presentationml/2006/main">
  <p:tag name="AS_UNIQUEID" val="564"/>
</p:tagLst>
</file>

<file path=ppt/tags/tag462.xml><?xml version="1.0" encoding="utf-8"?>
<p:tagLst xmlns:p="http://schemas.openxmlformats.org/presentationml/2006/main">
  <p:tag name="AS_UNIQUEID" val="565"/>
</p:tagLst>
</file>

<file path=ppt/tags/tag463.xml><?xml version="1.0" encoding="utf-8"?>
<p:tagLst xmlns:p="http://schemas.openxmlformats.org/presentationml/2006/main">
  <p:tag name="AS_UNIQUEID" val="566"/>
</p:tagLst>
</file>

<file path=ppt/tags/tag464.xml><?xml version="1.0" encoding="utf-8"?>
<p:tagLst xmlns:p="http://schemas.openxmlformats.org/presentationml/2006/main">
  <p:tag name="AS_UNIQUEID" val="568"/>
</p:tagLst>
</file>

<file path=ppt/tags/tag465.xml><?xml version="1.0" encoding="utf-8"?>
<p:tagLst xmlns:p="http://schemas.openxmlformats.org/presentationml/2006/main">
  <p:tag name="AS_UNIQUEID" val="569"/>
</p:tagLst>
</file>

<file path=ppt/tags/tag466.xml><?xml version="1.0" encoding="utf-8"?>
<p:tagLst xmlns:p="http://schemas.openxmlformats.org/presentationml/2006/main">
  <p:tag name="AS_UNIQUEID" val="570"/>
</p:tagLst>
</file>

<file path=ppt/tags/tag467.xml><?xml version="1.0" encoding="utf-8"?>
<p:tagLst xmlns:p="http://schemas.openxmlformats.org/presentationml/2006/main">
  <p:tag name="AS_UNIQUEID" val="571"/>
</p:tagLst>
</file>

<file path=ppt/tags/tag468.xml><?xml version="1.0" encoding="utf-8"?>
<p:tagLst xmlns:p="http://schemas.openxmlformats.org/presentationml/2006/main">
  <p:tag name="AS_UNIQUEID" val="572"/>
</p:tagLst>
</file>

<file path=ppt/tags/tag469.xml><?xml version="1.0" encoding="utf-8"?>
<p:tagLst xmlns:p="http://schemas.openxmlformats.org/presentationml/2006/main">
  <p:tag name="AS_UNIQUEID" val="573"/>
</p:tagLst>
</file>

<file path=ppt/tags/tag47.xml><?xml version="1.0" encoding="utf-8"?>
<p:tagLst xmlns:p="http://schemas.openxmlformats.org/presentationml/2006/main">
  <p:tag name="AS_UNIQUEID" val="115"/>
</p:tagLst>
</file>

<file path=ppt/tags/tag470.xml><?xml version="1.0" encoding="utf-8"?>
<p:tagLst xmlns:p="http://schemas.openxmlformats.org/presentationml/2006/main">
  <p:tag name="AS_UNIQUEID" val="574"/>
</p:tagLst>
</file>

<file path=ppt/tags/tag471.xml><?xml version="1.0" encoding="utf-8"?>
<p:tagLst xmlns:p="http://schemas.openxmlformats.org/presentationml/2006/main">
  <p:tag name="AS_UNIQUEID" val="576"/>
  <p:tag name="KSO_WM_UNIT_TABLE_BEAUTIFY" val="smartTable{ec764411-3ab8-48e1-b748-123b98ba41c0}"/>
</p:tagLst>
</file>

<file path=ppt/tags/tag472.xml><?xml version="1.0" encoding="utf-8"?>
<p:tagLst xmlns:p="http://schemas.openxmlformats.org/presentationml/2006/main">
  <p:tag name="AS_UNIQUEID" val="577"/>
</p:tagLst>
</file>

<file path=ppt/tags/tag473.xml><?xml version="1.0" encoding="utf-8"?>
<p:tagLst xmlns:p="http://schemas.openxmlformats.org/presentationml/2006/main">
  <p:tag name="AS_UNIQUEID" val="578"/>
</p:tagLst>
</file>

<file path=ppt/tags/tag474.xml><?xml version="1.0" encoding="utf-8"?>
<p:tagLst xmlns:p="http://schemas.openxmlformats.org/presentationml/2006/main">
  <p:tag name="AS_UNIQUEID" val="579"/>
</p:tagLst>
</file>

<file path=ppt/tags/tag475.xml><?xml version="1.0" encoding="utf-8"?>
<p:tagLst xmlns:p="http://schemas.openxmlformats.org/presentationml/2006/main">
  <p:tag name="AS_UNIQUEID" val="580"/>
</p:tagLst>
</file>

<file path=ppt/tags/tag476.xml><?xml version="1.0" encoding="utf-8"?>
<p:tagLst xmlns:p="http://schemas.openxmlformats.org/presentationml/2006/main">
  <p:tag name="AS_UNIQUEID" val="581"/>
</p:tagLst>
</file>

<file path=ppt/tags/tag477.xml><?xml version="1.0" encoding="utf-8"?>
<p:tagLst xmlns:p="http://schemas.openxmlformats.org/presentationml/2006/main">
  <p:tag name="AS_UNIQUEID" val="582"/>
</p:tagLst>
</file>

<file path=ppt/tags/tag478.xml><?xml version="1.0" encoding="utf-8"?>
<p:tagLst xmlns:p="http://schemas.openxmlformats.org/presentationml/2006/main">
  <p:tag name="AS_UNIQUEID" val="583"/>
</p:tagLst>
</file>

<file path=ppt/tags/tag479.xml><?xml version="1.0" encoding="utf-8"?>
<p:tagLst xmlns:p="http://schemas.openxmlformats.org/presentationml/2006/main">
  <p:tag name="AS_UNIQUEID" val="584"/>
</p:tagLst>
</file>

<file path=ppt/tags/tag48.xml><?xml version="1.0" encoding="utf-8"?>
<p:tagLst xmlns:p="http://schemas.openxmlformats.org/presentationml/2006/main">
  <p:tag name="AS_UNIQUEID" val="116"/>
</p:tagLst>
</file>

<file path=ppt/tags/tag480.xml><?xml version="1.0" encoding="utf-8"?>
<p:tagLst xmlns:p="http://schemas.openxmlformats.org/presentationml/2006/main">
  <p:tag name="AS_UNIQUEID" val="585"/>
</p:tagLst>
</file>

<file path=ppt/tags/tag481.xml><?xml version="1.0" encoding="utf-8"?>
<p:tagLst xmlns:p="http://schemas.openxmlformats.org/presentationml/2006/main">
  <p:tag name="AS_UNIQUEID" val="586"/>
</p:tagLst>
</file>

<file path=ppt/tags/tag482.xml><?xml version="1.0" encoding="utf-8"?>
<p:tagLst xmlns:p="http://schemas.openxmlformats.org/presentationml/2006/main">
  <p:tag name="AS_UNIQUEID" val="587"/>
</p:tagLst>
</file>

<file path=ppt/tags/tag483.xml><?xml version="1.0" encoding="utf-8"?>
<p:tagLst xmlns:p="http://schemas.openxmlformats.org/presentationml/2006/main">
  <p:tag name="AS_UNIQUEID" val="588"/>
</p:tagLst>
</file>

<file path=ppt/tags/tag484.xml><?xml version="1.0" encoding="utf-8"?>
<p:tagLst xmlns:p="http://schemas.openxmlformats.org/presentationml/2006/main">
  <p:tag name="AS_UNIQUEID" val="589"/>
</p:tagLst>
</file>

<file path=ppt/tags/tag485.xml><?xml version="1.0" encoding="utf-8"?>
<p:tagLst xmlns:p="http://schemas.openxmlformats.org/presentationml/2006/main">
  <p:tag name="AS_UNIQUEID" val="590"/>
</p:tagLst>
</file>

<file path=ppt/tags/tag486.xml><?xml version="1.0" encoding="utf-8"?>
<p:tagLst xmlns:p="http://schemas.openxmlformats.org/presentationml/2006/main">
  <p:tag name="AS_UNIQUEID" val="591"/>
</p:tagLst>
</file>

<file path=ppt/tags/tag487.xml><?xml version="1.0" encoding="utf-8"?>
<p:tagLst xmlns:p="http://schemas.openxmlformats.org/presentationml/2006/main">
  <p:tag name="AS_UNIQUEID" val="592"/>
</p:tagLst>
</file>

<file path=ppt/tags/tag488.xml><?xml version="1.0" encoding="utf-8"?>
<p:tagLst xmlns:p="http://schemas.openxmlformats.org/presentationml/2006/main">
  <p:tag name="AS_UNIQUEID" val="594"/>
  <p:tag name="KSO_WM_UNIT_TABLE_BEAUTIFY" val="smartTable{e1a0a340-6676-4cc3-8dd6-fdf11f9b10ca}"/>
  <p:tag name="TABLE_ENDDRAG_ORIGIN_RECT" val="791*411"/>
  <p:tag name="TABLE_ENDDRAG_RECT" val="87*47*791*411"/>
</p:tagLst>
</file>

<file path=ppt/tags/tag489.xml><?xml version="1.0" encoding="utf-8"?>
<p:tagLst xmlns:p="http://schemas.openxmlformats.org/presentationml/2006/main">
  <p:tag name="AS_UNIQUEID" val="595"/>
</p:tagLst>
</file>

<file path=ppt/tags/tag49.xml><?xml version="1.0" encoding="utf-8"?>
<p:tagLst xmlns:p="http://schemas.openxmlformats.org/presentationml/2006/main">
  <p:tag name="AS_UNIQUEID" val="118"/>
</p:tagLst>
</file>

<file path=ppt/tags/tag490.xml><?xml version="1.0" encoding="utf-8"?>
<p:tagLst xmlns:p="http://schemas.openxmlformats.org/presentationml/2006/main">
  <p:tag name="AS_UNIQUEID" val="596"/>
</p:tagLst>
</file>

<file path=ppt/tags/tag491.xml><?xml version="1.0" encoding="utf-8"?>
<p:tagLst xmlns:p="http://schemas.openxmlformats.org/presentationml/2006/main">
  <p:tag name="AS_UNIQUEID" val="597"/>
</p:tagLst>
</file>

<file path=ppt/tags/tag492.xml><?xml version="1.0" encoding="utf-8"?>
<p:tagLst xmlns:p="http://schemas.openxmlformats.org/presentationml/2006/main">
  <p:tag name="AS_UNIQUEID" val="598"/>
</p:tagLst>
</file>

<file path=ppt/tags/tag493.xml><?xml version="1.0" encoding="utf-8"?>
<p:tagLst xmlns:p="http://schemas.openxmlformats.org/presentationml/2006/main">
  <p:tag name="AS_UNIQUEID" val="599"/>
</p:tagLst>
</file>

<file path=ppt/tags/tag494.xml><?xml version="1.0" encoding="utf-8"?>
<p:tagLst xmlns:p="http://schemas.openxmlformats.org/presentationml/2006/main">
  <p:tag name="AS_UNIQUEID" val="600"/>
</p:tagLst>
</file>

<file path=ppt/tags/tag495.xml><?xml version="1.0" encoding="utf-8"?>
<p:tagLst xmlns:p="http://schemas.openxmlformats.org/presentationml/2006/main">
  <p:tag name="AS_UNIQUEID" val="601"/>
</p:tagLst>
</file>

<file path=ppt/tags/tag496.xml><?xml version="1.0" encoding="utf-8"?>
<p:tagLst xmlns:p="http://schemas.openxmlformats.org/presentationml/2006/main">
  <p:tag name="AS_UNIQUEID" val="602"/>
</p:tagLst>
</file>

<file path=ppt/tags/tag497.xml><?xml version="1.0" encoding="utf-8"?>
<p:tagLst xmlns:p="http://schemas.openxmlformats.org/presentationml/2006/main">
  <p:tag name="AS_UNIQUEID" val="603"/>
</p:tagLst>
</file>

<file path=ppt/tags/tag498.xml><?xml version="1.0" encoding="utf-8"?>
<p:tagLst xmlns:p="http://schemas.openxmlformats.org/presentationml/2006/main">
  <p:tag name="AS_UNIQUEID" val="604"/>
</p:tagLst>
</file>

<file path=ppt/tags/tag499.xml><?xml version="1.0" encoding="utf-8"?>
<p:tagLst xmlns:p="http://schemas.openxmlformats.org/presentationml/2006/main">
  <p:tag name="AS_UNIQUEID" val="605"/>
</p:tagLst>
</file>

<file path=ppt/tags/tag5.xml><?xml version="1.0" encoding="utf-8"?>
<p:tagLst xmlns:p="http://schemas.openxmlformats.org/presentationml/2006/main">
  <p:tag name="AS_UNIQUEID" val="65"/>
</p:tagLst>
</file>

<file path=ppt/tags/tag50.xml><?xml version="1.0" encoding="utf-8"?>
<p:tagLst xmlns:p="http://schemas.openxmlformats.org/presentationml/2006/main">
  <p:tag name="AS_UNIQUEID" val="119"/>
</p:tagLst>
</file>

<file path=ppt/tags/tag500.xml><?xml version="1.0" encoding="utf-8"?>
<p:tagLst xmlns:p="http://schemas.openxmlformats.org/presentationml/2006/main">
  <p:tag name="AS_UNIQUEID" val="606"/>
</p:tagLst>
</file>

<file path=ppt/tags/tag501.xml><?xml version="1.0" encoding="utf-8"?>
<p:tagLst xmlns:p="http://schemas.openxmlformats.org/presentationml/2006/main">
  <p:tag name="AS_UNIQUEID" val="607"/>
</p:tagLst>
</file>

<file path=ppt/tags/tag502.xml><?xml version="1.0" encoding="utf-8"?>
<p:tagLst xmlns:p="http://schemas.openxmlformats.org/presentationml/2006/main">
  <p:tag name="AS_UNIQUEID" val="608"/>
</p:tagLst>
</file>

<file path=ppt/tags/tag503.xml><?xml version="1.0" encoding="utf-8"?>
<p:tagLst xmlns:p="http://schemas.openxmlformats.org/presentationml/2006/main">
  <p:tag name="AS_UNIQUEID" val="609"/>
</p:tagLst>
</file>

<file path=ppt/tags/tag504.xml><?xml version="1.0" encoding="utf-8"?>
<p:tagLst xmlns:p="http://schemas.openxmlformats.org/presentationml/2006/main">
  <p:tag name="AS_UNIQUEID" val="610"/>
</p:tagLst>
</file>

<file path=ppt/tags/tag505.xml><?xml version="1.0" encoding="utf-8"?>
<p:tagLst xmlns:p="http://schemas.openxmlformats.org/presentationml/2006/main">
  <p:tag name="AS_UNIQUEID" val="611"/>
</p:tagLst>
</file>

<file path=ppt/tags/tag506.xml><?xml version="1.0" encoding="utf-8"?>
<p:tagLst xmlns:p="http://schemas.openxmlformats.org/presentationml/2006/main">
  <p:tag name="AS_UNIQUEID" val="612"/>
</p:tagLst>
</file>

<file path=ppt/tags/tag507.xml><?xml version="1.0" encoding="utf-8"?>
<p:tagLst xmlns:p="http://schemas.openxmlformats.org/presentationml/2006/main">
  <p:tag name="AS_UNIQUEID" val="613"/>
</p:tagLst>
</file>

<file path=ppt/tags/tag508.xml><?xml version="1.0" encoding="utf-8"?>
<p:tagLst xmlns:p="http://schemas.openxmlformats.org/presentationml/2006/main">
  <p:tag name="AS_UNIQUEID" val="614"/>
</p:tagLst>
</file>

<file path=ppt/tags/tag509.xml><?xml version="1.0" encoding="utf-8"?>
<p:tagLst xmlns:p="http://schemas.openxmlformats.org/presentationml/2006/main">
  <p:tag name="AS_UNIQUEID" val="616"/>
  <p:tag name="KSO_WM_UNIT_TABLE_BEAUTIFY" val="smartTable{428a9f57-3f16-42fc-8013-040e2fa1b3ab}"/>
</p:tagLst>
</file>

<file path=ppt/tags/tag51.xml><?xml version="1.0" encoding="utf-8"?>
<p:tagLst xmlns:p="http://schemas.openxmlformats.org/presentationml/2006/main">
  <p:tag name="AS_UNIQUEID" val="120"/>
</p:tagLst>
</file>

<file path=ppt/tags/tag510.xml><?xml version="1.0" encoding="utf-8"?>
<p:tagLst xmlns:p="http://schemas.openxmlformats.org/presentationml/2006/main">
  <p:tag name="AS_UNIQUEID" val="617"/>
</p:tagLst>
</file>

<file path=ppt/tags/tag511.xml><?xml version="1.0" encoding="utf-8"?>
<p:tagLst xmlns:p="http://schemas.openxmlformats.org/presentationml/2006/main">
  <p:tag name="AS_UNIQUEID" val="618"/>
</p:tagLst>
</file>

<file path=ppt/tags/tag512.xml><?xml version="1.0" encoding="utf-8"?>
<p:tagLst xmlns:p="http://schemas.openxmlformats.org/presentationml/2006/main">
  <p:tag name="AS_UNIQUEID" val="619"/>
</p:tagLst>
</file>

<file path=ppt/tags/tag513.xml><?xml version="1.0" encoding="utf-8"?>
<p:tagLst xmlns:p="http://schemas.openxmlformats.org/presentationml/2006/main">
  <p:tag name="AS_UNIQUEID" val="620"/>
</p:tagLst>
</file>

<file path=ppt/tags/tag514.xml><?xml version="1.0" encoding="utf-8"?>
<p:tagLst xmlns:p="http://schemas.openxmlformats.org/presentationml/2006/main">
  <p:tag name="AS_UNIQUEID" val="621"/>
</p:tagLst>
</file>

<file path=ppt/tags/tag515.xml><?xml version="1.0" encoding="utf-8"?>
<p:tagLst xmlns:p="http://schemas.openxmlformats.org/presentationml/2006/main">
  <p:tag name="AS_UNIQUEID" val="622"/>
</p:tagLst>
</file>

<file path=ppt/tags/tag516.xml><?xml version="1.0" encoding="utf-8"?>
<p:tagLst xmlns:p="http://schemas.openxmlformats.org/presentationml/2006/main">
  <p:tag name="AS_UNIQUEID" val="623"/>
</p:tagLst>
</file>

<file path=ppt/tags/tag517.xml><?xml version="1.0" encoding="utf-8"?>
<p:tagLst xmlns:p="http://schemas.openxmlformats.org/presentationml/2006/main">
  <p:tag name="AS_UNIQUEID" val="624"/>
</p:tagLst>
</file>

<file path=ppt/tags/tag518.xml><?xml version="1.0" encoding="utf-8"?>
<p:tagLst xmlns:p="http://schemas.openxmlformats.org/presentationml/2006/main">
  <p:tag name="AS_UNIQUEID" val="625"/>
</p:tagLst>
</file>

<file path=ppt/tags/tag519.xml><?xml version="1.0" encoding="utf-8"?>
<p:tagLst xmlns:p="http://schemas.openxmlformats.org/presentationml/2006/main">
  <p:tag name="AS_UNIQUEID" val="626"/>
</p:tagLst>
</file>

<file path=ppt/tags/tag52.xml><?xml version="1.0" encoding="utf-8"?>
<p:tagLst xmlns:p="http://schemas.openxmlformats.org/presentationml/2006/main">
  <p:tag name="AS_UNIQUEID" val="121"/>
</p:tagLst>
</file>

<file path=ppt/tags/tag520.xml><?xml version="1.0" encoding="utf-8"?>
<p:tagLst xmlns:p="http://schemas.openxmlformats.org/presentationml/2006/main">
  <p:tag name="AS_UNIQUEID" val="627"/>
  <p:tag name="KSO_WM_UNIT_TABLE_BEAUTIFY" val="smartTable{1cba85a4-2f53-4f26-9855-dcb34c9a501f}"/>
</p:tagLst>
</file>

<file path=ppt/tags/tag521.xml><?xml version="1.0" encoding="utf-8"?>
<p:tagLst xmlns:p="http://schemas.openxmlformats.org/presentationml/2006/main">
  <p:tag name="AS_UNIQUEID" val="628"/>
</p:tagLst>
</file>

<file path=ppt/tags/tag522.xml><?xml version="1.0" encoding="utf-8"?>
<p:tagLst xmlns:p="http://schemas.openxmlformats.org/presentationml/2006/main">
  <p:tag name="AS_UNIQUEID" val="629"/>
</p:tagLst>
</file>

<file path=ppt/tags/tag523.xml><?xml version="1.0" encoding="utf-8"?>
<p:tagLst xmlns:p="http://schemas.openxmlformats.org/presentationml/2006/main">
  <p:tag name="AS_UNIQUEID" val="630"/>
</p:tagLst>
</file>

<file path=ppt/tags/tag524.xml><?xml version="1.0" encoding="utf-8"?>
<p:tagLst xmlns:p="http://schemas.openxmlformats.org/presentationml/2006/main">
  <p:tag name="AS_UNIQUEID" val="631"/>
</p:tagLst>
</file>

<file path=ppt/tags/tag525.xml><?xml version="1.0" encoding="utf-8"?>
<p:tagLst xmlns:p="http://schemas.openxmlformats.org/presentationml/2006/main">
  <p:tag name="AS_UNIQUEID" val="632"/>
</p:tagLst>
</file>

<file path=ppt/tags/tag526.xml><?xml version="1.0" encoding="utf-8"?>
<p:tagLst xmlns:p="http://schemas.openxmlformats.org/presentationml/2006/main">
  <p:tag name="AS_UNIQUEID" val="633"/>
</p:tagLst>
</file>

<file path=ppt/tags/tag527.xml><?xml version="1.0" encoding="utf-8"?>
<p:tagLst xmlns:p="http://schemas.openxmlformats.org/presentationml/2006/main">
  <p:tag name="AS_UNIQUEID" val="634"/>
</p:tagLst>
</file>

<file path=ppt/tags/tag528.xml><?xml version="1.0" encoding="utf-8"?>
<p:tagLst xmlns:p="http://schemas.openxmlformats.org/presentationml/2006/main">
  <p:tag name="AS_UNIQUEID" val="635"/>
</p:tagLst>
</file>

<file path=ppt/tags/tag529.xml><?xml version="1.0" encoding="utf-8"?>
<p:tagLst xmlns:p="http://schemas.openxmlformats.org/presentationml/2006/main">
  <p:tag name="AS_UNIQUEID" val="636"/>
</p:tagLst>
</file>

<file path=ppt/tags/tag53.xml><?xml version="1.0" encoding="utf-8"?>
<p:tagLst xmlns:p="http://schemas.openxmlformats.org/presentationml/2006/main">
  <p:tag name="AS_UNIQUEID" val="122"/>
</p:tagLst>
</file>

<file path=ppt/tags/tag530.xml><?xml version="1.0" encoding="utf-8"?>
<p:tagLst xmlns:p="http://schemas.openxmlformats.org/presentationml/2006/main">
  <p:tag name="AS_UNIQUEID" val="637"/>
</p:tagLst>
</file>

<file path=ppt/tags/tag531.xml><?xml version="1.0" encoding="utf-8"?>
<p:tagLst xmlns:p="http://schemas.openxmlformats.org/presentationml/2006/main">
  <p:tag name="AS_UNIQUEID" val="638"/>
</p:tagLst>
</file>

<file path=ppt/tags/tag532.xml><?xml version="1.0" encoding="utf-8"?>
<p:tagLst xmlns:p="http://schemas.openxmlformats.org/presentationml/2006/main">
  <p:tag name="AS_UNIQUEID" val="639"/>
</p:tagLst>
</file>

<file path=ppt/tags/tag533.xml><?xml version="1.0" encoding="utf-8"?>
<p:tagLst xmlns:p="http://schemas.openxmlformats.org/presentationml/2006/main">
  <p:tag name="AS_UNIQUEID" val="640"/>
</p:tagLst>
</file>

<file path=ppt/tags/tag534.xml><?xml version="1.0" encoding="utf-8"?>
<p:tagLst xmlns:p="http://schemas.openxmlformats.org/presentationml/2006/main">
  <p:tag name="AS_UNIQUEID" val="641"/>
</p:tagLst>
</file>

<file path=ppt/tags/tag535.xml><?xml version="1.0" encoding="utf-8"?>
<p:tagLst xmlns:p="http://schemas.openxmlformats.org/presentationml/2006/main">
  <p:tag name="AS_UNIQUEID" val="642"/>
</p:tagLst>
</file>

<file path=ppt/tags/tag536.xml><?xml version="1.0" encoding="utf-8"?>
<p:tagLst xmlns:p="http://schemas.openxmlformats.org/presentationml/2006/main">
  <p:tag name="AS_UNIQUEID" val="643"/>
</p:tagLst>
</file>

<file path=ppt/tags/tag537.xml><?xml version="1.0" encoding="utf-8"?>
<p:tagLst xmlns:p="http://schemas.openxmlformats.org/presentationml/2006/main">
  <p:tag name="AS_UNIQUEID" val="645"/>
  <p:tag name="KSO_WM_UNIT_TABLE_BEAUTIFY" val="smartTable{765b9720-4792-4676-9910-508681457987}"/>
</p:tagLst>
</file>

<file path=ppt/tags/tag538.xml><?xml version="1.0" encoding="utf-8"?>
<p:tagLst xmlns:p="http://schemas.openxmlformats.org/presentationml/2006/main">
  <p:tag name="AS_UNIQUEID" val="646"/>
</p:tagLst>
</file>

<file path=ppt/tags/tag539.xml><?xml version="1.0" encoding="utf-8"?>
<p:tagLst xmlns:p="http://schemas.openxmlformats.org/presentationml/2006/main">
  <p:tag name="AS_UNIQUEID" val="647"/>
</p:tagLst>
</file>

<file path=ppt/tags/tag54.xml><?xml version="1.0" encoding="utf-8"?>
<p:tagLst xmlns:p="http://schemas.openxmlformats.org/presentationml/2006/main">
  <p:tag name="AS_UNIQUEID" val="124"/>
</p:tagLst>
</file>

<file path=ppt/tags/tag540.xml><?xml version="1.0" encoding="utf-8"?>
<p:tagLst xmlns:p="http://schemas.openxmlformats.org/presentationml/2006/main">
  <p:tag name="AS_UNIQUEID" val="648"/>
</p:tagLst>
</file>

<file path=ppt/tags/tag541.xml><?xml version="1.0" encoding="utf-8"?>
<p:tagLst xmlns:p="http://schemas.openxmlformats.org/presentationml/2006/main">
  <p:tag name="AS_UNIQUEID" val="649"/>
</p:tagLst>
</file>

<file path=ppt/tags/tag542.xml><?xml version="1.0" encoding="utf-8"?>
<p:tagLst xmlns:p="http://schemas.openxmlformats.org/presentationml/2006/main">
  <p:tag name="AS_UNIQUEID" val="650"/>
</p:tagLst>
</file>

<file path=ppt/tags/tag543.xml><?xml version="1.0" encoding="utf-8"?>
<p:tagLst xmlns:p="http://schemas.openxmlformats.org/presentationml/2006/main">
  <p:tag name="AS_UNIQUEID" val="651"/>
</p:tagLst>
</file>

<file path=ppt/tags/tag544.xml><?xml version="1.0" encoding="utf-8"?>
<p:tagLst xmlns:p="http://schemas.openxmlformats.org/presentationml/2006/main">
  <p:tag name="AS_UNIQUEID" val="652"/>
</p:tagLst>
</file>

<file path=ppt/tags/tag545.xml><?xml version="1.0" encoding="utf-8"?>
<p:tagLst xmlns:p="http://schemas.openxmlformats.org/presentationml/2006/main">
  <p:tag name="AS_UNIQUEID" val="653"/>
</p:tagLst>
</file>

<file path=ppt/tags/tag546.xml><?xml version="1.0" encoding="utf-8"?>
<p:tagLst xmlns:p="http://schemas.openxmlformats.org/presentationml/2006/main">
  <p:tag name="AS_UNIQUEID" val="654"/>
</p:tagLst>
</file>

<file path=ppt/tags/tag547.xml><?xml version="1.0" encoding="utf-8"?>
<p:tagLst xmlns:p="http://schemas.openxmlformats.org/presentationml/2006/main">
  <p:tag name="AS_UNIQUEID" val="655"/>
</p:tagLst>
</file>

<file path=ppt/tags/tag548.xml><?xml version="1.0" encoding="utf-8"?>
<p:tagLst xmlns:p="http://schemas.openxmlformats.org/presentationml/2006/main">
  <p:tag name="AS_UNIQUEID" val="656"/>
</p:tagLst>
</file>

<file path=ppt/tags/tag549.xml><?xml version="1.0" encoding="utf-8"?>
<p:tagLst xmlns:p="http://schemas.openxmlformats.org/presentationml/2006/main">
  <p:tag name="AS_UNIQUEID" val="657"/>
</p:tagLst>
</file>

<file path=ppt/tags/tag55.xml><?xml version="1.0" encoding="utf-8"?>
<p:tagLst xmlns:p="http://schemas.openxmlformats.org/presentationml/2006/main">
  <p:tag name="AS_UNIQUEID" val="125"/>
</p:tagLst>
</file>

<file path=ppt/tags/tag550.xml><?xml version="1.0" encoding="utf-8"?>
<p:tagLst xmlns:p="http://schemas.openxmlformats.org/presentationml/2006/main">
  <p:tag name="AS_UNIQUEID" val="658"/>
</p:tagLst>
</file>

<file path=ppt/tags/tag551.xml><?xml version="1.0" encoding="utf-8"?>
<p:tagLst xmlns:p="http://schemas.openxmlformats.org/presentationml/2006/main">
  <p:tag name="AS_UNIQUEID" val="659"/>
</p:tagLst>
</file>

<file path=ppt/tags/tag552.xml><?xml version="1.0" encoding="utf-8"?>
<p:tagLst xmlns:p="http://schemas.openxmlformats.org/presentationml/2006/main">
  <p:tag name="AS_UNIQUEID" val="660"/>
</p:tagLst>
</file>

<file path=ppt/tags/tag553.xml><?xml version="1.0" encoding="utf-8"?>
<p:tagLst xmlns:p="http://schemas.openxmlformats.org/presentationml/2006/main">
  <p:tag name="AS_UNIQUEID" val="662"/>
</p:tagLst>
</file>

<file path=ppt/tags/tag554.xml><?xml version="1.0" encoding="utf-8"?>
<p:tagLst xmlns:p="http://schemas.openxmlformats.org/presentationml/2006/main">
  <p:tag name="AS_UNIQUEID" val="663"/>
</p:tagLst>
</file>

<file path=ppt/tags/tag555.xml><?xml version="1.0" encoding="utf-8"?>
<p:tagLst xmlns:p="http://schemas.openxmlformats.org/presentationml/2006/main">
  <p:tag name="AS_UNIQUEID" val="664"/>
</p:tagLst>
</file>

<file path=ppt/tags/tag556.xml><?xml version="1.0" encoding="utf-8"?>
<p:tagLst xmlns:p="http://schemas.openxmlformats.org/presentationml/2006/main">
  <p:tag name="AS_UNIQUEID" val="665"/>
</p:tagLst>
</file>

<file path=ppt/tags/tag557.xml><?xml version="1.0" encoding="utf-8"?>
<p:tagLst xmlns:p="http://schemas.openxmlformats.org/presentationml/2006/main">
  <p:tag name="AS_UNIQUEID" val="666"/>
</p:tagLst>
</file>

<file path=ppt/tags/tag558.xml><?xml version="1.0" encoding="utf-8"?>
<p:tagLst xmlns:p="http://schemas.openxmlformats.org/presentationml/2006/main">
  <p:tag name="AS_UNIQUEID" val="667"/>
</p:tagLst>
</file>

<file path=ppt/tags/tag559.xml><?xml version="1.0" encoding="utf-8"?>
<p:tagLst xmlns:p="http://schemas.openxmlformats.org/presentationml/2006/main">
  <p:tag name="AS_UNIQUEID" val="668"/>
</p:tagLst>
</file>

<file path=ppt/tags/tag56.xml><?xml version="1.0" encoding="utf-8"?>
<p:tagLst xmlns:p="http://schemas.openxmlformats.org/presentationml/2006/main">
  <p:tag name="AS_UNIQUEID" val="126"/>
</p:tagLst>
</file>

<file path=ppt/tags/tag560.xml><?xml version="1.0" encoding="utf-8"?>
<p:tagLst xmlns:p="http://schemas.openxmlformats.org/presentationml/2006/main">
  <p:tag name="AS_UNIQUEID" val="669"/>
</p:tagLst>
</file>

<file path=ppt/tags/tag561.xml><?xml version="1.0" encoding="utf-8"?>
<p:tagLst xmlns:p="http://schemas.openxmlformats.org/presentationml/2006/main">
  <p:tag name="AS_UNIQUEID" val="670"/>
</p:tagLst>
</file>

<file path=ppt/tags/tag562.xml><?xml version="1.0" encoding="utf-8"?>
<p:tagLst xmlns:p="http://schemas.openxmlformats.org/presentationml/2006/main">
  <p:tag name="AS_UNIQUEID" val="671"/>
</p:tagLst>
</file>

<file path=ppt/tags/tag563.xml><?xml version="1.0" encoding="utf-8"?>
<p:tagLst xmlns:p="http://schemas.openxmlformats.org/presentationml/2006/main">
  <p:tag name="AS_UNIQUEID" val="672"/>
</p:tagLst>
</file>

<file path=ppt/tags/tag564.xml><?xml version="1.0" encoding="utf-8"?>
<p:tagLst xmlns:p="http://schemas.openxmlformats.org/presentationml/2006/main">
  <p:tag name="AS_UNIQUEID" val="673"/>
</p:tagLst>
</file>

<file path=ppt/tags/tag565.xml><?xml version="1.0" encoding="utf-8"?>
<p:tagLst xmlns:p="http://schemas.openxmlformats.org/presentationml/2006/main">
  <p:tag name="AS_UNIQUEID" val="674"/>
</p:tagLst>
</file>

<file path=ppt/tags/tag566.xml><?xml version="1.0" encoding="utf-8"?>
<p:tagLst xmlns:p="http://schemas.openxmlformats.org/presentationml/2006/main">
  <p:tag name="AS_UNIQUEID" val="676"/>
  <p:tag name="KSO_WM_UNIT_TABLE_BEAUTIFY" val="smartTable{3e8cae77-0a79-4ddb-9ae8-dcb66c11a0b2}"/>
  <p:tag name="TABLE_ENDDRAG_ORIGIN_RECT" val="926*511"/>
  <p:tag name="TABLE_ENDDRAG_RECT" val="7*7*926*511"/>
</p:tagLst>
</file>

<file path=ppt/tags/tag567.xml><?xml version="1.0" encoding="utf-8"?>
<p:tagLst xmlns:p="http://schemas.openxmlformats.org/presentationml/2006/main">
  <p:tag name="AS_UNIQUEID" val="677"/>
</p:tagLst>
</file>

<file path=ppt/tags/tag568.xml><?xml version="1.0" encoding="utf-8"?>
<p:tagLst xmlns:p="http://schemas.openxmlformats.org/presentationml/2006/main">
  <p:tag name="AS_UNIQUEID" val="678"/>
</p:tagLst>
</file>

<file path=ppt/tags/tag569.xml><?xml version="1.0" encoding="utf-8"?>
<p:tagLst xmlns:p="http://schemas.openxmlformats.org/presentationml/2006/main">
  <p:tag name="AS_UNIQUEID" val="679"/>
</p:tagLst>
</file>

<file path=ppt/tags/tag57.xml><?xml version="1.0" encoding="utf-8"?>
<p:tagLst xmlns:p="http://schemas.openxmlformats.org/presentationml/2006/main">
  <p:tag name="AS_UNIQUEID" val="127"/>
</p:tagLst>
</file>

<file path=ppt/tags/tag570.xml><?xml version="1.0" encoding="utf-8"?>
<p:tagLst xmlns:p="http://schemas.openxmlformats.org/presentationml/2006/main">
  <p:tag name="AS_UNIQUEID" val="680"/>
</p:tagLst>
</file>

<file path=ppt/tags/tag571.xml><?xml version="1.0" encoding="utf-8"?>
<p:tagLst xmlns:p="http://schemas.openxmlformats.org/presentationml/2006/main">
  <p:tag name="AS_UNIQUEID" val="681"/>
</p:tagLst>
</file>

<file path=ppt/tags/tag572.xml><?xml version="1.0" encoding="utf-8"?>
<p:tagLst xmlns:p="http://schemas.openxmlformats.org/presentationml/2006/main">
  <p:tag name="AS_UNIQUEID" val="682"/>
</p:tagLst>
</file>

<file path=ppt/tags/tag573.xml><?xml version="1.0" encoding="utf-8"?>
<p:tagLst xmlns:p="http://schemas.openxmlformats.org/presentationml/2006/main">
  <p:tag name="AS_UNIQUEID" val="683"/>
</p:tagLst>
</file>

<file path=ppt/tags/tag574.xml><?xml version="1.0" encoding="utf-8"?>
<p:tagLst xmlns:p="http://schemas.openxmlformats.org/presentationml/2006/main">
  <p:tag name="AS_UNIQUEID" val="684"/>
</p:tagLst>
</file>

<file path=ppt/tags/tag575.xml><?xml version="1.0" encoding="utf-8"?>
<p:tagLst xmlns:p="http://schemas.openxmlformats.org/presentationml/2006/main">
  <p:tag name="AS_UNIQUEID" val="685"/>
</p:tagLst>
</file>

<file path=ppt/tags/tag576.xml><?xml version="1.0" encoding="utf-8"?>
<p:tagLst xmlns:p="http://schemas.openxmlformats.org/presentationml/2006/main">
  <p:tag name="AS_UNIQUEID" val="686"/>
</p:tagLst>
</file>

<file path=ppt/tags/tag577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58.xml><?xml version="1.0" encoding="utf-8"?>
<p:tagLst xmlns:p="http://schemas.openxmlformats.org/presentationml/2006/main">
  <p:tag name="AS_UNIQUEID" val="128"/>
</p:tagLst>
</file>

<file path=ppt/tags/tag59.xml><?xml version="1.0" encoding="utf-8"?>
<p:tagLst xmlns:p="http://schemas.openxmlformats.org/presentationml/2006/main">
  <p:tag name="AS_UNIQUEID" val="130"/>
</p:tagLst>
</file>

<file path=ppt/tags/tag6.xml><?xml version="1.0" encoding="utf-8"?>
<p:tagLst xmlns:p="http://schemas.openxmlformats.org/presentationml/2006/main">
  <p:tag name="AS_UNIQUEID" val="67"/>
</p:tagLst>
</file>

<file path=ppt/tags/tag60.xml><?xml version="1.0" encoding="utf-8"?>
<p:tagLst xmlns:p="http://schemas.openxmlformats.org/presentationml/2006/main">
  <p:tag name="AS_UNIQUEID" val="131"/>
</p:tagLst>
</file>

<file path=ppt/tags/tag61.xml><?xml version="1.0" encoding="utf-8"?>
<p:tagLst xmlns:p="http://schemas.openxmlformats.org/presentationml/2006/main">
  <p:tag name="AS_UNIQUEID" val="132"/>
</p:tagLst>
</file>

<file path=ppt/tags/tag62.xml><?xml version="1.0" encoding="utf-8"?>
<p:tagLst xmlns:p="http://schemas.openxmlformats.org/presentationml/2006/main">
  <p:tag name="AS_UNIQUEID" val="133"/>
</p:tagLst>
</file>

<file path=ppt/tags/tag63.xml><?xml version="1.0" encoding="utf-8"?>
<p:tagLst xmlns:p="http://schemas.openxmlformats.org/presentationml/2006/main">
  <p:tag name="AS_UNIQUEID" val="134"/>
</p:tagLst>
</file>

<file path=ppt/tags/tag64.xml><?xml version="1.0" encoding="utf-8"?>
<p:tagLst xmlns:p="http://schemas.openxmlformats.org/presentationml/2006/main">
  <p:tag name="AS_UNIQUEID" val="135"/>
</p:tagLst>
</file>

<file path=ppt/tags/tag65.xml><?xml version="1.0" encoding="utf-8"?>
<p:tagLst xmlns:p="http://schemas.openxmlformats.org/presentationml/2006/main">
  <p:tag name="AS_UNIQUEID" val="136"/>
</p:tagLst>
</file>

<file path=ppt/tags/tag66.xml><?xml version="1.0" encoding="utf-8"?>
<p:tagLst xmlns:p="http://schemas.openxmlformats.org/presentationml/2006/main">
  <p:tag name="AS_UNIQUEID" val="137"/>
</p:tagLst>
</file>

<file path=ppt/tags/tag67.xml><?xml version="1.0" encoding="utf-8"?>
<p:tagLst xmlns:p="http://schemas.openxmlformats.org/presentationml/2006/main">
  <p:tag name="AS_UNIQUEID" val="138"/>
</p:tagLst>
</file>

<file path=ppt/tags/tag68.xml><?xml version="1.0" encoding="utf-8"?>
<p:tagLst xmlns:p="http://schemas.openxmlformats.org/presentationml/2006/main">
  <p:tag name="AS_UNIQUEID" val="139"/>
</p:tagLst>
</file>

<file path=ppt/tags/tag69.xml><?xml version="1.0" encoding="utf-8"?>
<p:tagLst xmlns:p="http://schemas.openxmlformats.org/presentationml/2006/main">
  <p:tag name="AS_UNIQUEID" val="141"/>
</p:tagLst>
</file>

<file path=ppt/tags/tag7.xml><?xml version="1.0" encoding="utf-8"?>
<p:tagLst xmlns:p="http://schemas.openxmlformats.org/presentationml/2006/main">
  <p:tag name="AS_UNIQUEID" val="68"/>
</p:tagLst>
</file>

<file path=ppt/tags/tag70.xml><?xml version="1.0" encoding="utf-8"?>
<p:tagLst xmlns:p="http://schemas.openxmlformats.org/presentationml/2006/main">
  <p:tag name="AS_UNIQUEID" val="143"/>
</p:tagLst>
</file>

<file path=ppt/tags/tag71.xml><?xml version="1.0" encoding="utf-8"?>
<p:tagLst xmlns:p="http://schemas.openxmlformats.org/presentationml/2006/main">
  <p:tag name="AS_UNIQUEID" val="144"/>
</p:tagLst>
</file>

<file path=ppt/tags/tag72.xml><?xml version="1.0" encoding="utf-8"?>
<p:tagLst xmlns:p="http://schemas.openxmlformats.org/presentationml/2006/main">
  <p:tag name="AS_UNIQUEID" val="145"/>
</p:tagLst>
</file>

<file path=ppt/tags/tag73.xml><?xml version="1.0" encoding="utf-8"?>
<p:tagLst xmlns:p="http://schemas.openxmlformats.org/presentationml/2006/main">
  <p:tag name="AS_UNIQUEID" val="146"/>
</p:tagLst>
</file>

<file path=ppt/tags/tag74.xml><?xml version="1.0" encoding="utf-8"?>
<p:tagLst xmlns:p="http://schemas.openxmlformats.org/presentationml/2006/main">
  <p:tag name="AS_UNIQUEID" val="147"/>
</p:tagLst>
</file>

<file path=ppt/tags/tag75.xml><?xml version="1.0" encoding="utf-8"?>
<p:tagLst xmlns:p="http://schemas.openxmlformats.org/presentationml/2006/main">
  <p:tag name="AS_UNIQUEID" val="148"/>
</p:tagLst>
</file>

<file path=ppt/tags/tag76.xml><?xml version="1.0" encoding="utf-8"?>
<p:tagLst xmlns:p="http://schemas.openxmlformats.org/presentationml/2006/main">
  <p:tag name="AS_UNIQUEID" val="151"/>
</p:tagLst>
</file>

<file path=ppt/tags/tag77.xml><?xml version="1.0" encoding="utf-8"?>
<p:tagLst xmlns:p="http://schemas.openxmlformats.org/presentationml/2006/main">
  <p:tag name="AS_UNIQUEID" val="152"/>
</p:tagLst>
</file>

<file path=ppt/tags/tag78.xml><?xml version="1.0" encoding="utf-8"?>
<p:tagLst xmlns:p="http://schemas.openxmlformats.org/presentationml/2006/main">
  <p:tag name="AS_UNIQUEID" val="153"/>
</p:tagLst>
</file>

<file path=ppt/tags/tag79.xml><?xml version="1.0" encoding="utf-8"?>
<p:tagLst xmlns:p="http://schemas.openxmlformats.org/presentationml/2006/main">
  <p:tag name="AS_UNIQUEID" val="154"/>
</p:tagLst>
</file>

<file path=ppt/tags/tag8.xml><?xml version="1.0" encoding="utf-8"?>
<p:tagLst xmlns:p="http://schemas.openxmlformats.org/presentationml/2006/main">
  <p:tag name="AS_UNIQUEID" val="69"/>
</p:tagLst>
</file>

<file path=ppt/tags/tag80.xml><?xml version="1.0" encoding="utf-8"?>
<p:tagLst xmlns:p="http://schemas.openxmlformats.org/presentationml/2006/main">
  <p:tag name="AS_UNIQUEID" val="155"/>
</p:tagLst>
</file>

<file path=ppt/tags/tag81.xml><?xml version="1.0" encoding="utf-8"?>
<p:tagLst xmlns:p="http://schemas.openxmlformats.org/presentationml/2006/main">
  <p:tag name="AS_UNIQUEID" val="156"/>
</p:tagLst>
</file>

<file path=ppt/tags/tag82.xml><?xml version="1.0" encoding="utf-8"?>
<p:tagLst xmlns:p="http://schemas.openxmlformats.org/presentationml/2006/main">
  <p:tag name="AS_UNIQUEID" val="159"/>
</p:tagLst>
</file>

<file path=ppt/tags/tag83.xml><?xml version="1.0" encoding="utf-8"?>
<p:tagLst xmlns:p="http://schemas.openxmlformats.org/presentationml/2006/main">
  <p:tag name="AS_UNIQUEID" val="160"/>
</p:tagLst>
</file>

<file path=ppt/tags/tag84.xml><?xml version="1.0" encoding="utf-8"?>
<p:tagLst xmlns:p="http://schemas.openxmlformats.org/presentationml/2006/main">
  <p:tag name="AS_UNIQUEID" val="161"/>
</p:tagLst>
</file>

<file path=ppt/tags/tag85.xml><?xml version="1.0" encoding="utf-8"?>
<p:tagLst xmlns:p="http://schemas.openxmlformats.org/presentationml/2006/main">
  <p:tag name="AS_UNIQUEID" val="162"/>
</p:tagLst>
</file>

<file path=ppt/tags/tag86.xml><?xml version="1.0" encoding="utf-8"?>
<p:tagLst xmlns:p="http://schemas.openxmlformats.org/presentationml/2006/main">
  <p:tag name="AS_UNIQUEID" val="164"/>
</p:tagLst>
</file>

<file path=ppt/tags/tag87.xml><?xml version="1.0" encoding="utf-8"?>
<p:tagLst xmlns:p="http://schemas.openxmlformats.org/presentationml/2006/main">
  <p:tag name="AS_UNIQUEID" val="165"/>
</p:tagLst>
</file>

<file path=ppt/tags/tag88.xml><?xml version="1.0" encoding="utf-8"?>
<p:tagLst xmlns:p="http://schemas.openxmlformats.org/presentationml/2006/main">
  <p:tag name="AS_UNIQUEID" val="166"/>
</p:tagLst>
</file>

<file path=ppt/tags/tag89.xml><?xml version="1.0" encoding="utf-8"?>
<p:tagLst xmlns:p="http://schemas.openxmlformats.org/presentationml/2006/main">
  <p:tag name="AS_UNIQUEID" val="167"/>
</p:tagLst>
</file>

<file path=ppt/tags/tag9.xml><?xml version="1.0" encoding="utf-8"?>
<p:tagLst xmlns:p="http://schemas.openxmlformats.org/presentationml/2006/main">
  <p:tag name="AS_UNIQUEID" val="70"/>
</p:tagLst>
</file>

<file path=ppt/tags/tag90.xml><?xml version="1.0" encoding="utf-8"?>
<p:tagLst xmlns:p="http://schemas.openxmlformats.org/presentationml/2006/main">
  <p:tag name="AS_UNIQUEID" val="168"/>
</p:tagLst>
</file>

<file path=ppt/tags/tag91.xml><?xml version="1.0" encoding="utf-8"?>
<p:tagLst xmlns:p="http://schemas.openxmlformats.org/presentationml/2006/main">
  <p:tag name="AS_UNIQUEID" val="169"/>
</p:tagLst>
</file>

<file path=ppt/tags/tag92.xml><?xml version="1.0" encoding="utf-8"?>
<p:tagLst xmlns:p="http://schemas.openxmlformats.org/presentationml/2006/main">
  <p:tag name="AS_UNIQUEID" val="170"/>
</p:tagLst>
</file>

<file path=ppt/tags/tag93.xml><?xml version="1.0" encoding="utf-8"?>
<p:tagLst xmlns:p="http://schemas.openxmlformats.org/presentationml/2006/main">
  <p:tag name="AS_UNIQUEID" val="171"/>
</p:tagLst>
</file>

<file path=ppt/tags/tag94.xml><?xml version="1.0" encoding="utf-8"?>
<p:tagLst xmlns:p="http://schemas.openxmlformats.org/presentationml/2006/main">
  <p:tag name="AS_UNIQUEID" val="172"/>
</p:tagLst>
</file>

<file path=ppt/tags/tag95.xml><?xml version="1.0" encoding="utf-8"?>
<p:tagLst xmlns:p="http://schemas.openxmlformats.org/presentationml/2006/main">
  <p:tag name="AS_UNIQUEID" val="173"/>
</p:tagLst>
</file>

<file path=ppt/tags/tag96.xml><?xml version="1.0" encoding="utf-8"?>
<p:tagLst xmlns:p="http://schemas.openxmlformats.org/presentationml/2006/main">
  <p:tag name="AS_UNIQUEID" val="174"/>
</p:tagLst>
</file>

<file path=ppt/tags/tag97.xml><?xml version="1.0" encoding="utf-8"?>
<p:tagLst xmlns:p="http://schemas.openxmlformats.org/presentationml/2006/main">
  <p:tag name="AS_UNIQUEID" val="175"/>
</p:tagLst>
</file>

<file path=ppt/tags/tag98.xml><?xml version="1.0" encoding="utf-8"?>
<p:tagLst xmlns:p="http://schemas.openxmlformats.org/presentationml/2006/main">
  <p:tag name="AS_UNIQUEID" val="176"/>
</p:tagLst>
</file>

<file path=ppt/tags/tag99.xml><?xml version="1.0" encoding="utf-8"?>
<p:tagLst xmlns:p="http://schemas.openxmlformats.org/presentationml/2006/main">
  <p:tag name="AS_UNIQUEID" val="17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2926</Words>
  <Application>WPS 演示</Application>
  <PresentationFormat>宽屏</PresentationFormat>
  <Paragraphs>704</Paragraphs>
  <Slides>44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85</vt:i4>
      </vt:variant>
      <vt:variant>
        <vt:lpstr>幻灯片标题</vt:lpstr>
      </vt:variant>
      <vt:variant>
        <vt:i4>44</vt:i4>
      </vt:variant>
    </vt:vector>
  </HeadingPairs>
  <TitlesOfParts>
    <vt:vector size="152" baseType="lpstr">
      <vt:lpstr>Arial</vt:lpstr>
      <vt:lpstr>宋体</vt:lpstr>
      <vt:lpstr>Wingdings</vt:lpstr>
      <vt:lpstr>Abadi</vt:lpstr>
      <vt:lpstr>Segoe Print</vt:lpstr>
      <vt:lpstr>华康俪金黑W8</vt:lpstr>
      <vt:lpstr>思源黑体 CN Bold</vt:lpstr>
      <vt:lpstr>微软雅黑</vt:lpstr>
      <vt:lpstr>思源黑体 CN Regular</vt:lpstr>
      <vt:lpstr>黑体</vt:lpstr>
      <vt:lpstr>Times New Roman</vt:lpstr>
      <vt:lpstr>华文新魏</vt:lpstr>
      <vt:lpstr>Times New Roman</vt:lpstr>
      <vt:lpstr>Courier New</vt:lpstr>
      <vt:lpstr>Arial Unicode MS</vt:lpstr>
      <vt:lpstr>Calibri</vt:lpstr>
      <vt:lpstr>Courier New</vt:lpstr>
      <vt:lpstr>Calibri</vt:lpstr>
      <vt:lpstr>方正兰亭超细黑简体</vt:lpstr>
      <vt:lpstr>等线</vt:lpstr>
      <vt:lpstr>Arial</vt:lpstr>
      <vt:lpstr>方正兰亭超细黑简体</vt:lpstr>
      <vt:lpstr>Office 主题</vt:lpstr>
      <vt:lpstr>Word.Document.12</vt:lpstr>
      <vt:lpstr>Word.Document.12</vt:lpstr>
      <vt:lpstr>Word.Document.12</vt:lpstr>
      <vt:lpstr>Word.Document.12</vt:lpstr>
      <vt:lpstr>ChemWindow.Document</vt:lpstr>
      <vt:lpstr>ChemWindow.Document</vt:lpstr>
      <vt:lpstr>ChemWindow.Document</vt:lpstr>
      <vt:lpstr>ChemWindow.Document</vt:lpstr>
      <vt:lpstr>ChemWindow.Document</vt:lpstr>
      <vt:lpstr>ChemWindow.Document</vt:lpstr>
      <vt:lpstr>ChemWindow.Document</vt:lpstr>
      <vt:lpstr>ChemWindow.Document</vt:lpstr>
      <vt:lpstr>Paint.Picture</vt:lpstr>
      <vt:lpstr>Paint.Picture</vt:lpstr>
      <vt:lpstr>Paint.Picture</vt:lpstr>
      <vt:lpstr>ChemWindow.Document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ChemWindow.Document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ChemWindow.Document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ChemWindow.Document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ChemWindow.Document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ChemWindow.Document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ChemWindow.Document</vt:lpstr>
      <vt:lpstr>Paint.Picture</vt:lpstr>
      <vt:lpstr>Paint.Picture</vt:lpstr>
      <vt:lpstr>ChemWindow.Document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4，6-二甲基-3-丙基-1-庚烯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静心室主人</cp:lastModifiedBy>
  <cp:revision>3</cp:revision>
  <cp:lastPrinted>2024-04-07T15:12:00Z</cp:lastPrinted>
  <dcterms:created xsi:type="dcterms:W3CDTF">2024-04-07T15:12:00Z</dcterms:created>
  <dcterms:modified xsi:type="dcterms:W3CDTF">2025-12-29T11:08:56Z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D651E66566F347E79BE7C2D56CBEC47C_12</vt:lpwstr>
  </property>
  <property fmtid="{D5CDD505-2E9C-101B-9397-08002B2CF9AE}" pid="7" name="KSOProductBuildVer">
    <vt:lpwstr>2052-12.1.0.23542</vt:lpwstr>
  </property>
</Properties>
</file>