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6"/>
  </p:notesMasterIdLst>
  <p:sldIdLst>
    <p:sldId id="409" r:id="rId4"/>
    <p:sldId id="416" r:id="rId5"/>
    <p:sldId id="436" r:id="rId7"/>
    <p:sldId id="439" r:id="rId8"/>
    <p:sldId id="437" r:id="rId9"/>
    <p:sldId id="499" r:id="rId10"/>
    <p:sldId id="519" r:id="rId11"/>
    <p:sldId id="501" r:id="rId12"/>
    <p:sldId id="507" r:id="rId13"/>
    <p:sldId id="520" r:id="rId14"/>
    <p:sldId id="444" r:id="rId15"/>
    <p:sldId id="502" r:id="rId16"/>
    <p:sldId id="503" r:id="rId17"/>
    <p:sldId id="504" r:id="rId18"/>
    <p:sldId id="505" r:id="rId19"/>
    <p:sldId id="506" r:id="rId20"/>
    <p:sldId id="434" r:id="rId21"/>
    <p:sldId id="43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TaoJian"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3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tags" Target="../tags/tag1.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3.png"/><Relationship Id="rId2" Type="http://schemas.openxmlformats.org/officeDocument/2006/relationships/tags" Target="../tags/tag10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image" Target="../media/image5.png"/><Relationship Id="rId3" Type="http://schemas.openxmlformats.org/officeDocument/2006/relationships/tags" Target="../tags/tag111.xml"/><Relationship Id="rId25" Type="http://schemas.openxmlformats.org/officeDocument/2006/relationships/tags" Target="../tags/tag132.xml"/><Relationship Id="rId24" Type="http://schemas.openxmlformats.org/officeDocument/2006/relationships/tags" Target="../tags/tag131.xml"/><Relationship Id="rId23" Type="http://schemas.openxmlformats.org/officeDocument/2006/relationships/tags" Target="../tags/tag130.xml"/><Relationship Id="rId22" Type="http://schemas.openxmlformats.org/officeDocument/2006/relationships/tags" Target="../tags/tag129.xml"/><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tags" Target="../tags/tag110.xml"/><Relationship Id="rId19" Type="http://schemas.openxmlformats.org/officeDocument/2006/relationships/tags" Target="../tags/tag126.xml"/><Relationship Id="rId18" Type="http://schemas.openxmlformats.org/officeDocument/2006/relationships/tags" Target="../tags/tag125.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image" Target="../media/image3.png"/><Relationship Id="rId3" Type="http://schemas.openxmlformats.org/officeDocument/2006/relationships/tags" Target="../tags/tag170.xml"/><Relationship Id="rId2" Type="http://schemas.openxmlformats.org/officeDocument/2006/relationships/tags" Target="../tags/tag169.xml"/><Relationship Id="rId10" Type="http://schemas.openxmlformats.org/officeDocument/2006/relationships/tags" Target="../tags/tag17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5" Type="http://schemas.openxmlformats.org/officeDocument/2006/relationships/tags" Target="../tags/tag190.xml"/><Relationship Id="rId14" Type="http://schemas.openxmlformats.org/officeDocument/2006/relationships/tags" Target="../tags/tag189.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image" Target="../media/image6.png"/><Relationship Id="rId3" Type="http://schemas.openxmlformats.org/officeDocument/2006/relationships/tags" Target="../tags/tag192.xml"/><Relationship Id="rId2" Type="http://schemas.openxmlformats.org/officeDocument/2006/relationships/tags" Target="../tags/tag19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1.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3.png"/><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4.png"/><Relationship Id="rId2" Type="http://schemas.openxmlformats.org/officeDocument/2006/relationships/tags" Target="../tags/tag25.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3.png"/><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image" Target="../media/image3.png"/><Relationship Id="rId2" Type="http://schemas.openxmlformats.org/officeDocument/2006/relationships/tags" Target="../tags/tag47.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4" Type="http://schemas.openxmlformats.org/officeDocument/2006/relationships/tags" Target="../tags/tag88.xml"/><Relationship Id="rId33" Type="http://schemas.openxmlformats.org/officeDocument/2006/relationships/tags" Target="../tags/tag87.xml"/><Relationship Id="rId32" Type="http://schemas.openxmlformats.org/officeDocument/2006/relationships/tags" Target="../tags/tag86.xml"/><Relationship Id="rId31" Type="http://schemas.openxmlformats.org/officeDocument/2006/relationships/tags" Target="../tags/tag85.xml"/><Relationship Id="rId30" Type="http://schemas.openxmlformats.org/officeDocument/2006/relationships/tags" Target="../tags/tag84.xml"/><Relationship Id="rId3" Type="http://schemas.openxmlformats.org/officeDocument/2006/relationships/tags" Target="../tags/tag57.xml"/><Relationship Id="rId29" Type="http://schemas.openxmlformats.org/officeDocument/2006/relationships/tags" Target="../tags/tag83.xml"/><Relationship Id="rId28" Type="http://schemas.openxmlformats.org/officeDocument/2006/relationships/tags" Target="../tags/tag82.xml"/><Relationship Id="rId27" Type="http://schemas.openxmlformats.org/officeDocument/2006/relationships/tags" Target="../tags/tag81.xml"/><Relationship Id="rId26" Type="http://schemas.openxmlformats.org/officeDocument/2006/relationships/tags" Target="../tags/tag80.xml"/><Relationship Id="rId25" Type="http://schemas.openxmlformats.org/officeDocument/2006/relationships/tags" Target="../tags/tag79.xml"/><Relationship Id="rId24" Type="http://schemas.openxmlformats.org/officeDocument/2006/relationships/tags" Target="../tags/tag78.xml"/><Relationship Id="rId23" Type="http://schemas.openxmlformats.org/officeDocument/2006/relationships/tags" Target="../tags/tag77.xml"/><Relationship Id="rId22" Type="http://schemas.openxmlformats.org/officeDocument/2006/relationships/tags" Target="../tags/tag76.xml"/><Relationship Id="rId21" Type="http://schemas.openxmlformats.org/officeDocument/2006/relationships/tags" Target="../tags/tag75.xml"/><Relationship Id="rId20" Type="http://schemas.openxmlformats.org/officeDocument/2006/relationships/tags" Target="../tags/tag74.xml"/><Relationship Id="rId2" Type="http://schemas.openxmlformats.org/officeDocument/2006/relationships/tags" Target="../tags/tag56.xml"/><Relationship Id="rId19" Type="http://schemas.openxmlformats.org/officeDocument/2006/relationships/tags" Target="../tags/tag73.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3.png"/><Relationship Id="rId2" Type="http://schemas.openxmlformats.org/officeDocument/2006/relationships/tags" Target="../tags/tag9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image" Target="../media/image3.png"/><Relationship Id="rId2" Type="http://schemas.openxmlformats.org/officeDocument/2006/relationships/tags" Target="../tags/tag9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11" name="图片 10" descr="图片1"/>
          <p:cNvPicPr>
            <a:picLocks noChangeAspect="1"/>
          </p:cNvPicPr>
          <p:nvPr>
            <p:custDataLst>
              <p:tags r:id="rId2"/>
            </p:custDataLst>
          </p:nvPr>
        </p:nvPicPr>
        <p:blipFill>
          <a:blip r:embed="rId3"/>
          <a:stretch>
            <a:fillRect/>
          </a:stretch>
        </p:blipFill>
        <p:spPr>
          <a:xfrm>
            <a:off x="0" y="3725545"/>
            <a:ext cx="2499360" cy="3132455"/>
          </a:xfrm>
          <a:prstGeom prst="rect">
            <a:avLst/>
          </a:prstGeom>
        </p:spPr>
      </p:pic>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9278620" y="4258945"/>
            <a:ext cx="2935605" cy="2621915"/>
          </a:xfrm>
          <a:prstGeom prst="rect">
            <a:avLst/>
          </a:prstGeom>
        </p:spPr>
      </p:pic>
      <p:sp>
        <p:nvSpPr>
          <p:cNvPr id="7" name="矩形 6"/>
          <p:cNvSpPr/>
          <p:nvPr>
            <p:custDataLst>
              <p:tags r:id="rId6"/>
            </p:custDataLst>
          </p:nvPr>
        </p:nvSpPr>
        <p:spPr>
          <a:xfrm>
            <a:off x="439366" y="448553"/>
            <a:ext cx="11313268" cy="5960894"/>
          </a:xfrm>
          <a:prstGeom prst="rect">
            <a:avLst/>
          </a:prstGeom>
          <a:noFill/>
          <a:ln w="508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41" name="组合 40"/>
          <p:cNvGrpSpPr/>
          <p:nvPr>
            <p:custDataLst>
              <p:tags r:id="rId7"/>
            </p:custDataLst>
          </p:nvPr>
        </p:nvGrpSpPr>
        <p:grpSpPr>
          <a:xfrm rot="14680333">
            <a:off x="10252710" y="392430"/>
            <a:ext cx="1537335" cy="1480820"/>
            <a:chOff x="3464771" y="1644163"/>
            <a:chExt cx="206269" cy="198616"/>
          </a:xfrm>
        </p:grpSpPr>
        <p:sp>
          <p:nvSpPr>
            <p:cNvPr id="42" name="任意多边形: 形状 41"/>
            <p:cNvSpPr/>
            <p:nvPr>
              <p:custDataLst>
                <p:tags r:id="rId8"/>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chemeClr val="tx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3" name="任意多边形: 形状 42"/>
            <p:cNvSpPr/>
            <p:nvPr>
              <p:custDataLst>
                <p:tags r:id="rId9"/>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60000"/>
                <a:lumOff val="4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4" name="任意多边形: 形状 43"/>
            <p:cNvSpPr/>
            <p:nvPr>
              <p:custDataLst>
                <p:tags r:id="rId10"/>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5" name="任意多边形: 形状 44"/>
            <p:cNvSpPr/>
            <p:nvPr>
              <p:custDataLst>
                <p:tags r:id="rId11"/>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6" name="任意多边形: 形状 45"/>
            <p:cNvSpPr/>
            <p:nvPr>
              <p:custDataLst>
                <p:tags r:id="rId12"/>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sp>
        <p:nvSpPr>
          <p:cNvPr id="2" name="标题 1"/>
          <p:cNvSpPr>
            <a:spLocks noGrp="1"/>
          </p:cNvSpPr>
          <p:nvPr>
            <p:ph type="ctrTitle" hasCustomPrompt="1"/>
            <p:custDataLst>
              <p:tags r:id="rId13"/>
            </p:custDataLst>
          </p:nvPr>
        </p:nvSpPr>
        <p:spPr>
          <a:xfrm>
            <a:off x="2288471" y="2141466"/>
            <a:ext cx="7562259" cy="1389323"/>
          </a:xfrm>
        </p:spPr>
        <p:txBody>
          <a:bodyPr lIns="90000" tIns="46800" rIns="90000" bIns="0" anchor="b" anchorCtr="0">
            <a:normAutofit/>
          </a:bodyPr>
          <a:lstStyle>
            <a:lvl1pPr algn="ctr">
              <a:defRPr sz="6000" spc="600" baseline="0">
                <a:solidFill>
                  <a:schemeClr val="accent1"/>
                </a:solidFill>
                <a:latin typeface="Arial" panose="020B0604020202020204" pitchFamily="34" charset="0"/>
                <a:ea typeface="汉仪乐喵体W" panose="00020600040101010101" pitchFamily="18" charset="-122"/>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14"/>
            </p:custDataLst>
          </p:nvPr>
        </p:nvSpPr>
        <p:spPr>
          <a:xfrm>
            <a:off x="2288472" y="3577014"/>
            <a:ext cx="7562258" cy="1193124"/>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15"/>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6"/>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18" name="灯片编号占位符 17"/>
          <p:cNvSpPr>
            <a:spLocks noGrp="1"/>
          </p:cNvSpPr>
          <p:nvPr>
            <p:ph type="sldNum" sz="quarter" idx="12"/>
            <p:custDataLst>
              <p:tags r:id="rId17"/>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grpSp>
        <p:nvGrpSpPr>
          <p:cNvPr id="47" name="组合 46"/>
          <p:cNvGrpSpPr/>
          <p:nvPr>
            <p:custDataLst>
              <p:tags r:id="rId18"/>
            </p:custDataLst>
          </p:nvPr>
        </p:nvGrpSpPr>
        <p:grpSpPr>
          <a:xfrm rot="1202429">
            <a:off x="10139680" y="290830"/>
            <a:ext cx="1784985" cy="1891665"/>
            <a:chOff x="4159239" y="1559399"/>
            <a:chExt cx="266873" cy="282805"/>
          </a:xfrm>
        </p:grpSpPr>
        <p:sp>
          <p:nvSpPr>
            <p:cNvPr id="48" name="任意多边形: 形状 47"/>
            <p:cNvSpPr/>
            <p:nvPr>
              <p:custDataLst>
                <p:tags r:id="rId19"/>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49" name="任意多边形: 形状 48"/>
            <p:cNvSpPr/>
            <p:nvPr>
              <p:custDataLst>
                <p:tags r:id="rId20"/>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0" name="任意多边形: 形状 49"/>
            <p:cNvSpPr/>
            <p:nvPr>
              <p:custDataLst>
                <p:tags r:id="rId21"/>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4" name="图片 23"/>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439366" y="448553"/>
            <a:ext cx="11313268" cy="5960894"/>
          </a:xfrm>
          <a:prstGeom prst="rect">
            <a:avLst/>
          </a:prstGeom>
          <a:noFill/>
          <a:ln w="508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pic>
        <p:nvPicPr>
          <p:cNvPr id="54" name="图片 53"/>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34234" y="3940633"/>
            <a:ext cx="2901948" cy="3133616"/>
          </a:xfrm>
          <a:prstGeom prst="rect">
            <a:avLst/>
          </a:prstGeom>
        </p:spPr>
      </p:pic>
      <p:grpSp>
        <p:nvGrpSpPr>
          <p:cNvPr id="28" name="组合 27"/>
          <p:cNvGrpSpPr/>
          <p:nvPr>
            <p:custDataLst>
              <p:tags r:id="rId5"/>
            </p:custDataLst>
          </p:nvPr>
        </p:nvGrpSpPr>
        <p:grpSpPr>
          <a:xfrm rot="420000">
            <a:off x="9607550" y="3907790"/>
            <a:ext cx="2837180" cy="2929890"/>
            <a:chOff x="-798" y="6266"/>
            <a:chExt cx="4468" cy="4614"/>
          </a:xfrm>
        </p:grpSpPr>
        <p:grpSp>
          <p:nvGrpSpPr>
            <p:cNvPr id="29" name="组合 28"/>
            <p:cNvGrpSpPr/>
            <p:nvPr/>
          </p:nvGrpSpPr>
          <p:grpSpPr>
            <a:xfrm rot="1090597">
              <a:off x="552" y="6266"/>
              <a:ext cx="991" cy="4615"/>
              <a:chOff x="2331447" y="1718543"/>
              <a:chExt cx="961966" cy="4478496"/>
            </a:xfrm>
          </p:grpSpPr>
          <p:sp>
            <p:nvSpPr>
              <p:cNvPr id="33" name="矩形 32"/>
              <p:cNvSpPr/>
              <p:nvPr>
                <p:custDataLst>
                  <p:tags r:id="rId6"/>
                </p:custDataLst>
              </p:nvPr>
            </p:nvSpPr>
            <p:spPr>
              <a:xfrm>
                <a:off x="2380582" y="1721796"/>
                <a:ext cx="895054" cy="4475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34" name="组合 33"/>
              <p:cNvGrpSpPr/>
              <p:nvPr/>
            </p:nvGrpSpPr>
            <p:grpSpPr>
              <a:xfrm>
                <a:off x="2331447" y="1718543"/>
                <a:ext cx="961966" cy="4478496"/>
                <a:chOff x="3604032" y="4221154"/>
                <a:chExt cx="124048" cy="577515"/>
              </a:xfrm>
            </p:grpSpPr>
            <p:sp>
              <p:nvSpPr>
                <p:cNvPr id="35" name="任意多边形: 形状 34"/>
                <p:cNvSpPr/>
                <p:nvPr>
                  <p:custDataLst>
                    <p:tags r:id="rId7"/>
                  </p:custDataLst>
                </p:nvPr>
              </p:nvSpPr>
              <p:spPr>
                <a:xfrm>
                  <a:off x="3605177" y="4221154"/>
                  <a:ext cx="122903" cy="577483"/>
                </a:xfrm>
                <a:custGeom>
                  <a:avLst/>
                  <a:gdLst/>
                  <a:ahLst/>
                  <a:cxnLst/>
                  <a:rect l="0" t="0" r="0" b="0"/>
                  <a:pathLst>
                    <a:path w="2918716" h="13714101">
                      <a:moveTo>
                        <a:pt x="0" y="464057"/>
                      </a:moveTo>
                      <a:lnTo>
                        <a:pt x="0" y="1700784"/>
                      </a:lnTo>
                      <a:lnTo>
                        <a:pt x="816229" y="1700784"/>
                      </a:lnTo>
                      <a:cubicBezTo>
                        <a:pt x="919481" y="1700784"/>
                        <a:pt x="919353" y="1860930"/>
                        <a:pt x="816229" y="1860930"/>
                      </a:cubicBezTo>
                      <a:lnTo>
                        <a:pt x="0" y="1860930"/>
                      </a:lnTo>
                      <a:lnTo>
                        <a:pt x="0" y="3330447"/>
                      </a:lnTo>
                      <a:lnTo>
                        <a:pt x="816229" y="3330447"/>
                      </a:lnTo>
                      <a:cubicBezTo>
                        <a:pt x="919481" y="3330447"/>
                        <a:pt x="919353" y="3490594"/>
                        <a:pt x="816229" y="3490594"/>
                      </a:cubicBezTo>
                      <a:lnTo>
                        <a:pt x="0" y="3490594"/>
                      </a:lnTo>
                      <a:lnTo>
                        <a:pt x="0" y="4893562"/>
                      </a:lnTo>
                      <a:lnTo>
                        <a:pt x="849503" y="4893562"/>
                      </a:lnTo>
                      <a:cubicBezTo>
                        <a:pt x="952754" y="4893562"/>
                        <a:pt x="952627" y="5053709"/>
                        <a:pt x="849503" y="5053709"/>
                      </a:cubicBezTo>
                      <a:lnTo>
                        <a:pt x="0" y="5053709"/>
                      </a:lnTo>
                      <a:lnTo>
                        <a:pt x="0" y="6589775"/>
                      </a:lnTo>
                      <a:lnTo>
                        <a:pt x="749682" y="6589775"/>
                      </a:lnTo>
                      <a:cubicBezTo>
                        <a:pt x="852933" y="6589775"/>
                        <a:pt x="852806" y="6749923"/>
                        <a:pt x="749682" y="6749923"/>
                      </a:cubicBezTo>
                      <a:lnTo>
                        <a:pt x="0" y="6749923"/>
                      </a:lnTo>
                      <a:lnTo>
                        <a:pt x="0" y="8019923"/>
                      </a:lnTo>
                      <a:lnTo>
                        <a:pt x="816229" y="8019923"/>
                      </a:lnTo>
                      <a:cubicBezTo>
                        <a:pt x="919481" y="8019923"/>
                        <a:pt x="919353" y="8180072"/>
                        <a:pt x="816229" y="8180072"/>
                      </a:cubicBezTo>
                      <a:lnTo>
                        <a:pt x="0" y="8180072"/>
                      </a:lnTo>
                      <a:lnTo>
                        <a:pt x="0" y="9749412"/>
                      </a:lnTo>
                      <a:lnTo>
                        <a:pt x="816229" y="9749412"/>
                      </a:lnTo>
                      <a:cubicBezTo>
                        <a:pt x="919481" y="9749412"/>
                        <a:pt x="919353" y="9909560"/>
                        <a:pt x="816229" y="9909560"/>
                      </a:cubicBezTo>
                      <a:lnTo>
                        <a:pt x="0" y="9909560"/>
                      </a:lnTo>
                      <a:lnTo>
                        <a:pt x="0" y="11312529"/>
                      </a:lnTo>
                      <a:lnTo>
                        <a:pt x="816229" y="11312529"/>
                      </a:lnTo>
                      <a:cubicBezTo>
                        <a:pt x="919481" y="11312529"/>
                        <a:pt x="919353" y="11472677"/>
                        <a:pt x="816229" y="11472677"/>
                      </a:cubicBezTo>
                      <a:lnTo>
                        <a:pt x="0" y="11472677"/>
                      </a:lnTo>
                      <a:lnTo>
                        <a:pt x="0" y="13008741"/>
                      </a:lnTo>
                      <a:lnTo>
                        <a:pt x="849503" y="13008741"/>
                      </a:lnTo>
                      <a:cubicBezTo>
                        <a:pt x="952754" y="13008741"/>
                        <a:pt x="952627" y="13168890"/>
                        <a:pt x="849503" y="13168890"/>
                      </a:cubicBezTo>
                      <a:lnTo>
                        <a:pt x="0" y="13168890"/>
                      </a:lnTo>
                      <a:lnTo>
                        <a:pt x="0" y="13714100"/>
                      </a:lnTo>
                      <a:lnTo>
                        <a:pt x="2918715" y="13714100"/>
                      </a:lnTo>
                      <a:lnTo>
                        <a:pt x="2918715" y="0"/>
                      </a:lnTo>
                      <a:lnTo>
                        <a:pt x="0" y="0"/>
                      </a:lnTo>
                      <a:lnTo>
                        <a:pt x="0" y="303785"/>
                      </a:lnTo>
                    </a:path>
                  </a:pathLst>
                </a:custGeom>
                <a:solidFill>
                  <a:srgbClr val="FFFFFF"/>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6" name="任意多边形: 形状 35"/>
                <p:cNvSpPr/>
                <p:nvPr>
                  <p:custDataLst>
                    <p:tags r:id="rId8"/>
                  </p:custDataLst>
                </p:nvPr>
              </p:nvSpPr>
              <p:spPr>
                <a:xfrm>
                  <a:off x="3604032" y="4221170"/>
                  <a:ext cx="122903" cy="577499"/>
                </a:xfrm>
                <a:custGeom>
                  <a:avLst/>
                  <a:gdLst/>
                  <a:ahLst/>
                  <a:cxnLst/>
                  <a:rect l="0" t="0" r="0" b="0"/>
                  <a:pathLst>
                    <a:path w="2918714" h="13714476">
                      <a:moveTo>
                        <a:pt x="2918586" y="13250040"/>
                      </a:moveTo>
                      <a:lnTo>
                        <a:pt x="2918586" y="12013315"/>
                      </a:lnTo>
                      <a:lnTo>
                        <a:pt x="2102357" y="12013315"/>
                      </a:lnTo>
                      <a:cubicBezTo>
                        <a:pt x="1999106" y="12013315"/>
                        <a:pt x="1999233" y="11853167"/>
                        <a:pt x="2102357" y="11853167"/>
                      </a:cubicBezTo>
                      <a:lnTo>
                        <a:pt x="2918586" y="11853167"/>
                      </a:lnTo>
                      <a:lnTo>
                        <a:pt x="2918586" y="10383650"/>
                      </a:lnTo>
                      <a:lnTo>
                        <a:pt x="2102357" y="10383650"/>
                      </a:lnTo>
                      <a:cubicBezTo>
                        <a:pt x="1999106" y="10383650"/>
                        <a:pt x="1999233" y="10223502"/>
                        <a:pt x="2102357" y="10223502"/>
                      </a:cubicBezTo>
                      <a:lnTo>
                        <a:pt x="2918586" y="10223502"/>
                      </a:lnTo>
                      <a:lnTo>
                        <a:pt x="2918586" y="8820533"/>
                      </a:lnTo>
                      <a:lnTo>
                        <a:pt x="2069083" y="8820533"/>
                      </a:lnTo>
                      <a:cubicBezTo>
                        <a:pt x="1965832" y="8820533"/>
                        <a:pt x="1965959" y="8660385"/>
                        <a:pt x="2069083" y="8660385"/>
                      </a:cubicBezTo>
                      <a:lnTo>
                        <a:pt x="2918586" y="8660385"/>
                      </a:lnTo>
                      <a:lnTo>
                        <a:pt x="2918586" y="7124320"/>
                      </a:lnTo>
                      <a:lnTo>
                        <a:pt x="2168905" y="7124320"/>
                      </a:lnTo>
                      <a:cubicBezTo>
                        <a:pt x="2065654" y="7124320"/>
                        <a:pt x="2065781" y="6964172"/>
                        <a:pt x="2168905" y="6964172"/>
                      </a:cubicBezTo>
                      <a:lnTo>
                        <a:pt x="2918586" y="6964172"/>
                      </a:lnTo>
                      <a:lnTo>
                        <a:pt x="2918586" y="5694172"/>
                      </a:lnTo>
                      <a:lnTo>
                        <a:pt x="2102357" y="5694172"/>
                      </a:lnTo>
                      <a:cubicBezTo>
                        <a:pt x="1999106" y="5694172"/>
                        <a:pt x="1999233" y="5534024"/>
                        <a:pt x="2102357" y="5534024"/>
                      </a:cubicBezTo>
                      <a:lnTo>
                        <a:pt x="2918586" y="5534024"/>
                      </a:lnTo>
                      <a:lnTo>
                        <a:pt x="2918586" y="3964685"/>
                      </a:lnTo>
                      <a:lnTo>
                        <a:pt x="2102357" y="3964685"/>
                      </a:lnTo>
                      <a:cubicBezTo>
                        <a:pt x="1999106" y="3964685"/>
                        <a:pt x="1999233" y="3804539"/>
                        <a:pt x="2102357" y="3804539"/>
                      </a:cubicBezTo>
                      <a:lnTo>
                        <a:pt x="2918586" y="3804539"/>
                      </a:lnTo>
                      <a:lnTo>
                        <a:pt x="2918586" y="2401570"/>
                      </a:lnTo>
                      <a:lnTo>
                        <a:pt x="2102357" y="2401570"/>
                      </a:lnTo>
                      <a:cubicBezTo>
                        <a:pt x="1999106" y="2401570"/>
                        <a:pt x="1999233" y="2241423"/>
                        <a:pt x="2102357" y="2241423"/>
                      </a:cubicBezTo>
                      <a:lnTo>
                        <a:pt x="2918586" y="2241423"/>
                      </a:lnTo>
                      <a:lnTo>
                        <a:pt x="2918586" y="705359"/>
                      </a:lnTo>
                      <a:lnTo>
                        <a:pt x="2069083" y="705359"/>
                      </a:lnTo>
                      <a:cubicBezTo>
                        <a:pt x="1965832" y="705359"/>
                        <a:pt x="1965959" y="545212"/>
                        <a:pt x="2069083" y="545212"/>
                      </a:cubicBezTo>
                      <a:lnTo>
                        <a:pt x="2918586" y="545212"/>
                      </a:lnTo>
                      <a:lnTo>
                        <a:pt x="2918586" y="0"/>
                      </a:lnTo>
                      <a:lnTo>
                        <a:pt x="0" y="0"/>
                      </a:lnTo>
                      <a:lnTo>
                        <a:pt x="0" y="13714476"/>
                      </a:lnTo>
                      <a:lnTo>
                        <a:pt x="2918713" y="13714476"/>
                      </a:lnTo>
                      <a:lnTo>
                        <a:pt x="2918713" y="13410693"/>
                      </a:lnTo>
                    </a:path>
                  </a:pathLst>
                </a:custGeom>
                <a:solidFill>
                  <a:schemeClr val="accent6"/>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grpSp>
        </p:grpSp>
        <p:grpSp>
          <p:nvGrpSpPr>
            <p:cNvPr id="30" name="组合 29"/>
            <p:cNvGrpSpPr/>
            <p:nvPr/>
          </p:nvGrpSpPr>
          <p:grpSpPr>
            <a:xfrm rot="21070388">
              <a:off x="-798" y="6878"/>
              <a:ext cx="4469" cy="3817"/>
              <a:chOff x="4897945" y="3980184"/>
              <a:chExt cx="2293620" cy="1958280"/>
            </a:xfrm>
          </p:grpSpPr>
          <p:sp>
            <p:nvSpPr>
              <p:cNvPr id="31" name="任意多边形: 形状 30"/>
              <p:cNvSpPr/>
              <p:nvPr>
                <p:custDataLst>
                  <p:tags r:id="rId9"/>
                </p:custDataLst>
              </p:nvPr>
            </p:nvSpPr>
            <p:spPr>
              <a:xfrm>
                <a:off x="4897945" y="4963637"/>
                <a:ext cx="2293620" cy="225417"/>
              </a:xfrm>
              <a:custGeom>
                <a:avLst/>
                <a:gdLst>
                  <a:gd name="connsiteX0" fmla="*/ 0 w 2293620"/>
                  <a:gd name="connsiteY0" fmla="*/ 0 h 225417"/>
                  <a:gd name="connsiteX1" fmla="*/ 2293620 w 2293620"/>
                  <a:gd name="connsiteY1" fmla="*/ 0 h 225417"/>
                  <a:gd name="connsiteX2" fmla="*/ 2293620 w 2293620"/>
                  <a:gd name="connsiteY2" fmla="*/ 225417 h 225417"/>
                  <a:gd name="connsiteX3" fmla="*/ 46155 w 2293620"/>
                  <a:gd name="connsiteY3" fmla="*/ 225417 h 225417"/>
                  <a:gd name="connsiteX4" fmla="*/ 46155 w 2293620"/>
                  <a:gd name="connsiteY4" fmla="*/ 116518 h 225417"/>
                  <a:gd name="connsiteX5" fmla="*/ 0 w 2293620"/>
                  <a:gd name="connsiteY5" fmla="*/ 116518 h 2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20" h="225417">
                    <a:moveTo>
                      <a:pt x="0" y="0"/>
                    </a:moveTo>
                    <a:lnTo>
                      <a:pt x="2293620" y="0"/>
                    </a:lnTo>
                    <a:lnTo>
                      <a:pt x="2293620" y="225417"/>
                    </a:lnTo>
                    <a:lnTo>
                      <a:pt x="46155" y="225417"/>
                    </a:lnTo>
                    <a:lnTo>
                      <a:pt x="46155" y="116518"/>
                    </a:lnTo>
                    <a:lnTo>
                      <a:pt x="0" y="11651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32" name="PA_ImportSvg_637165986937551442"/>
              <p:cNvSpPr/>
              <p:nvPr>
                <p:custDataLst>
                  <p:tags r:id="rId10"/>
                </p:custDataLst>
              </p:nvPr>
            </p:nvSpPr>
            <p:spPr>
              <a:xfrm rot="2686988">
                <a:off x="5125484" y="3980184"/>
                <a:ext cx="1958280" cy="1958280"/>
              </a:xfrm>
              <a:custGeom>
                <a:avLst/>
                <a:gdLst/>
                <a:ahLst/>
                <a:cxnLst/>
                <a:rect l="l" t="t" r="r" b="b"/>
                <a:pathLst>
                  <a:path w="10332213" h="10332213">
                    <a:moveTo>
                      <a:pt x="0" y="10332214"/>
                    </a:moveTo>
                    <a:lnTo>
                      <a:pt x="10332211" y="10332214"/>
                    </a:lnTo>
                    <a:lnTo>
                      <a:pt x="10332211" y="1"/>
                    </a:lnTo>
                    <a:lnTo>
                      <a:pt x="8666734" y="1665478"/>
                    </a:lnTo>
                    <a:cubicBezTo>
                      <a:pt x="8885936" y="1870709"/>
                      <a:pt x="9090026" y="2091564"/>
                      <a:pt x="9315197" y="2290572"/>
                    </a:cubicBezTo>
                    <a:cubicBezTo>
                      <a:pt x="9391905" y="2358391"/>
                      <a:pt x="9279255" y="2470402"/>
                      <a:pt x="9202928" y="2402841"/>
                    </a:cubicBezTo>
                    <a:cubicBezTo>
                      <a:pt x="8977757" y="2203833"/>
                      <a:pt x="8773667" y="1982978"/>
                      <a:pt x="8554465" y="1777747"/>
                    </a:cubicBezTo>
                    <a:lnTo>
                      <a:pt x="7738617" y="2593595"/>
                    </a:lnTo>
                    <a:cubicBezTo>
                      <a:pt x="7912352" y="2767330"/>
                      <a:pt x="8086218" y="2941195"/>
                      <a:pt x="8259953" y="3114930"/>
                    </a:cubicBezTo>
                    <a:cubicBezTo>
                      <a:pt x="8332342" y="3187320"/>
                      <a:pt x="8220076" y="3299589"/>
                      <a:pt x="8147684" y="3227200"/>
                    </a:cubicBezTo>
                    <a:cubicBezTo>
                      <a:pt x="7973949" y="3053464"/>
                      <a:pt x="7800083" y="2879599"/>
                      <a:pt x="7626348" y="2705864"/>
                    </a:cubicBezTo>
                    <a:lnTo>
                      <a:pt x="6699884" y="3632328"/>
                    </a:lnTo>
                    <a:lnTo>
                      <a:pt x="7138796" y="4071241"/>
                    </a:lnTo>
                    <a:cubicBezTo>
                      <a:pt x="7211186" y="4143630"/>
                      <a:pt x="7098920" y="4255900"/>
                      <a:pt x="7026527" y="4183510"/>
                    </a:cubicBezTo>
                    <a:lnTo>
                      <a:pt x="6587615" y="3744597"/>
                    </a:lnTo>
                    <a:lnTo>
                      <a:pt x="5708140" y="4624072"/>
                    </a:lnTo>
                    <a:cubicBezTo>
                      <a:pt x="5883907" y="4806951"/>
                      <a:pt x="6058152" y="4991228"/>
                      <a:pt x="6248398" y="5159376"/>
                    </a:cubicBezTo>
                    <a:cubicBezTo>
                      <a:pt x="6325107" y="5227195"/>
                      <a:pt x="6212458" y="5339207"/>
                      <a:pt x="6136130" y="5271645"/>
                    </a:cubicBezTo>
                    <a:cubicBezTo>
                      <a:pt x="5945758" y="5103370"/>
                      <a:pt x="5771514" y="4919220"/>
                      <a:pt x="5595872" y="4736342"/>
                    </a:cubicBezTo>
                    <a:lnTo>
                      <a:pt x="4454396" y="5877816"/>
                    </a:lnTo>
                    <a:cubicBezTo>
                      <a:pt x="4652009" y="6082793"/>
                      <a:pt x="4849111" y="6288281"/>
                      <a:pt x="5061329" y="6478400"/>
                    </a:cubicBezTo>
                    <a:cubicBezTo>
                      <a:pt x="5137657" y="6546724"/>
                      <a:pt x="5025008" y="6658739"/>
                      <a:pt x="4949062" y="6590669"/>
                    </a:cubicBezTo>
                    <a:cubicBezTo>
                      <a:pt x="4736845" y="6400550"/>
                      <a:pt x="4539741" y="6194938"/>
                      <a:pt x="4342128" y="5990085"/>
                    </a:cubicBezTo>
                    <a:lnTo>
                      <a:pt x="3370960" y="6961254"/>
                    </a:lnTo>
                    <a:lnTo>
                      <a:pt x="3142614" y="7189600"/>
                    </a:lnTo>
                    <a:cubicBezTo>
                      <a:pt x="3332099" y="7369558"/>
                      <a:pt x="3524122" y="7547103"/>
                      <a:pt x="3709415" y="7731508"/>
                    </a:cubicBezTo>
                    <a:cubicBezTo>
                      <a:pt x="3781932" y="7803770"/>
                      <a:pt x="3669664" y="7916039"/>
                      <a:pt x="3597147" y="7843777"/>
                    </a:cubicBezTo>
                    <a:cubicBezTo>
                      <a:pt x="3411855" y="7659372"/>
                      <a:pt x="3219958" y="7481954"/>
                      <a:pt x="3030346" y="7301869"/>
                    </a:cubicBezTo>
                    <a:lnTo>
                      <a:pt x="2017394" y="8314821"/>
                    </a:lnTo>
                    <a:cubicBezTo>
                      <a:pt x="2185669" y="8483096"/>
                      <a:pt x="2353944" y="8651371"/>
                      <a:pt x="2522219" y="8819646"/>
                    </a:cubicBezTo>
                    <a:cubicBezTo>
                      <a:pt x="2594609" y="8892035"/>
                      <a:pt x="2482341" y="9004304"/>
                      <a:pt x="2409952" y="8931915"/>
                    </a:cubicBezTo>
                    <a:lnTo>
                      <a:pt x="1905127" y="8427090"/>
                    </a:lnTo>
                    <a:lnTo>
                      <a:pt x="959231" y="9372986"/>
                    </a:lnTo>
                    <a:cubicBezTo>
                      <a:pt x="1112901" y="9534021"/>
                      <a:pt x="1265809" y="9695819"/>
                      <a:pt x="1434084" y="9841869"/>
                    </a:cubicBezTo>
                    <a:cubicBezTo>
                      <a:pt x="1511427" y="9909052"/>
                      <a:pt x="1398651" y="10020940"/>
                      <a:pt x="1321817" y="9954138"/>
                    </a:cubicBezTo>
                    <a:cubicBezTo>
                      <a:pt x="1153542" y="9808088"/>
                      <a:pt x="1000633" y="9646290"/>
                      <a:pt x="846963" y="9485255"/>
                    </a:cubicBezTo>
                    <a:close/>
                    <a:moveTo>
                      <a:pt x="3893438" y="8704199"/>
                    </a:moveTo>
                    <a:lnTo>
                      <a:pt x="8986518" y="3611117"/>
                    </a:lnTo>
                    <a:lnTo>
                      <a:pt x="8986518" y="8704199"/>
                    </a:ln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grpSp>
        <p:nvGrpSpPr>
          <p:cNvPr id="38" name="组合 37"/>
          <p:cNvGrpSpPr/>
          <p:nvPr>
            <p:custDataLst>
              <p:tags r:id="rId11"/>
            </p:custDataLst>
          </p:nvPr>
        </p:nvGrpSpPr>
        <p:grpSpPr>
          <a:xfrm rot="6919667" flipH="1">
            <a:off x="182245" y="404495"/>
            <a:ext cx="1537335" cy="1480820"/>
            <a:chOff x="3464771" y="1644163"/>
            <a:chExt cx="206269" cy="198616"/>
          </a:xfrm>
        </p:grpSpPr>
        <p:sp>
          <p:nvSpPr>
            <p:cNvPr id="43" name="任意多边形: 形状 42"/>
            <p:cNvSpPr/>
            <p:nvPr>
              <p:custDataLst>
                <p:tags r:id="rId12"/>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4" name="任意多边形: 形状 43"/>
            <p:cNvSpPr/>
            <p:nvPr>
              <p:custDataLst>
                <p:tags r:id="rId13"/>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40000"/>
                <a:lumOff val="6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5" name="任意多边形: 形状 44"/>
            <p:cNvSpPr/>
            <p:nvPr>
              <p:custDataLst>
                <p:tags r:id="rId14"/>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6" name="任意多边形: 形状 45"/>
            <p:cNvSpPr/>
            <p:nvPr>
              <p:custDataLst>
                <p:tags r:id="rId15"/>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7" name="任意多边形: 形状 46"/>
            <p:cNvSpPr/>
            <p:nvPr>
              <p:custDataLst>
                <p:tags r:id="rId16"/>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39" name="组合 38"/>
          <p:cNvGrpSpPr/>
          <p:nvPr>
            <p:custDataLst>
              <p:tags r:id="rId17"/>
            </p:custDataLst>
          </p:nvPr>
        </p:nvGrpSpPr>
        <p:grpSpPr>
          <a:xfrm rot="20397572" flipH="1">
            <a:off x="47625" y="302895"/>
            <a:ext cx="1784985" cy="1891665"/>
            <a:chOff x="4159239" y="1559399"/>
            <a:chExt cx="266873" cy="282805"/>
          </a:xfrm>
        </p:grpSpPr>
        <p:sp>
          <p:nvSpPr>
            <p:cNvPr id="40" name="任意多边形: 形状 39"/>
            <p:cNvSpPr/>
            <p:nvPr>
              <p:custDataLst>
                <p:tags r:id="rId18"/>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41" name="任意多边形: 形状 40"/>
            <p:cNvSpPr/>
            <p:nvPr>
              <p:custDataLst>
                <p:tags r:id="rId19"/>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任意多边形: 形状 41"/>
            <p:cNvSpPr/>
            <p:nvPr>
              <p:custDataLst>
                <p:tags r:id="rId20"/>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sp>
        <p:nvSpPr>
          <p:cNvPr id="2" name="标题 1"/>
          <p:cNvSpPr>
            <a:spLocks noGrp="1"/>
          </p:cNvSpPr>
          <p:nvPr>
            <p:ph type="title" hasCustomPrompt="1"/>
            <p:custDataLst>
              <p:tags r:id="rId21"/>
            </p:custDataLst>
          </p:nvPr>
        </p:nvSpPr>
        <p:spPr>
          <a:xfrm>
            <a:off x="2311246" y="2153955"/>
            <a:ext cx="7561907" cy="1360084"/>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0" i="0" u="none" strike="noStrike" kern="1200" cap="none" spc="600" normalizeH="0" baseline="0" noProof="1">
                <a:solidFill>
                  <a:schemeClr val="accent1"/>
                </a:solidFill>
                <a:uFillTx/>
                <a:latin typeface="Arial" panose="020B0604020202020204" pitchFamily="34" charset="0"/>
                <a:ea typeface="汉仪乐喵体W" panose="00020600040101010101" pitchFamily="18"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22"/>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3"/>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24"/>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52" name="文本占位符 51"/>
          <p:cNvSpPr>
            <a:spLocks noGrp="1"/>
          </p:cNvSpPr>
          <p:nvPr>
            <p:ph type="body" sz="quarter" idx="13" hasCustomPrompt="1"/>
            <p:custDataLst>
              <p:tags r:id="rId25"/>
            </p:custDataLst>
          </p:nvPr>
        </p:nvSpPr>
        <p:spPr>
          <a:xfrm>
            <a:off x="2298400" y="3605466"/>
            <a:ext cx="7506161" cy="1192557"/>
          </a:xfrm>
        </p:spPr>
        <p:txBody>
          <a:bodyPr lIns="90000" tIns="0" rIns="90000" bIns="46800">
            <a:normAutofit/>
          </a:bodyPr>
          <a:lstStyle>
            <a:lvl1pPr marL="0" indent="0" algn="ctr">
              <a:buNone/>
              <a:defRPr sz="2800" baseline="0">
                <a:latin typeface="Arial" panose="020B0604020202020204" pitchFamily="34" charset="0"/>
                <a:ea typeface="幼圆" panose="02010509060101010101" pitchFamily="49" charset="-122"/>
              </a:defRPr>
            </a:lvl1pPr>
          </a:lstStyle>
          <a:p>
            <a:pPr lvl="0"/>
            <a:r>
              <a:rPr lang="zh-CN" altLang="en-US"/>
              <a:t>单击此处编辑文本</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grpSp>
        <p:nvGrpSpPr>
          <p:cNvPr id="6" name="组合 5"/>
          <p:cNvGrpSpPr/>
          <p:nvPr>
            <p:custDataLst>
              <p:tags r:id="rId6"/>
            </p:custDataLst>
          </p:nvPr>
        </p:nvGrpSpPr>
        <p:grpSpPr>
          <a:xfrm rot="780000">
            <a:off x="11042650" y="5762625"/>
            <a:ext cx="989965" cy="1124585"/>
            <a:chOff x="17016" y="8842"/>
            <a:chExt cx="1559" cy="1771"/>
          </a:xfrm>
        </p:grpSpPr>
        <p:grpSp>
          <p:nvGrpSpPr>
            <p:cNvPr id="44" name="组合 43"/>
            <p:cNvGrpSpPr/>
            <p:nvPr/>
          </p:nvGrpSpPr>
          <p:grpSpPr>
            <a:xfrm rot="14734457">
              <a:off x="17242" y="8867"/>
              <a:ext cx="1358" cy="1309"/>
              <a:chOff x="3464771" y="1644163"/>
              <a:chExt cx="206269" cy="198616"/>
            </a:xfrm>
          </p:grpSpPr>
          <p:sp>
            <p:nvSpPr>
              <p:cNvPr id="45" name="任意多边形: 形状 44"/>
              <p:cNvSpPr/>
              <p:nvPr>
                <p:custDataLst>
                  <p:tags r:id="rId7"/>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rgbClr val="F7F7DD"/>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6" name="任意多边形: 形状 45"/>
              <p:cNvSpPr/>
              <p:nvPr>
                <p:custDataLst>
                  <p:tags r:id="rId8"/>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rgbClr val="D0D0B0"/>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7" name="任意多边形: 形状 46"/>
              <p:cNvSpPr/>
              <p:nvPr>
                <p:custDataLst>
                  <p:tags r:id="rId9"/>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rgbClr val="F1F1E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8" name="任意多边形: 形状 47"/>
              <p:cNvSpPr/>
              <p:nvPr>
                <p:custDataLst>
                  <p:tags r:id="rId10"/>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9" name="任意多边形: 形状 48"/>
              <p:cNvSpPr/>
              <p:nvPr>
                <p:custDataLst>
                  <p:tags r:id="rId11"/>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40" name="组合 39"/>
            <p:cNvGrpSpPr/>
            <p:nvPr/>
          </p:nvGrpSpPr>
          <p:grpSpPr>
            <a:xfrm rot="1187154">
              <a:off x="17016" y="9051"/>
              <a:ext cx="1475" cy="1562"/>
              <a:chOff x="4159239" y="1559399"/>
              <a:chExt cx="266873" cy="282805"/>
            </a:xfrm>
          </p:grpSpPr>
          <p:sp>
            <p:nvSpPr>
              <p:cNvPr id="41" name="任意多边形: 形状 40"/>
              <p:cNvSpPr/>
              <p:nvPr>
                <p:custDataLst>
                  <p:tags r:id="rId12"/>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42" name="任意多边形: 形状 41"/>
              <p:cNvSpPr/>
              <p:nvPr>
                <p:custDataLst>
                  <p:tags r:id="rId13"/>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3" name="任意多边形: 形状 42"/>
              <p:cNvSpPr/>
              <p:nvPr>
                <p:custDataLst>
                  <p:tags r:id="rId14"/>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pic>
        <p:nvPicPr>
          <p:cNvPr id="25" name="图片 2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幼圆" panose="02010509060101010101" pitchFamily="49"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a:t>单击编辑标题</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grpSp>
        <p:nvGrpSpPr>
          <p:cNvPr id="26" name="组合 25"/>
          <p:cNvGrpSpPr/>
          <p:nvPr>
            <p:custDataLst>
              <p:tags r:id="rId9"/>
            </p:custDataLst>
          </p:nvPr>
        </p:nvGrpSpPr>
        <p:grpSpPr>
          <a:xfrm flipH="1">
            <a:off x="391160" y="5475605"/>
            <a:ext cx="989965" cy="1124585"/>
            <a:chOff x="17016" y="8842"/>
            <a:chExt cx="1559" cy="1771"/>
          </a:xfrm>
        </p:grpSpPr>
        <p:grpSp>
          <p:nvGrpSpPr>
            <p:cNvPr id="44" name="组合 43"/>
            <p:cNvGrpSpPr/>
            <p:nvPr/>
          </p:nvGrpSpPr>
          <p:grpSpPr>
            <a:xfrm rot="14734457">
              <a:off x="17242" y="8867"/>
              <a:ext cx="1358" cy="1309"/>
              <a:chOff x="3464771" y="1644163"/>
              <a:chExt cx="206269" cy="198616"/>
            </a:xfrm>
          </p:grpSpPr>
          <p:sp>
            <p:nvSpPr>
              <p:cNvPr id="45" name="任意多边形: 形状 44"/>
              <p:cNvSpPr/>
              <p:nvPr>
                <p:custDataLst>
                  <p:tags r:id="rId10"/>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rgbClr val="F7F7DD"/>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6" name="任意多边形: 形状 45"/>
              <p:cNvSpPr/>
              <p:nvPr>
                <p:custDataLst>
                  <p:tags r:id="rId11"/>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40000"/>
                  <a:lumOff val="6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7" name="任意多边形: 形状 46"/>
              <p:cNvSpPr/>
              <p:nvPr>
                <p:custDataLst>
                  <p:tags r:id="rId12"/>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rgbClr val="F1F1E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8" name="任意多边形: 形状 47"/>
              <p:cNvSpPr/>
              <p:nvPr>
                <p:custDataLst>
                  <p:tags r:id="rId13"/>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2">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9" name="任意多边形: 形状 48"/>
              <p:cNvSpPr/>
              <p:nvPr>
                <p:custDataLst>
                  <p:tags r:id="rId14"/>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2">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40" name="组合 39"/>
            <p:cNvGrpSpPr/>
            <p:nvPr/>
          </p:nvGrpSpPr>
          <p:grpSpPr>
            <a:xfrm rot="1187154">
              <a:off x="17016" y="9051"/>
              <a:ext cx="1475" cy="1562"/>
              <a:chOff x="4159239" y="1559399"/>
              <a:chExt cx="266873" cy="282805"/>
            </a:xfrm>
          </p:grpSpPr>
          <p:sp>
            <p:nvSpPr>
              <p:cNvPr id="41" name="任意多边形: 形状 40"/>
              <p:cNvSpPr/>
              <p:nvPr>
                <p:custDataLst>
                  <p:tags r:id="rId15"/>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42" name="任意多边形: 形状 41"/>
              <p:cNvSpPr/>
              <p:nvPr>
                <p:custDataLst>
                  <p:tags r:id="rId16"/>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3" name="任意多边形: 形状 42"/>
              <p:cNvSpPr/>
              <p:nvPr>
                <p:custDataLst>
                  <p:tags r:id="rId17"/>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4">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幼圆" panose="02010509060101010101" pitchFamily="49" charset="-122"/>
              <a:sym typeface="+mn-ea"/>
            </a:endParaRPr>
          </a:p>
        </p:txBody>
      </p:sp>
      <p:pic>
        <p:nvPicPr>
          <p:cNvPr id="27" name="图片 26"/>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247207" y="62310"/>
            <a:ext cx="1944793" cy="159729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lumMod val="85000"/>
                    <a:lumOff val="15000"/>
                  </a:schemeClr>
                </a:solidFill>
                <a:effectLst/>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effectLst/>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85000"/>
                    <a:lumOff val="15000"/>
                  </a:schemeClr>
                </a:solidFill>
                <a:effectLst/>
                <a:latin typeface="Arial" panose="020B0604020202020204" pitchFamily="34" charset="0"/>
                <a:ea typeface="幼圆" panose="02010509060101010101" pitchFamily="49" charset="-122"/>
              </a:defRPr>
            </a:lvl1pPr>
            <a:lvl2pPr>
              <a:defRPr baseline="0">
                <a:solidFill>
                  <a:schemeClr val="tx1">
                    <a:lumMod val="85000"/>
                    <a:lumOff val="15000"/>
                  </a:schemeClr>
                </a:solidFill>
                <a:effectLst/>
                <a:latin typeface="Arial" panose="020B0604020202020204" pitchFamily="34" charset="0"/>
                <a:ea typeface="幼圆" panose="02010509060101010101" pitchFamily="49" charset="-122"/>
              </a:defRPr>
            </a:lvl2pPr>
            <a:lvl3pPr>
              <a:defRPr baseline="0">
                <a:solidFill>
                  <a:schemeClr val="tx1">
                    <a:lumMod val="85000"/>
                    <a:lumOff val="15000"/>
                  </a:schemeClr>
                </a:solidFill>
                <a:effectLst/>
                <a:latin typeface="Arial" panose="020B0604020202020204" pitchFamily="34" charset="0"/>
                <a:ea typeface="幼圆" panose="02010509060101010101" pitchFamily="49" charset="-122"/>
              </a:defRPr>
            </a:lvl3pPr>
            <a:lvl4pPr>
              <a:defRPr baseline="0">
                <a:solidFill>
                  <a:schemeClr val="tx1">
                    <a:lumMod val="85000"/>
                    <a:lumOff val="15000"/>
                  </a:schemeClr>
                </a:solidFill>
                <a:effectLst/>
                <a:latin typeface="Arial" panose="020B0604020202020204" pitchFamily="34" charset="0"/>
                <a:ea typeface="幼圆" panose="02010509060101010101" pitchFamily="49" charset="-122"/>
              </a:defRPr>
            </a:lvl4pPr>
            <a:lvl5pPr>
              <a:defRPr baseline="0">
                <a:solidFill>
                  <a:schemeClr val="tx1">
                    <a:lumMod val="85000"/>
                    <a:lumOff val="15000"/>
                  </a:schemeClr>
                </a:solidFill>
                <a:effectLst/>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幼圆" panose="02010509060101010101" pitchFamily="49" charset="-122"/>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grpSp>
        <p:nvGrpSpPr>
          <p:cNvPr id="6" name="组合 5"/>
          <p:cNvGrpSpPr/>
          <p:nvPr>
            <p:custDataLst>
              <p:tags r:id="rId9"/>
            </p:custDataLst>
          </p:nvPr>
        </p:nvGrpSpPr>
        <p:grpSpPr>
          <a:xfrm>
            <a:off x="574040" y="32385"/>
            <a:ext cx="1461770" cy="1548765"/>
            <a:chOff x="5760" y="6449"/>
            <a:chExt cx="3390" cy="3592"/>
          </a:xfrm>
        </p:grpSpPr>
        <p:grpSp>
          <p:nvGrpSpPr>
            <p:cNvPr id="10" name="组合 9"/>
            <p:cNvGrpSpPr/>
            <p:nvPr/>
          </p:nvGrpSpPr>
          <p:grpSpPr>
            <a:xfrm rot="302429">
              <a:off x="5760" y="6449"/>
              <a:ext cx="3390" cy="3593"/>
              <a:chOff x="4159239" y="1559399"/>
              <a:chExt cx="266873" cy="282805"/>
            </a:xfrm>
          </p:grpSpPr>
          <p:sp>
            <p:nvSpPr>
              <p:cNvPr id="11" name="任意多边形: 形状 51"/>
              <p:cNvSpPr/>
              <p:nvPr>
                <p:custDataLst>
                  <p:tags r:id="rId10"/>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12" name="任意多边形: 形状 52"/>
              <p:cNvSpPr/>
              <p:nvPr>
                <p:custDataLst>
                  <p:tags r:id="rId11"/>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18" name="任意多边形: 形状 53"/>
              <p:cNvSpPr/>
              <p:nvPr>
                <p:custDataLst>
                  <p:tags r:id="rId12"/>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33" name="组合 32"/>
            <p:cNvGrpSpPr/>
            <p:nvPr/>
          </p:nvGrpSpPr>
          <p:grpSpPr>
            <a:xfrm>
              <a:off x="7292" y="7326"/>
              <a:ext cx="1247" cy="2005"/>
              <a:chOff x="4515453" y="2474469"/>
              <a:chExt cx="68557" cy="110251"/>
            </a:xfrm>
          </p:grpSpPr>
          <p:sp>
            <p:nvSpPr>
              <p:cNvPr id="30" name="矩形 29"/>
              <p:cNvSpPr/>
              <p:nvPr>
                <p:custDataLst>
                  <p:tags r:id="rId13"/>
                </p:custDataLst>
              </p:nvPr>
            </p:nvSpPr>
            <p:spPr>
              <a:xfrm>
                <a:off x="4525258" y="2474469"/>
                <a:ext cx="48097" cy="25962"/>
              </a:xfrm>
              <a:prstGeom prst="rect">
                <a:avLst/>
              </a:prstGeom>
              <a:solidFill>
                <a:schemeClr val="accent6">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31" name="任意多边形: 形状 30"/>
              <p:cNvSpPr/>
              <p:nvPr>
                <p:custDataLst>
                  <p:tags r:id="rId14"/>
                </p:custDataLst>
              </p:nvPr>
            </p:nvSpPr>
            <p:spPr>
              <a:xfrm>
                <a:off x="4516303" y="2500006"/>
                <a:ext cx="67706" cy="84714"/>
              </a:xfrm>
              <a:custGeom>
                <a:avLst/>
                <a:gdLst/>
                <a:ahLst/>
                <a:cxnLst/>
                <a:rect l="0" t="0" r="0" b="0"/>
                <a:pathLst>
                  <a:path w="343790" h="430150">
                    <a:moveTo>
                      <a:pt x="0" y="67056"/>
                    </a:moveTo>
                    <a:cubicBezTo>
                      <a:pt x="24256" y="54102"/>
                      <a:pt x="58928" y="25654"/>
                      <a:pt x="75692" y="0"/>
                    </a:cubicBezTo>
                    <a:lnTo>
                      <a:pt x="259969" y="0"/>
                    </a:lnTo>
                    <a:cubicBezTo>
                      <a:pt x="278638" y="29464"/>
                      <a:pt x="316738" y="53467"/>
                      <a:pt x="343789" y="67056"/>
                    </a:cubicBezTo>
                    <a:lnTo>
                      <a:pt x="343789" y="389128"/>
                    </a:lnTo>
                    <a:cubicBezTo>
                      <a:pt x="334518" y="414528"/>
                      <a:pt x="326517" y="424307"/>
                      <a:pt x="302768" y="430149"/>
                    </a:cubicBezTo>
                    <a:lnTo>
                      <a:pt x="33528" y="430149"/>
                    </a:lnTo>
                    <a:cubicBezTo>
                      <a:pt x="17018" y="427101"/>
                      <a:pt x="5969" y="415417"/>
                      <a:pt x="0" y="395605"/>
                    </a:cubicBezTo>
                    <a:cubicBezTo>
                      <a:pt x="0" y="281051"/>
                      <a:pt x="0" y="120015"/>
                      <a:pt x="0" y="67056"/>
                    </a:cubicBezTo>
                    <a:close/>
                  </a:path>
                </a:pathLst>
              </a:custGeom>
              <a:solidFill>
                <a:schemeClr val="accent1">
                  <a:lumMod val="20000"/>
                  <a:lumOff val="8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32" name="任意多边形: 形状 31"/>
              <p:cNvSpPr/>
              <p:nvPr>
                <p:custDataLst>
                  <p:tags r:id="rId15"/>
                </p:custDataLst>
              </p:nvPr>
            </p:nvSpPr>
            <p:spPr>
              <a:xfrm>
                <a:off x="4515453" y="2531395"/>
                <a:ext cx="68557" cy="24286"/>
              </a:xfrm>
              <a:custGeom>
                <a:avLst/>
                <a:gdLst/>
                <a:ahLst/>
                <a:cxnLst/>
                <a:rect l="0" t="0" r="0" b="0"/>
                <a:pathLst>
                  <a:path w="348108" h="123317">
                    <a:moveTo>
                      <a:pt x="0" y="0"/>
                    </a:moveTo>
                    <a:lnTo>
                      <a:pt x="348107" y="0"/>
                    </a:lnTo>
                    <a:lnTo>
                      <a:pt x="348107" y="123317"/>
                    </a:lnTo>
                    <a:lnTo>
                      <a:pt x="0" y="108712"/>
                    </a:lnTo>
                  </a:path>
                </a:pathLst>
              </a:custGeom>
              <a:solidFill>
                <a:schemeClr val="accent6">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gr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幼圆" panose="02010509060101010101" pitchFamily="49" charset="-122"/>
              <a:sym typeface="+mn-ea"/>
            </a:endParaRPr>
          </a:p>
        </p:txBody>
      </p:sp>
      <p:pic>
        <p:nvPicPr>
          <p:cNvPr id="32" name="图片 31"/>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849632" y="5435622"/>
            <a:ext cx="1109568" cy="1072989"/>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幼圆" panose="02010509060101010101" pitchFamily="49"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lIns="90000" tIns="46800" rIns="90000" bIns="46800" anchor="b"/>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7"/>
            </p:custDataLst>
          </p:nvPr>
        </p:nvSpPr>
        <p:spPr>
          <a:xfrm>
            <a:off x="1522413" y="3862800"/>
            <a:ext cx="9144000" cy="1656000"/>
          </a:xfrm>
        </p:spPr>
        <p:txBody>
          <a:bodyPr lIns="90000" tIns="46800" rIns="90000" bIns="46800"/>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grpSp>
        <p:nvGrpSpPr>
          <p:cNvPr id="29" name="组合 28"/>
          <p:cNvGrpSpPr/>
          <p:nvPr>
            <p:custDataLst>
              <p:tags r:id="rId8"/>
            </p:custDataLst>
          </p:nvPr>
        </p:nvGrpSpPr>
        <p:grpSpPr>
          <a:xfrm rot="19920000">
            <a:off x="-173990" y="-576580"/>
            <a:ext cx="2837180" cy="2929890"/>
            <a:chOff x="-798" y="6266"/>
            <a:chExt cx="4468" cy="4614"/>
          </a:xfrm>
        </p:grpSpPr>
        <p:grpSp>
          <p:nvGrpSpPr>
            <p:cNvPr id="33" name="组合 32"/>
            <p:cNvGrpSpPr/>
            <p:nvPr/>
          </p:nvGrpSpPr>
          <p:grpSpPr>
            <a:xfrm rot="1090597">
              <a:off x="552" y="6266"/>
              <a:ext cx="991" cy="4615"/>
              <a:chOff x="2331447" y="1718543"/>
              <a:chExt cx="961966" cy="4478496"/>
            </a:xfrm>
          </p:grpSpPr>
          <p:sp>
            <p:nvSpPr>
              <p:cNvPr id="32" name="矩形 31"/>
              <p:cNvSpPr/>
              <p:nvPr>
                <p:custDataLst>
                  <p:tags r:id="rId9"/>
                </p:custDataLst>
              </p:nvPr>
            </p:nvSpPr>
            <p:spPr>
              <a:xfrm>
                <a:off x="2380582" y="1721796"/>
                <a:ext cx="895054" cy="4475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24" name="组合 23"/>
              <p:cNvGrpSpPr/>
              <p:nvPr/>
            </p:nvGrpSpPr>
            <p:grpSpPr>
              <a:xfrm>
                <a:off x="2331447" y="1718543"/>
                <a:ext cx="961966" cy="4478496"/>
                <a:chOff x="3604032" y="4221154"/>
                <a:chExt cx="124048" cy="577515"/>
              </a:xfrm>
            </p:grpSpPr>
            <p:sp>
              <p:nvSpPr>
                <p:cNvPr id="25" name="任意多边形: 形状 24"/>
                <p:cNvSpPr/>
                <p:nvPr>
                  <p:custDataLst>
                    <p:tags r:id="rId10"/>
                  </p:custDataLst>
                </p:nvPr>
              </p:nvSpPr>
              <p:spPr>
                <a:xfrm>
                  <a:off x="3605177" y="4221154"/>
                  <a:ext cx="122903" cy="577483"/>
                </a:xfrm>
                <a:custGeom>
                  <a:avLst/>
                  <a:gdLst/>
                  <a:ahLst/>
                  <a:cxnLst/>
                  <a:rect l="0" t="0" r="0" b="0"/>
                  <a:pathLst>
                    <a:path w="2918716" h="13714101">
                      <a:moveTo>
                        <a:pt x="0" y="464057"/>
                      </a:moveTo>
                      <a:lnTo>
                        <a:pt x="0" y="1700784"/>
                      </a:lnTo>
                      <a:lnTo>
                        <a:pt x="816229" y="1700784"/>
                      </a:lnTo>
                      <a:cubicBezTo>
                        <a:pt x="919481" y="1700784"/>
                        <a:pt x="919353" y="1860930"/>
                        <a:pt x="816229" y="1860930"/>
                      </a:cubicBezTo>
                      <a:lnTo>
                        <a:pt x="0" y="1860930"/>
                      </a:lnTo>
                      <a:lnTo>
                        <a:pt x="0" y="3330447"/>
                      </a:lnTo>
                      <a:lnTo>
                        <a:pt x="816229" y="3330447"/>
                      </a:lnTo>
                      <a:cubicBezTo>
                        <a:pt x="919481" y="3330447"/>
                        <a:pt x="919353" y="3490594"/>
                        <a:pt x="816229" y="3490594"/>
                      </a:cubicBezTo>
                      <a:lnTo>
                        <a:pt x="0" y="3490594"/>
                      </a:lnTo>
                      <a:lnTo>
                        <a:pt x="0" y="4893562"/>
                      </a:lnTo>
                      <a:lnTo>
                        <a:pt x="849503" y="4893562"/>
                      </a:lnTo>
                      <a:cubicBezTo>
                        <a:pt x="952754" y="4893562"/>
                        <a:pt x="952627" y="5053709"/>
                        <a:pt x="849503" y="5053709"/>
                      </a:cubicBezTo>
                      <a:lnTo>
                        <a:pt x="0" y="5053709"/>
                      </a:lnTo>
                      <a:lnTo>
                        <a:pt x="0" y="6589775"/>
                      </a:lnTo>
                      <a:lnTo>
                        <a:pt x="749682" y="6589775"/>
                      </a:lnTo>
                      <a:cubicBezTo>
                        <a:pt x="852933" y="6589775"/>
                        <a:pt x="852806" y="6749923"/>
                        <a:pt x="749682" y="6749923"/>
                      </a:cubicBezTo>
                      <a:lnTo>
                        <a:pt x="0" y="6749923"/>
                      </a:lnTo>
                      <a:lnTo>
                        <a:pt x="0" y="8019923"/>
                      </a:lnTo>
                      <a:lnTo>
                        <a:pt x="816229" y="8019923"/>
                      </a:lnTo>
                      <a:cubicBezTo>
                        <a:pt x="919481" y="8019923"/>
                        <a:pt x="919353" y="8180072"/>
                        <a:pt x="816229" y="8180072"/>
                      </a:cubicBezTo>
                      <a:lnTo>
                        <a:pt x="0" y="8180072"/>
                      </a:lnTo>
                      <a:lnTo>
                        <a:pt x="0" y="9749412"/>
                      </a:lnTo>
                      <a:lnTo>
                        <a:pt x="816229" y="9749412"/>
                      </a:lnTo>
                      <a:cubicBezTo>
                        <a:pt x="919481" y="9749412"/>
                        <a:pt x="919353" y="9909560"/>
                        <a:pt x="816229" y="9909560"/>
                      </a:cubicBezTo>
                      <a:lnTo>
                        <a:pt x="0" y="9909560"/>
                      </a:lnTo>
                      <a:lnTo>
                        <a:pt x="0" y="11312529"/>
                      </a:lnTo>
                      <a:lnTo>
                        <a:pt x="816229" y="11312529"/>
                      </a:lnTo>
                      <a:cubicBezTo>
                        <a:pt x="919481" y="11312529"/>
                        <a:pt x="919353" y="11472677"/>
                        <a:pt x="816229" y="11472677"/>
                      </a:cubicBezTo>
                      <a:lnTo>
                        <a:pt x="0" y="11472677"/>
                      </a:lnTo>
                      <a:lnTo>
                        <a:pt x="0" y="13008741"/>
                      </a:lnTo>
                      <a:lnTo>
                        <a:pt x="849503" y="13008741"/>
                      </a:lnTo>
                      <a:cubicBezTo>
                        <a:pt x="952754" y="13008741"/>
                        <a:pt x="952627" y="13168890"/>
                        <a:pt x="849503" y="13168890"/>
                      </a:cubicBezTo>
                      <a:lnTo>
                        <a:pt x="0" y="13168890"/>
                      </a:lnTo>
                      <a:lnTo>
                        <a:pt x="0" y="13714100"/>
                      </a:lnTo>
                      <a:lnTo>
                        <a:pt x="2918715" y="13714100"/>
                      </a:lnTo>
                      <a:lnTo>
                        <a:pt x="2918715" y="0"/>
                      </a:lnTo>
                      <a:lnTo>
                        <a:pt x="0" y="0"/>
                      </a:lnTo>
                      <a:lnTo>
                        <a:pt x="0" y="303785"/>
                      </a:lnTo>
                    </a:path>
                  </a:pathLst>
                </a:custGeom>
                <a:solidFill>
                  <a:schemeClr val="bg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6" name="任意多边形: 形状 25"/>
                <p:cNvSpPr/>
                <p:nvPr>
                  <p:custDataLst>
                    <p:tags r:id="rId11"/>
                  </p:custDataLst>
                </p:nvPr>
              </p:nvSpPr>
              <p:spPr>
                <a:xfrm>
                  <a:off x="3604032" y="4221170"/>
                  <a:ext cx="122903" cy="577499"/>
                </a:xfrm>
                <a:custGeom>
                  <a:avLst/>
                  <a:gdLst/>
                  <a:ahLst/>
                  <a:cxnLst/>
                  <a:rect l="0" t="0" r="0" b="0"/>
                  <a:pathLst>
                    <a:path w="2918714" h="13714476">
                      <a:moveTo>
                        <a:pt x="2918586" y="13250040"/>
                      </a:moveTo>
                      <a:lnTo>
                        <a:pt x="2918586" y="12013315"/>
                      </a:lnTo>
                      <a:lnTo>
                        <a:pt x="2102357" y="12013315"/>
                      </a:lnTo>
                      <a:cubicBezTo>
                        <a:pt x="1999106" y="12013315"/>
                        <a:pt x="1999233" y="11853167"/>
                        <a:pt x="2102357" y="11853167"/>
                      </a:cubicBezTo>
                      <a:lnTo>
                        <a:pt x="2918586" y="11853167"/>
                      </a:lnTo>
                      <a:lnTo>
                        <a:pt x="2918586" y="10383650"/>
                      </a:lnTo>
                      <a:lnTo>
                        <a:pt x="2102357" y="10383650"/>
                      </a:lnTo>
                      <a:cubicBezTo>
                        <a:pt x="1999106" y="10383650"/>
                        <a:pt x="1999233" y="10223502"/>
                        <a:pt x="2102357" y="10223502"/>
                      </a:cubicBezTo>
                      <a:lnTo>
                        <a:pt x="2918586" y="10223502"/>
                      </a:lnTo>
                      <a:lnTo>
                        <a:pt x="2918586" y="8820533"/>
                      </a:lnTo>
                      <a:lnTo>
                        <a:pt x="2069083" y="8820533"/>
                      </a:lnTo>
                      <a:cubicBezTo>
                        <a:pt x="1965832" y="8820533"/>
                        <a:pt x="1965959" y="8660385"/>
                        <a:pt x="2069083" y="8660385"/>
                      </a:cubicBezTo>
                      <a:lnTo>
                        <a:pt x="2918586" y="8660385"/>
                      </a:lnTo>
                      <a:lnTo>
                        <a:pt x="2918586" y="7124320"/>
                      </a:lnTo>
                      <a:lnTo>
                        <a:pt x="2168905" y="7124320"/>
                      </a:lnTo>
                      <a:cubicBezTo>
                        <a:pt x="2065654" y="7124320"/>
                        <a:pt x="2065781" y="6964172"/>
                        <a:pt x="2168905" y="6964172"/>
                      </a:cubicBezTo>
                      <a:lnTo>
                        <a:pt x="2918586" y="6964172"/>
                      </a:lnTo>
                      <a:lnTo>
                        <a:pt x="2918586" y="5694172"/>
                      </a:lnTo>
                      <a:lnTo>
                        <a:pt x="2102357" y="5694172"/>
                      </a:lnTo>
                      <a:cubicBezTo>
                        <a:pt x="1999106" y="5694172"/>
                        <a:pt x="1999233" y="5534024"/>
                        <a:pt x="2102357" y="5534024"/>
                      </a:cubicBezTo>
                      <a:lnTo>
                        <a:pt x="2918586" y="5534024"/>
                      </a:lnTo>
                      <a:lnTo>
                        <a:pt x="2918586" y="3964685"/>
                      </a:lnTo>
                      <a:lnTo>
                        <a:pt x="2102357" y="3964685"/>
                      </a:lnTo>
                      <a:cubicBezTo>
                        <a:pt x="1999106" y="3964685"/>
                        <a:pt x="1999233" y="3804539"/>
                        <a:pt x="2102357" y="3804539"/>
                      </a:cubicBezTo>
                      <a:lnTo>
                        <a:pt x="2918586" y="3804539"/>
                      </a:lnTo>
                      <a:lnTo>
                        <a:pt x="2918586" y="2401570"/>
                      </a:lnTo>
                      <a:lnTo>
                        <a:pt x="2102357" y="2401570"/>
                      </a:lnTo>
                      <a:cubicBezTo>
                        <a:pt x="1999106" y="2401570"/>
                        <a:pt x="1999233" y="2241423"/>
                        <a:pt x="2102357" y="2241423"/>
                      </a:cubicBezTo>
                      <a:lnTo>
                        <a:pt x="2918586" y="2241423"/>
                      </a:lnTo>
                      <a:lnTo>
                        <a:pt x="2918586" y="705359"/>
                      </a:lnTo>
                      <a:lnTo>
                        <a:pt x="2069083" y="705359"/>
                      </a:lnTo>
                      <a:cubicBezTo>
                        <a:pt x="1965832" y="705359"/>
                        <a:pt x="1965959" y="545212"/>
                        <a:pt x="2069083" y="545212"/>
                      </a:cubicBezTo>
                      <a:lnTo>
                        <a:pt x="2918586" y="545212"/>
                      </a:lnTo>
                      <a:lnTo>
                        <a:pt x="2918586" y="0"/>
                      </a:lnTo>
                      <a:lnTo>
                        <a:pt x="0" y="0"/>
                      </a:lnTo>
                      <a:lnTo>
                        <a:pt x="0" y="13714476"/>
                      </a:lnTo>
                      <a:lnTo>
                        <a:pt x="2918713" y="13714476"/>
                      </a:lnTo>
                      <a:lnTo>
                        <a:pt x="2918713" y="13410693"/>
                      </a:lnTo>
                    </a:path>
                  </a:pathLst>
                </a:custGeom>
                <a:solidFill>
                  <a:schemeClr val="accent6"/>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grpSp>
        </p:grpSp>
        <p:grpSp>
          <p:nvGrpSpPr>
            <p:cNvPr id="38" name="组合 37"/>
            <p:cNvGrpSpPr/>
            <p:nvPr/>
          </p:nvGrpSpPr>
          <p:grpSpPr>
            <a:xfrm rot="21070388">
              <a:off x="-798" y="6878"/>
              <a:ext cx="4469" cy="3817"/>
              <a:chOff x="4897945" y="3980184"/>
              <a:chExt cx="2293620" cy="1958280"/>
            </a:xfrm>
          </p:grpSpPr>
          <p:sp>
            <p:nvSpPr>
              <p:cNvPr id="37" name="任意多边形: 形状 36"/>
              <p:cNvSpPr/>
              <p:nvPr>
                <p:custDataLst>
                  <p:tags r:id="rId12"/>
                </p:custDataLst>
              </p:nvPr>
            </p:nvSpPr>
            <p:spPr>
              <a:xfrm>
                <a:off x="4897945" y="4963637"/>
                <a:ext cx="2293620" cy="225417"/>
              </a:xfrm>
              <a:custGeom>
                <a:avLst/>
                <a:gdLst>
                  <a:gd name="connsiteX0" fmla="*/ 0 w 2293620"/>
                  <a:gd name="connsiteY0" fmla="*/ 0 h 225417"/>
                  <a:gd name="connsiteX1" fmla="*/ 2293620 w 2293620"/>
                  <a:gd name="connsiteY1" fmla="*/ 0 h 225417"/>
                  <a:gd name="connsiteX2" fmla="*/ 2293620 w 2293620"/>
                  <a:gd name="connsiteY2" fmla="*/ 225417 h 225417"/>
                  <a:gd name="connsiteX3" fmla="*/ 46155 w 2293620"/>
                  <a:gd name="connsiteY3" fmla="*/ 225417 h 225417"/>
                  <a:gd name="connsiteX4" fmla="*/ 46155 w 2293620"/>
                  <a:gd name="connsiteY4" fmla="*/ 116518 h 225417"/>
                  <a:gd name="connsiteX5" fmla="*/ 0 w 2293620"/>
                  <a:gd name="connsiteY5" fmla="*/ 116518 h 2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20" h="225417">
                    <a:moveTo>
                      <a:pt x="0" y="0"/>
                    </a:moveTo>
                    <a:lnTo>
                      <a:pt x="2293620" y="0"/>
                    </a:lnTo>
                    <a:lnTo>
                      <a:pt x="2293620" y="225417"/>
                    </a:lnTo>
                    <a:lnTo>
                      <a:pt x="46155" y="225417"/>
                    </a:lnTo>
                    <a:lnTo>
                      <a:pt x="46155" y="116518"/>
                    </a:lnTo>
                    <a:lnTo>
                      <a:pt x="0" y="1165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31" name="PA_ImportSvg_637165986937551442"/>
              <p:cNvSpPr/>
              <p:nvPr>
                <p:custDataLst>
                  <p:tags r:id="rId13"/>
                </p:custDataLst>
              </p:nvPr>
            </p:nvSpPr>
            <p:spPr>
              <a:xfrm rot="2686988">
                <a:off x="5125484" y="3980184"/>
                <a:ext cx="1958280" cy="1958280"/>
              </a:xfrm>
              <a:custGeom>
                <a:avLst/>
                <a:gdLst/>
                <a:ahLst/>
                <a:cxnLst/>
                <a:rect l="l" t="t" r="r" b="b"/>
                <a:pathLst>
                  <a:path w="10332213" h="10332213">
                    <a:moveTo>
                      <a:pt x="0" y="10332214"/>
                    </a:moveTo>
                    <a:lnTo>
                      <a:pt x="10332211" y="10332214"/>
                    </a:lnTo>
                    <a:lnTo>
                      <a:pt x="10332211" y="1"/>
                    </a:lnTo>
                    <a:lnTo>
                      <a:pt x="8666734" y="1665478"/>
                    </a:lnTo>
                    <a:cubicBezTo>
                      <a:pt x="8885936" y="1870709"/>
                      <a:pt x="9090026" y="2091564"/>
                      <a:pt x="9315197" y="2290572"/>
                    </a:cubicBezTo>
                    <a:cubicBezTo>
                      <a:pt x="9391905" y="2358391"/>
                      <a:pt x="9279255" y="2470402"/>
                      <a:pt x="9202928" y="2402841"/>
                    </a:cubicBezTo>
                    <a:cubicBezTo>
                      <a:pt x="8977757" y="2203833"/>
                      <a:pt x="8773667" y="1982978"/>
                      <a:pt x="8554465" y="1777747"/>
                    </a:cubicBezTo>
                    <a:lnTo>
                      <a:pt x="7738617" y="2593595"/>
                    </a:lnTo>
                    <a:cubicBezTo>
                      <a:pt x="7912352" y="2767330"/>
                      <a:pt x="8086218" y="2941195"/>
                      <a:pt x="8259953" y="3114930"/>
                    </a:cubicBezTo>
                    <a:cubicBezTo>
                      <a:pt x="8332342" y="3187320"/>
                      <a:pt x="8220076" y="3299589"/>
                      <a:pt x="8147684" y="3227200"/>
                    </a:cubicBezTo>
                    <a:cubicBezTo>
                      <a:pt x="7973949" y="3053464"/>
                      <a:pt x="7800083" y="2879599"/>
                      <a:pt x="7626348" y="2705864"/>
                    </a:cubicBezTo>
                    <a:lnTo>
                      <a:pt x="6699884" y="3632328"/>
                    </a:lnTo>
                    <a:lnTo>
                      <a:pt x="7138796" y="4071241"/>
                    </a:lnTo>
                    <a:cubicBezTo>
                      <a:pt x="7211186" y="4143630"/>
                      <a:pt x="7098920" y="4255900"/>
                      <a:pt x="7026527" y="4183510"/>
                    </a:cubicBezTo>
                    <a:lnTo>
                      <a:pt x="6587615" y="3744597"/>
                    </a:lnTo>
                    <a:lnTo>
                      <a:pt x="5708140" y="4624072"/>
                    </a:lnTo>
                    <a:cubicBezTo>
                      <a:pt x="5883907" y="4806951"/>
                      <a:pt x="6058152" y="4991228"/>
                      <a:pt x="6248398" y="5159376"/>
                    </a:cubicBezTo>
                    <a:cubicBezTo>
                      <a:pt x="6325107" y="5227195"/>
                      <a:pt x="6212458" y="5339207"/>
                      <a:pt x="6136130" y="5271645"/>
                    </a:cubicBezTo>
                    <a:cubicBezTo>
                      <a:pt x="5945758" y="5103370"/>
                      <a:pt x="5771514" y="4919220"/>
                      <a:pt x="5595872" y="4736342"/>
                    </a:cubicBezTo>
                    <a:lnTo>
                      <a:pt x="4454396" y="5877816"/>
                    </a:lnTo>
                    <a:cubicBezTo>
                      <a:pt x="4652009" y="6082793"/>
                      <a:pt x="4849111" y="6288281"/>
                      <a:pt x="5061329" y="6478400"/>
                    </a:cubicBezTo>
                    <a:cubicBezTo>
                      <a:pt x="5137657" y="6546724"/>
                      <a:pt x="5025008" y="6658739"/>
                      <a:pt x="4949062" y="6590669"/>
                    </a:cubicBezTo>
                    <a:cubicBezTo>
                      <a:pt x="4736845" y="6400550"/>
                      <a:pt x="4539741" y="6194938"/>
                      <a:pt x="4342128" y="5990085"/>
                    </a:cubicBezTo>
                    <a:lnTo>
                      <a:pt x="3370960" y="6961254"/>
                    </a:lnTo>
                    <a:lnTo>
                      <a:pt x="3142614" y="7189600"/>
                    </a:lnTo>
                    <a:cubicBezTo>
                      <a:pt x="3332099" y="7369558"/>
                      <a:pt x="3524122" y="7547103"/>
                      <a:pt x="3709415" y="7731508"/>
                    </a:cubicBezTo>
                    <a:cubicBezTo>
                      <a:pt x="3781932" y="7803770"/>
                      <a:pt x="3669664" y="7916039"/>
                      <a:pt x="3597147" y="7843777"/>
                    </a:cubicBezTo>
                    <a:cubicBezTo>
                      <a:pt x="3411855" y="7659372"/>
                      <a:pt x="3219958" y="7481954"/>
                      <a:pt x="3030346" y="7301869"/>
                    </a:cubicBezTo>
                    <a:lnTo>
                      <a:pt x="2017394" y="8314821"/>
                    </a:lnTo>
                    <a:cubicBezTo>
                      <a:pt x="2185669" y="8483096"/>
                      <a:pt x="2353944" y="8651371"/>
                      <a:pt x="2522219" y="8819646"/>
                    </a:cubicBezTo>
                    <a:cubicBezTo>
                      <a:pt x="2594609" y="8892035"/>
                      <a:pt x="2482341" y="9004304"/>
                      <a:pt x="2409952" y="8931915"/>
                    </a:cubicBezTo>
                    <a:lnTo>
                      <a:pt x="1905127" y="8427090"/>
                    </a:lnTo>
                    <a:lnTo>
                      <a:pt x="959231" y="9372986"/>
                    </a:lnTo>
                    <a:cubicBezTo>
                      <a:pt x="1112901" y="9534021"/>
                      <a:pt x="1265809" y="9695819"/>
                      <a:pt x="1434084" y="9841869"/>
                    </a:cubicBezTo>
                    <a:cubicBezTo>
                      <a:pt x="1511427" y="9909052"/>
                      <a:pt x="1398651" y="10020940"/>
                      <a:pt x="1321817" y="9954138"/>
                    </a:cubicBezTo>
                    <a:cubicBezTo>
                      <a:pt x="1153542" y="9808088"/>
                      <a:pt x="1000633" y="9646290"/>
                      <a:pt x="846963" y="9485255"/>
                    </a:cubicBezTo>
                    <a:close/>
                    <a:moveTo>
                      <a:pt x="3893438" y="8704199"/>
                    </a:moveTo>
                    <a:lnTo>
                      <a:pt x="8986518" y="3611117"/>
                    </a:lnTo>
                    <a:lnTo>
                      <a:pt x="8986518" y="8704199"/>
                    </a:ln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grpSp>
        <p:nvGrpSpPr>
          <p:cNvPr id="6" name="组合 5"/>
          <p:cNvGrpSpPr/>
          <p:nvPr>
            <p:custDataLst>
              <p:tags r:id="rId14"/>
            </p:custDataLst>
          </p:nvPr>
        </p:nvGrpSpPr>
        <p:grpSpPr>
          <a:xfrm>
            <a:off x="9993630" y="4527550"/>
            <a:ext cx="2198370" cy="2330450"/>
            <a:chOff x="15968" y="458"/>
            <a:chExt cx="2810" cy="2978"/>
          </a:xfrm>
        </p:grpSpPr>
        <p:grpSp>
          <p:nvGrpSpPr>
            <p:cNvPr id="50" name="组合 49"/>
            <p:cNvGrpSpPr/>
            <p:nvPr/>
          </p:nvGrpSpPr>
          <p:grpSpPr>
            <a:xfrm rot="14680333">
              <a:off x="16146" y="618"/>
              <a:ext cx="2421" cy="2332"/>
              <a:chOff x="3464771" y="1644163"/>
              <a:chExt cx="206269" cy="198616"/>
            </a:xfrm>
          </p:grpSpPr>
          <p:sp>
            <p:nvSpPr>
              <p:cNvPr id="55" name="任意多边形: 形状 54"/>
              <p:cNvSpPr/>
              <p:nvPr>
                <p:custDataLst>
                  <p:tags r:id="rId15"/>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6" name="任意多边形: 形状 55"/>
              <p:cNvSpPr/>
              <p:nvPr>
                <p:custDataLst>
                  <p:tags r:id="rId16"/>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40000"/>
                  <a:lumOff val="6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7" name="任意多边形: 形状 56"/>
              <p:cNvSpPr/>
              <p:nvPr>
                <p:custDataLst>
                  <p:tags r:id="rId17"/>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8" name="任意多边形: 形状 57"/>
              <p:cNvSpPr/>
              <p:nvPr>
                <p:custDataLst>
                  <p:tags r:id="rId18"/>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9" name="任意多边形: 形状 58"/>
              <p:cNvSpPr/>
              <p:nvPr>
                <p:custDataLst>
                  <p:tags r:id="rId19"/>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8" name="组合 7"/>
            <p:cNvGrpSpPr/>
            <p:nvPr/>
          </p:nvGrpSpPr>
          <p:grpSpPr>
            <a:xfrm rot="1202429">
              <a:off x="15968" y="458"/>
              <a:ext cx="2811" cy="2979"/>
              <a:chOff x="4159239" y="1559399"/>
              <a:chExt cx="266873" cy="282805"/>
            </a:xfrm>
          </p:grpSpPr>
          <p:sp>
            <p:nvSpPr>
              <p:cNvPr id="9" name="任意多边形: 形状 51"/>
              <p:cNvSpPr/>
              <p:nvPr>
                <p:custDataLst>
                  <p:tags r:id="rId20"/>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11" name="任意多边形: 形状 52"/>
              <p:cNvSpPr/>
              <p:nvPr>
                <p:custDataLst>
                  <p:tags r:id="rId21"/>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12" name="任意多边形: 形状 53"/>
              <p:cNvSpPr/>
              <p:nvPr>
                <p:custDataLst>
                  <p:tags r:id="rId22"/>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lIns="91440" tIns="45720" rIns="91440" bIns="45720"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1" y="3602038"/>
            <a:ext cx="9144000" cy="1655762"/>
          </a:xfrm>
        </p:spPr>
        <p:txBody>
          <a:bodyPr lIns="91440" tIns="45720" rIns="91440" bIns="4572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5" name="图片 2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609600" y="6245225"/>
            <a:ext cx="2844800" cy="476250"/>
          </a:xfrm>
          <a:prstGeom prst="rect">
            <a:avLst/>
          </a:prstGeom>
        </p:spPr>
        <p:txBody>
          <a:bodyPr lIns="91440" tIns="45720" rIns="91440" bIns="45720"/>
          <a:lstStyle>
            <a:lvl1pPr eaLnBrk="1" hangingPunct="1">
              <a:defRPr>
                <a:solidFill>
                  <a:srgbClr val="000000"/>
                </a:solidFill>
              </a:defRPr>
            </a:lvl1pPr>
          </a:lstStyle>
          <a:p>
            <a:pPr>
              <a:defRPr/>
            </a:pPr>
            <a:endParaRPr lang="en-US" altLang="zh-CN" dirty="0"/>
          </a:p>
        </p:txBody>
      </p:sp>
      <p:sp>
        <p:nvSpPr>
          <p:cNvPr id="3" name="页脚占位符 2"/>
          <p:cNvSpPr>
            <a:spLocks noGrp="1"/>
          </p:cNvSpPr>
          <p:nvPr>
            <p:ph type="ftr" sz="quarter" idx="3"/>
          </p:nvPr>
        </p:nvSpPr>
        <p:spPr>
          <a:xfrm>
            <a:off x="4165604" y="6245225"/>
            <a:ext cx="3860800" cy="476250"/>
          </a:xfrm>
          <a:prstGeom prst="rect">
            <a:avLst/>
          </a:prstGeom>
        </p:spPr>
        <p:txBody>
          <a:bodyPr lIns="91440" tIns="45720" rIns="91440" bIns="45720"/>
          <a:lstStyle>
            <a:lvl1pPr eaLnBrk="1" hangingPunct="1">
              <a:defRPr>
                <a:solidFill>
                  <a:srgbClr val="000000"/>
                </a:solidFill>
              </a:defRPr>
            </a:lvl1pPr>
          </a:lstStyle>
          <a:p>
            <a:pPr>
              <a:defRPr/>
            </a:pPr>
            <a:endParaRPr lang="en-US" altLang="zh-CN" dirty="0"/>
          </a:p>
        </p:txBody>
      </p:sp>
      <p:sp>
        <p:nvSpPr>
          <p:cNvPr id="4" name="灯片编号占位符 3"/>
          <p:cNvSpPr>
            <a:spLocks noGrp="1"/>
          </p:cNvSpPr>
          <p:nvPr>
            <p:ph type="sldNum" sz="quarter" idx="4"/>
          </p:nvPr>
        </p:nvSpPr>
        <p:spPr>
          <a:xfrm>
            <a:off x="8737600" y="6245225"/>
            <a:ext cx="2844800" cy="476250"/>
          </a:xfrm>
          <a:prstGeom prst="rect">
            <a:avLst/>
          </a:prstGeom>
        </p:spPr>
        <p:txBody>
          <a:bodyPr lIns="91440" tIns="45720" rIns="91440" bIns="45720"/>
          <a:lstStyle>
            <a:lvl1pPr eaLnBrk="1" hangingPunct="1">
              <a:defRPr>
                <a:solidFill>
                  <a:srgbClr val="000000"/>
                </a:solidFill>
              </a:defRPr>
            </a:lvl1pPr>
          </a:lstStyle>
          <a:p>
            <a:pPr>
              <a:defRPr/>
            </a:pPr>
            <a:fld id="{2B8E1C6C-6D71-47E7-9A19-B38E364DF804}" type="slidenum">
              <a:rPr lang="en-US" altLang="zh-CN"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40"/>
            <a:ext cx="10972801" cy="1143000"/>
          </a:xfrm>
          <a:prstGeom prst="rect">
            <a:avLst/>
          </a:prstGeom>
        </p:spPr>
        <p:txBody>
          <a:bodyPr lIns="91440" tIns="45720" rIns="91440" bIns="45720"/>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0"/>
            <a:ext cx="10972801" cy="4525963"/>
          </a:xfrm>
          <a:prstGeom prst="rect">
            <a:avLst/>
          </a:prstGeom>
        </p:spPr>
        <p:txBody>
          <a:bodyPr lIns="91440" tIns="45720" rIns="91440" bIns="45720"/>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04" y="6238875"/>
            <a:ext cx="2847975" cy="465138"/>
          </a:xfrm>
          <a:prstGeom prst="rect">
            <a:avLst/>
          </a:prstGeom>
        </p:spPr>
        <p:txBody>
          <a:bodyPr lIns="91440" tIns="45720" rIns="91440" bIns="45720"/>
          <a:lstStyle>
            <a:lvl1pPr>
              <a:defRPr>
                <a:solidFill>
                  <a:srgbClr val="000000"/>
                </a:solidFill>
              </a:defRPr>
            </a:lvl1pPr>
          </a:lstStyle>
          <a:p>
            <a:pPr>
              <a:defRPr/>
            </a:pPr>
            <a:endParaRPr lang="en-US" altLang="zh-CN"/>
          </a:p>
        </p:txBody>
      </p:sp>
      <p:sp>
        <p:nvSpPr>
          <p:cNvPr id="3" name="页脚占位符 4"/>
          <p:cNvSpPr>
            <a:spLocks noGrp="1"/>
          </p:cNvSpPr>
          <p:nvPr>
            <p:ph type="ftr" sz="quarter" idx="11"/>
          </p:nvPr>
        </p:nvSpPr>
        <p:spPr>
          <a:xfrm>
            <a:off x="4165600" y="6253166"/>
            <a:ext cx="3862388" cy="450851"/>
          </a:xfrm>
          <a:prstGeom prst="rect">
            <a:avLst/>
          </a:prstGeom>
        </p:spPr>
        <p:txBody>
          <a:bodyPr lIns="91440" tIns="45720" rIns="91440" bIns="45720"/>
          <a:lstStyle>
            <a:lvl1pPr>
              <a:defRPr>
                <a:solidFill>
                  <a:srgbClr val="000000"/>
                </a:solidFill>
              </a:defRPr>
            </a:lvl1pPr>
          </a:lstStyle>
          <a:p>
            <a:pPr>
              <a:defRPr/>
            </a:pPr>
            <a:endParaRPr lang="en-US" altLang="zh-CN"/>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pic>
        <p:nvPicPr>
          <p:cNvPr id="38" name="图片 3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532981" y="4093103"/>
            <a:ext cx="2731245" cy="2237426"/>
          </a:xfrm>
          <a:prstGeom prst="rect">
            <a:avLst/>
          </a:prstGeom>
        </p:spPr>
      </p:pic>
      <p:grpSp>
        <p:nvGrpSpPr>
          <p:cNvPr id="25" name="组合 24"/>
          <p:cNvGrpSpPr/>
          <p:nvPr>
            <p:custDataLst>
              <p:tags r:id="rId4"/>
            </p:custDataLst>
          </p:nvPr>
        </p:nvGrpSpPr>
        <p:grpSpPr>
          <a:xfrm>
            <a:off x="9437551" y="294635"/>
            <a:ext cx="2084524" cy="2386580"/>
            <a:chOff x="9278257" y="343273"/>
            <a:chExt cx="2084524" cy="2386580"/>
          </a:xfrm>
        </p:grpSpPr>
        <p:grpSp>
          <p:nvGrpSpPr>
            <p:cNvPr id="26" name="组合 25"/>
            <p:cNvGrpSpPr/>
            <p:nvPr/>
          </p:nvGrpSpPr>
          <p:grpSpPr>
            <a:xfrm rot="14134458">
              <a:off x="9244087" y="377443"/>
              <a:ext cx="1841834" cy="1773494"/>
              <a:chOff x="3464771" y="1644163"/>
              <a:chExt cx="206269" cy="198616"/>
            </a:xfrm>
          </p:grpSpPr>
          <p:sp>
            <p:nvSpPr>
              <p:cNvPr id="31" name="任意多边形: 形状 30"/>
              <p:cNvSpPr/>
              <p:nvPr>
                <p:custDataLst>
                  <p:tags r:id="rId5"/>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2" name="任意多边形: 形状 31"/>
              <p:cNvSpPr/>
              <p:nvPr>
                <p:custDataLst>
                  <p:tags r:id="rId6"/>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40000"/>
                  <a:lumOff val="6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3" name="任意多边形: 形状 32"/>
              <p:cNvSpPr/>
              <p:nvPr>
                <p:custDataLst>
                  <p:tags r:id="rId7"/>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4" name="任意多边形: 形状 33"/>
              <p:cNvSpPr/>
              <p:nvPr>
                <p:custDataLst>
                  <p:tags r:id="rId8"/>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5" name="任意多边形: 形状 34"/>
              <p:cNvSpPr/>
              <p:nvPr>
                <p:custDataLst>
                  <p:tags r:id="rId9"/>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27" name="组合 26"/>
            <p:cNvGrpSpPr/>
            <p:nvPr/>
          </p:nvGrpSpPr>
          <p:grpSpPr>
            <a:xfrm rot="1187154">
              <a:off x="9363540" y="611264"/>
              <a:ext cx="1999241" cy="2118589"/>
              <a:chOff x="4159239" y="1559399"/>
              <a:chExt cx="266873" cy="282805"/>
            </a:xfrm>
          </p:grpSpPr>
          <p:sp>
            <p:nvSpPr>
              <p:cNvPr id="28" name="任意多边形: 形状 27"/>
              <p:cNvSpPr/>
              <p:nvPr>
                <p:custDataLst>
                  <p:tags r:id="rId10"/>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任意多边形: 形状 28"/>
              <p:cNvSpPr/>
              <p:nvPr>
                <p:custDataLst>
                  <p:tags r:id="rId11"/>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0" name="任意多边形: 形状 29"/>
              <p:cNvSpPr/>
              <p:nvPr>
                <p:custDataLst>
                  <p:tags r:id="rId12"/>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sp>
        <p:nvSpPr>
          <p:cNvPr id="2" name="标题 1"/>
          <p:cNvSpPr>
            <a:spLocks noGrp="1"/>
          </p:cNvSpPr>
          <p:nvPr>
            <p:ph type="title" hasCustomPrompt="1"/>
            <p:custDataLst>
              <p:tags r:id="rId13"/>
            </p:custDataLst>
          </p:nvPr>
        </p:nvSpPr>
        <p:spPr>
          <a:xfrm>
            <a:off x="2912111" y="3514508"/>
            <a:ext cx="6367780" cy="1011555"/>
          </a:xfrm>
        </p:spPr>
        <p:txBody>
          <a:bodyPr lIns="90000" tIns="0" rIns="90000" bIns="46800" anchor="t" anchorCtr="0">
            <a:normAutofit/>
          </a:bodyPr>
          <a:lstStyle>
            <a:lvl1pPr algn="ctr">
              <a:defRPr sz="2400" b="0" u="none" strike="noStrike" kern="1200" cap="none" spc="3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a:t>单击此处编辑标题</a:t>
            </a:r>
            <a:endParaRPr lang="zh-CN" altLang="en-US"/>
          </a:p>
        </p:txBody>
      </p:sp>
      <p:sp>
        <p:nvSpPr>
          <p:cNvPr id="4" name="日期占位符 3"/>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7" name="矩形 6"/>
          <p:cNvSpPr/>
          <p:nvPr>
            <p:custDataLst>
              <p:tags r:id="rId17"/>
            </p:custDataLst>
          </p:nvPr>
        </p:nvSpPr>
        <p:spPr>
          <a:xfrm>
            <a:off x="1439694" y="975620"/>
            <a:ext cx="9312612" cy="4906760"/>
          </a:xfrm>
          <a:prstGeom prst="rect">
            <a:avLst/>
          </a:prstGeom>
          <a:noFill/>
          <a:ln w="508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5" name="图片 2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27" name="图片 2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6"/>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sp>
        <p:nvSpPr>
          <p:cNvPr id="18" name="矩形 17"/>
          <p:cNvSpPr/>
          <p:nvPr>
            <p:custDataLst>
              <p:tags r:id="rId2"/>
            </p:custDataLst>
          </p:nvPr>
        </p:nvSpPr>
        <p:spPr>
          <a:xfrm>
            <a:off x="1329430" y="1081786"/>
            <a:ext cx="3300936" cy="4694428"/>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6" name="组合 5"/>
          <p:cNvGrpSpPr/>
          <p:nvPr>
            <p:custDataLst>
              <p:tags r:id="rId3"/>
            </p:custDataLst>
          </p:nvPr>
        </p:nvGrpSpPr>
        <p:grpSpPr>
          <a:xfrm flipH="1">
            <a:off x="772423" y="1301077"/>
            <a:ext cx="1189352" cy="155434"/>
            <a:chOff x="2224544" y="3400956"/>
            <a:chExt cx="1206600" cy="157689"/>
          </a:xfrm>
          <a:solidFill>
            <a:schemeClr val="accent2">
              <a:lumMod val="60000"/>
              <a:lumOff val="40000"/>
            </a:schemeClr>
          </a:solidFill>
        </p:grpSpPr>
        <p:sp>
          <p:nvSpPr>
            <p:cNvPr id="7" name="任意多边形: 形状 6"/>
            <p:cNvSpPr/>
            <p:nvPr>
              <p:custDataLst>
                <p:tags r:id="rId4"/>
              </p:custDataLst>
            </p:nvPr>
          </p:nvSpPr>
          <p:spPr>
            <a:xfrm>
              <a:off x="2224544" y="3400956"/>
              <a:ext cx="911049" cy="157689"/>
            </a:xfrm>
            <a:custGeom>
              <a:avLst/>
              <a:gdLst/>
              <a:ahLst/>
              <a:cxnLst/>
              <a:rect l="0" t="0" r="0" b="0"/>
              <a:pathLst>
                <a:path w="887096" h="153544">
                  <a:moveTo>
                    <a:pt x="813562" y="153543"/>
                  </a:moveTo>
                  <a:lnTo>
                    <a:pt x="57023" y="153543"/>
                  </a:lnTo>
                  <a:cubicBezTo>
                    <a:pt x="20701" y="116205"/>
                    <a:pt x="0" y="50419"/>
                    <a:pt x="57023" y="0"/>
                  </a:cubicBezTo>
                  <a:lnTo>
                    <a:pt x="813562" y="0"/>
                  </a:lnTo>
                  <a:cubicBezTo>
                    <a:pt x="884936" y="36830"/>
                    <a:pt x="887095" y="112395"/>
                    <a:pt x="813562" y="153543"/>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8" name="椭圆 7"/>
            <p:cNvSpPr/>
            <p:nvPr>
              <p:custDataLst>
                <p:tags r:id="rId5"/>
              </p:custDataLst>
            </p:nvPr>
          </p:nvSpPr>
          <p:spPr>
            <a:xfrm>
              <a:off x="3278281" y="3405782"/>
              <a:ext cx="152863" cy="152862"/>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sp>
        <p:nvSpPr>
          <p:cNvPr id="9" name="矩形 8"/>
          <p:cNvSpPr/>
          <p:nvPr>
            <p:custDataLst>
              <p:tags r:id="rId6"/>
            </p:custDataLst>
          </p:nvPr>
        </p:nvSpPr>
        <p:spPr>
          <a:xfrm>
            <a:off x="439366" y="448553"/>
            <a:ext cx="11313268" cy="5960894"/>
          </a:xfrm>
          <a:prstGeom prst="rect">
            <a:avLst/>
          </a:prstGeom>
          <a:noFill/>
          <a:ln w="508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10" name="组合 9"/>
          <p:cNvGrpSpPr/>
          <p:nvPr>
            <p:custDataLst>
              <p:tags r:id="rId7"/>
            </p:custDataLst>
          </p:nvPr>
        </p:nvGrpSpPr>
        <p:grpSpPr>
          <a:xfrm rot="302429">
            <a:off x="3657600" y="4095115"/>
            <a:ext cx="2152650" cy="2281555"/>
            <a:chOff x="4159239" y="1559399"/>
            <a:chExt cx="266873" cy="282805"/>
          </a:xfrm>
        </p:grpSpPr>
        <p:sp>
          <p:nvSpPr>
            <p:cNvPr id="11" name="任意多边形: 形状 51"/>
            <p:cNvSpPr/>
            <p:nvPr>
              <p:custDataLst>
                <p:tags r:id="rId8"/>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12" name="任意多边形: 形状 52"/>
            <p:cNvSpPr/>
            <p:nvPr>
              <p:custDataLst>
                <p:tags r:id="rId9"/>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13" name="任意多边形: 形状 53"/>
            <p:cNvSpPr/>
            <p:nvPr>
              <p:custDataLst>
                <p:tags r:id="rId10"/>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14" name="组合 13"/>
          <p:cNvGrpSpPr/>
          <p:nvPr>
            <p:custDataLst>
              <p:tags r:id="rId11"/>
            </p:custDataLst>
          </p:nvPr>
        </p:nvGrpSpPr>
        <p:grpSpPr>
          <a:xfrm>
            <a:off x="4630684" y="4651742"/>
            <a:ext cx="791790" cy="1273300"/>
            <a:chOff x="4515453" y="2474469"/>
            <a:chExt cx="68557" cy="110251"/>
          </a:xfrm>
        </p:grpSpPr>
        <p:sp>
          <p:nvSpPr>
            <p:cNvPr id="15" name="矩形 14"/>
            <p:cNvSpPr/>
            <p:nvPr>
              <p:custDataLst>
                <p:tags r:id="rId12"/>
              </p:custDataLst>
            </p:nvPr>
          </p:nvSpPr>
          <p:spPr>
            <a:xfrm>
              <a:off x="4525258" y="2474469"/>
              <a:ext cx="48097" cy="25962"/>
            </a:xfrm>
            <a:prstGeom prst="rect">
              <a:avLst/>
            </a:prstGeom>
            <a:solidFill>
              <a:schemeClr val="accent5">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幼圆" panose="02010509060101010101" pitchFamily="49" charset="-122"/>
              </a:endParaRPr>
            </a:p>
          </p:txBody>
        </p:sp>
        <p:sp>
          <p:nvSpPr>
            <p:cNvPr id="16" name="任意多边形: 形状 15"/>
            <p:cNvSpPr/>
            <p:nvPr>
              <p:custDataLst>
                <p:tags r:id="rId13"/>
              </p:custDataLst>
            </p:nvPr>
          </p:nvSpPr>
          <p:spPr>
            <a:xfrm>
              <a:off x="4516303" y="2500006"/>
              <a:ext cx="67706" cy="84714"/>
            </a:xfrm>
            <a:custGeom>
              <a:avLst/>
              <a:gdLst/>
              <a:ahLst/>
              <a:cxnLst/>
              <a:rect l="0" t="0" r="0" b="0"/>
              <a:pathLst>
                <a:path w="343790" h="430150">
                  <a:moveTo>
                    <a:pt x="0" y="67056"/>
                  </a:moveTo>
                  <a:cubicBezTo>
                    <a:pt x="24256" y="54102"/>
                    <a:pt x="58928" y="25654"/>
                    <a:pt x="75692" y="0"/>
                  </a:cubicBezTo>
                  <a:lnTo>
                    <a:pt x="259969" y="0"/>
                  </a:lnTo>
                  <a:cubicBezTo>
                    <a:pt x="278638" y="29464"/>
                    <a:pt x="316738" y="53467"/>
                    <a:pt x="343789" y="67056"/>
                  </a:cubicBezTo>
                  <a:lnTo>
                    <a:pt x="343789" y="389128"/>
                  </a:lnTo>
                  <a:cubicBezTo>
                    <a:pt x="334518" y="414528"/>
                    <a:pt x="326517" y="424307"/>
                    <a:pt x="302768" y="430149"/>
                  </a:cubicBezTo>
                  <a:lnTo>
                    <a:pt x="33528" y="430149"/>
                  </a:lnTo>
                  <a:cubicBezTo>
                    <a:pt x="17018" y="427101"/>
                    <a:pt x="5969" y="415417"/>
                    <a:pt x="0" y="395605"/>
                  </a:cubicBezTo>
                  <a:cubicBezTo>
                    <a:pt x="0" y="281051"/>
                    <a:pt x="0" y="120015"/>
                    <a:pt x="0" y="67056"/>
                  </a:cubicBezTo>
                  <a:close/>
                </a:path>
              </a:pathLst>
            </a:custGeom>
            <a:solidFill>
              <a:schemeClr val="accent1">
                <a:lumMod val="20000"/>
                <a:lumOff val="8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幼圆" panose="02010509060101010101" pitchFamily="49" charset="-122"/>
              </a:endParaRPr>
            </a:p>
          </p:txBody>
        </p:sp>
        <p:sp>
          <p:nvSpPr>
            <p:cNvPr id="17" name="任意多边形: 形状 16"/>
            <p:cNvSpPr/>
            <p:nvPr>
              <p:custDataLst>
                <p:tags r:id="rId14"/>
              </p:custDataLst>
            </p:nvPr>
          </p:nvSpPr>
          <p:spPr>
            <a:xfrm>
              <a:off x="4515453" y="2531395"/>
              <a:ext cx="68557" cy="24286"/>
            </a:xfrm>
            <a:custGeom>
              <a:avLst/>
              <a:gdLst/>
              <a:ahLst/>
              <a:cxnLst/>
              <a:rect l="0" t="0" r="0" b="0"/>
              <a:pathLst>
                <a:path w="348108" h="123317">
                  <a:moveTo>
                    <a:pt x="0" y="0"/>
                  </a:moveTo>
                  <a:lnTo>
                    <a:pt x="348107" y="0"/>
                  </a:lnTo>
                  <a:lnTo>
                    <a:pt x="348107" y="123317"/>
                  </a:lnTo>
                  <a:lnTo>
                    <a:pt x="0" y="108712"/>
                  </a:lnTo>
                </a:path>
              </a:pathLst>
            </a:custGeom>
            <a:solidFill>
              <a:schemeClr val="accent5">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幼圆" panose="02010509060101010101" pitchFamily="49" charset="-122"/>
              </a:endParaRPr>
            </a:p>
          </p:txBody>
        </p:sp>
      </p:grpSp>
      <p:sp>
        <p:nvSpPr>
          <p:cNvPr id="2" name="标题 1"/>
          <p:cNvSpPr>
            <a:spLocks noGrp="1"/>
          </p:cNvSpPr>
          <p:nvPr>
            <p:ph type="title"/>
            <p:custDataLst>
              <p:tags r:id="rId15"/>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6"/>
            </p:custDataLst>
          </p:nvPr>
        </p:nvSpPr>
        <p:spPr/>
        <p:txBody>
          <a:bodyPr/>
          <a:lstStyle>
            <a:lvl1pPr>
              <a:defRPr>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lvl1pPr>
              <a:defRPr>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18"/>
            </p:custDataLst>
          </p:nvPr>
        </p:nvSpPr>
        <p:spPr/>
        <p:txBody>
          <a:bodyPr/>
          <a:lstStyle>
            <a:lvl1pPr>
              <a:defRPr>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19" name="矩形 18"/>
          <p:cNvSpPr/>
          <p:nvPr>
            <p:custDataLst>
              <p:tags r:id="rId19"/>
            </p:custDataLst>
          </p:nvPr>
        </p:nvSpPr>
        <p:spPr>
          <a:xfrm>
            <a:off x="1953685" y="3819680"/>
            <a:ext cx="1538438"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0" name="矩形 19"/>
          <p:cNvSpPr/>
          <p:nvPr>
            <p:custDataLst>
              <p:tags r:id="rId20"/>
            </p:custDataLst>
          </p:nvPr>
        </p:nvSpPr>
        <p:spPr>
          <a:xfrm>
            <a:off x="1952664" y="4310309"/>
            <a:ext cx="1538438"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1" name="矩形 20"/>
          <p:cNvSpPr/>
          <p:nvPr>
            <p:custDataLst>
              <p:tags r:id="rId21"/>
            </p:custDataLst>
          </p:nvPr>
        </p:nvSpPr>
        <p:spPr>
          <a:xfrm>
            <a:off x="1949864" y="4800938"/>
            <a:ext cx="1538438"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2" name="矩形 21"/>
          <p:cNvSpPr/>
          <p:nvPr>
            <p:custDataLst>
              <p:tags r:id="rId22"/>
            </p:custDataLst>
          </p:nvPr>
        </p:nvSpPr>
        <p:spPr>
          <a:xfrm>
            <a:off x="1948843" y="5291567"/>
            <a:ext cx="1538438"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3" name="矩形 22"/>
          <p:cNvSpPr/>
          <p:nvPr>
            <p:custDataLst>
              <p:tags r:id="rId23"/>
            </p:custDataLst>
          </p:nvPr>
        </p:nvSpPr>
        <p:spPr>
          <a:xfrm>
            <a:off x="1953158" y="2844359"/>
            <a:ext cx="1538438"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4" name="矩形 23"/>
          <p:cNvSpPr/>
          <p:nvPr>
            <p:custDataLst>
              <p:tags r:id="rId24"/>
            </p:custDataLst>
          </p:nvPr>
        </p:nvSpPr>
        <p:spPr>
          <a:xfrm>
            <a:off x="1950391" y="3334988"/>
            <a:ext cx="1538438"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5" name="矩形 24"/>
          <p:cNvSpPr/>
          <p:nvPr>
            <p:custDataLst>
              <p:tags r:id="rId25"/>
            </p:custDataLst>
          </p:nvPr>
        </p:nvSpPr>
        <p:spPr>
          <a:xfrm>
            <a:off x="3837629" y="2739767"/>
            <a:ext cx="240846"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幼圆" panose="02010509060101010101" pitchFamily="49" charset="-122"/>
            </a:endParaRPr>
          </a:p>
        </p:txBody>
      </p:sp>
      <p:sp>
        <p:nvSpPr>
          <p:cNvPr id="43" name="矩形 42"/>
          <p:cNvSpPr/>
          <p:nvPr>
            <p:custDataLst>
              <p:tags r:id="rId26"/>
            </p:custDataLst>
          </p:nvPr>
        </p:nvSpPr>
        <p:spPr>
          <a:xfrm>
            <a:off x="3837629" y="3227027"/>
            <a:ext cx="240846"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幼圆" panose="02010509060101010101" pitchFamily="49" charset="-122"/>
            </a:endParaRPr>
          </a:p>
        </p:txBody>
      </p:sp>
      <p:sp>
        <p:nvSpPr>
          <p:cNvPr id="44" name="矩形 43"/>
          <p:cNvSpPr/>
          <p:nvPr>
            <p:custDataLst>
              <p:tags r:id="rId27"/>
            </p:custDataLst>
          </p:nvPr>
        </p:nvSpPr>
        <p:spPr>
          <a:xfrm>
            <a:off x="3837629" y="3714287"/>
            <a:ext cx="240846"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幼圆" panose="02010509060101010101" pitchFamily="49" charset="-122"/>
            </a:endParaRPr>
          </a:p>
        </p:txBody>
      </p:sp>
      <p:sp>
        <p:nvSpPr>
          <p:cNvPr id="45" name="矩形 44"/>
          <p:cNvSpPr/>
          <p:nvPr>
            <p:custDataLst>
              <p:tags r:id="rId28"/>
            </p:custDataLst>
          </p:nvPr>
        </p:nvSpPr>
        <p:spPr>
          <a:xfrm>
            <a:off x="3837629" y="4201547"/>
            <a:ext cx="240846"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幼圆" panose="02010509060101010101" pitchFamily="49" charset="-122"/>
            </a:endParaRPr>
          </a:p>
        </p:txBody>
      </p:sp>
      <p:sp>
        <p:nvSpPr>
          <p:cNvPr id="46" name="矩形 45"/>
          <p:cNvSpPr/>
          <p:nvPr>
            <p:custDataLst>
              <p:tags r:id="rId29"/>
            </p:custDataLst>
          </p:nvPr>
        </p:nvSpPr>
        <p:spPr>
          <a:xfrm>
            <a:off x="3837629" y="4688807"/>
            <a:ext cx="240846"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幼圆" panose="02010509060101010101" pitchFamily="49" charset="-122"/>
            </a:endParaRPr>
          </a:p>
        </p:txBody>
      </p:sp>
      <p:sp>
        <p:nvSpPr>
          <p:cNvPr id="47" name="矩形 46"/>
          <p:cNvSpPr/>
          <p:nvPr>
            <p:custDataLst>
              <p:tags r:id="rId30"/>
            </p:custDataLst>
          </p:nvPr>
        </p:nvSpPr>
        <p:spPr>
          <a:xfrm>
            <a:off x="3837629" y="5176068"/>
            <a:ext cx="240846"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幼圆" panose="02010509060101010101" pitchFamily="49" charset="-122"/>
            </a:endParaRPr>
          </a:p>
        </p:txBody>
      </p:sp>
      <p:sp>
        <p:nvSpPr>
          <p:cNvPr id="26" name="文本框 25"/>
          <p:cNvSpPr txBox="1"/>
          <p:nvPr>
            <p:custDataLst>
              <p:tags r:id="rId31"/>
            </p:custDataLst>
          </p:nvPr>
        </p:nvSpPr>
        <p:spPr>
          <a:xfrm>
            <a:off x="3770416" y="2603802"/>
            <a:ext cx="387661" cy="413109"/>
          </a:xfrm>
          <a:prstGeom prst="rect">
            <a:avLst/>
          </a:prstGeom>
          <a:noFill/>
        </p:spPr>
        <p:txBody>
          <a:bodyPr wrap="none" rtlCol="0" anchor="ctr" anchorCtr="1">
            <a:noAutofit/>
          </a:bodyPr>
          <a:lstStyle/>
          <a:p>
            <a:r>
              <a:rPr lang="zh-CN" altLang="en-US" sz="360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rPr>
              <a:t>√</a:t>
            </a:r>
            <a:endParaRPr lang="zh-CN" altLang="en-US" sz="360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48" name="文本框 47"/>
          <p:cNvSpPr txBox="1"/>
          <p:nvPr>
            <p:custDataLst>
              <p:tags r:id="rId32"/>
            </p:custDataLst>
          </p:nvPr>
        </p:nvSpPr>
        <p:spPr>
          <a:xfrm>
            <a:off x="3770416" y="3093876"/>
            <a:ext cx="387661" cy="413109"/>
          </a:xfrm>
          <a:prstGeom prst="rect">
            <a:avLst/>
          </a:prstGeom>
          <a:noFill/>
        </p:spPr>
        <p:txBody>
          <a:bodyPr wrap="none" rtlCol="0" anchor="ctr" anchorCtr="1">
            <a:noAutofit/>
          </a:bodyPr>
          <a:lstStyle/>
          <a:p>
            <a:r>
              <a:rPr lang="zh-CN" altLang="en-US" sz="360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rPr>
              <a:t>√</a:t>
            </a:r>
            <a:endParaRPr lang="zh-CN" altLang="en-US" sz="360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50" name="文本框 49"/>
          <p:cNvSpPr txBox="1"/>
          <p:nvPr>
            <p:custDataLst>
              <p:tags r:id="rId33"/>
            </p:custDataLst>
          </p:nvPr>
        </p:nvSpPr>
        <p:spPr>
          <a:xfrm>
            <a:off x="3770416" y="4074024"/>
            <a:ext cx="387661" cy="413109"/>
          </a:xfrm>
          <a:prstGeom prst="rect">
            <a:avLst/>
          </a:prstGeom>
          <a:noFill/>
        </p:spPr>
        <p:txBody>
          <a:bodyPr wrap="none" rtlCol="0" anchor="ctr" anchorCtr="1">
            <a:noAutofit/>
          </a:bodyPr>
          <a:lstStyle/>
          <a:p>
            <a:r>
              <a:rPr lang="zh-CN" altLang="en-US" sz="360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rPr>
              <a:t>√</a:t>
            </a:r>
            <a:endParaRPr lang="zh-CN" altLang="en-US" sz="360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52" name="文本框 51"/>
          <p:cNvSpPr txBox="1"/>
          <p:nvPr>
            <p:custDataLst>
              <p:tags r:id="rId34"/>
            </p:custDataLst>
          </p:nvPr>
        </p:nvSpPr>
        <p:spPr>
          <a:xfrm>
            <a:off x="3770416" y="5054171"/>
            <a:ext cx="387661" cy="413109"/>
          </a:xfrm>
          <a:prstGeom prst="rect">
            <a:avLst/>
          </a:prstGeom>
          <a:noFill/>
        </p:spPr>
        <p:txBody>
          <a:bodyPr wrap="none" rtlCol="0" anchor="ctr" anchorCtr="1">
            <a:noAutofit/>
          </a:bodyPr>
          <a:lstStyle/>
          <a:p>
            <a:r>
              <a:rPr lang="zh-CN" altLang="en-US" sz="360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rPr>
              <a:t>√</a:t>
            </a:r>
            <a:endParaRPr lang="zh-CN" altLang="en-US" sz="360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7" name="图片 2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24" name="图片 23"/>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slideLayout" Target="../slideLayouts/slideLayout2.xml"/><Relationship Id="rId19" Type="http://schemas.openxmlformats.org/officeDocument/2006/relationships/tags" Target="../tags/tag222.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7.jpeg"/><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2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6"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9.xml"/><Relationship Id="rId1" Type="http://schemas.openxmlformats.org/officeDocument/2006/relationships/tags" Target="../tags/tag2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6.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7.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230.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a:xfrm>
            <a:off x="360045" y="1644015"/>
            <a:ext cx="11472545" cy="3018790"/>
          </a:xfrm>
        </p:spPr>
        <p:txBody>
          <a:bodyPr>
            <a:normAutofit fontScale="90000"/>
          </a:bodyPr>
          <a:lstStyle/>
          <a:p>
            <a:r>
              <a:rPr lang="en-US" altLang="zh-CN" sz="8800">
                <a:solidFill>
                  <a:srgbClr val="FF0000"/>
                </a:solidFill>
                <a:latin typeface="方正硬笔楷书简体" panose="03000509000000000000" charset="-122"/>
                <a:ea typeface="方正硬笔楷书简体" panose="03000509000000000000" charset="-122"/>
                <a:cs typeface="方正硬笔楷书简体" panose="03000509000000000000" charset="-122"/>
                <a:sym typeface="+mn-ea"/>
              </a:rPr>
              <a:t>2021</a:t>
            </a:r>
            <a:r>
              <a:rPr lang="zh-CN" altLang="zh-CN" sz="8800">
                <a:solidFill>
                  <a:srgbClr val="FF0000"/>
                </a:solidFill>
                <a:latin typeface="方正硬笔楷书简体" panose="03000509000000000000" charset="-122"/>
                <a:ea typeface="方正硬笔楷书简体" panose="03000509000000000000" charset="-122"/>
                <a:cs typeface="方正硬笔楷书简体" panose="03000509000000000000" charset="-122"/>
                <a:sym typeface="+mn-ea"/>
              </a:rPr>
              <a:t>高考</a:t>
            </a:r>
            <a:r>
              <a:rPr lang="zh-CN" altLang="en-US" sz="8800">
                <a:solidFill>
                  <a:srgbClr val="FF0000"/>
                </a:solidFill>
                <a:latin typeface="方正硬笔楷书简体" panose="03000509000000000000" charset="-122"/>
                <a:ea typeface="方正硬笔楷书简体" panose="03000509000000000000" charset="-122"/>
                <a:cs typeface="方正硬笔楷书简体" panose="03000509000000000000" charset="-122"/>
                <a:sym typeface="+mn-ea"/>
              </a:rPr>
              <a:t>化学考前指导</a:t>
            </a:r>
            <a:br>
              <a:rPr lang="zh-CN" altLang="en-US" sz="8800">
                <a:solidFill>
                  <a:srgbClr val="FF0000"/>
                </a:solidFill>
                <a:latin typeface="方正硬笔楷书简体" panose="03000509000000000000" charset="-122"/>
                <a:ea typeface="方正硬笔楷书简体" panose="03000509000000000000" charset="-122"/>
                <a:cs typeface="方正硬笔楷书简体" panose="03000509000000000000" charset="-122"/>
                <a:sym typeface="+mn-ea"/>
              </a:rPr>
            </a:br>
            <a:endParaRPr lang="zh-CN" altLang="en-US" sz="8800">
              <a:solidFill>
                <a:srgbClr val="FF0000"/>
              </a:solidFill>
              <a:latin typeface="方正硬笔楷书简体" panose="03000509000000000000" charset="-122"/>
              <a:ea typeface="方正硬笔楷书简体" panose="03000509000000000000" charset="-122"/>
              <a:cs typeface="方正硬笔楷书简体" panose="03000509000000000000" charset="-122"/>
              <a:sym typeface="+mn-ea"/>
            </a:endParaRPr>
          </a:p>
        </p:txBody>
      </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TextBox 5"/>
          <p:cNvSpPr>
            <a:spLocks noChangeArrowheads="1"/>
          </p:cNvSpPr>
          <p:nvPr/>
        </p:nvSpPr>
        <p:spPr bwMode="auto">
          <a:xfrm>
            <a:off x="510376" y="1237888"/>
            <a:ext cx="11535198" cy="513205"/>
          </a:xfrm>
          <a:prstGeom prst="rect">
            <a:avLst/>
          </a:prstGeom>
          <a:noFill/>
          <a:ln w="9525">
            <a:noFill/>
            <a:miter lim="800000"/>
          </a:ln>
        </p:spPr>
        <p:txBody>
          <a:bodyPr wrap="square" lIns="96762" tIns="48381" rIns="96762" bIns="48381">
            <a:spAutoFit/>
          </a:bodyPr>
          <a:lstStyle/>
          <a:p>
            <a:pPr defTabSz="967740">
              <a:lnSpc>
                <a:spcPct val="90000"/>
              </a:lnSpc>
            </a:pPr>
            <a:r>
              <a:rPr lang="zh-CN" altLang="en-US" sz="3000" b="1" dirty="0" smtClean="0">
                <a:solidFill>
                  <a:srgbClr val="0070C0"/>
                </a:solidFill>
                <a:sym typeface="宋体" panose="02010600030101010101" pitchFamily="2" charset="-122"/>
              </a:rPr>
              <a:t>解题技巧：结合问题、反复审题，提取有效信息会顺利解题</a:t>
            </a:r>
            <a:endParaRPr lang="zh-CN" altLang="en-US" sz="3000" b="1" dirty="0" smtClean="0">
              <a:solidFill>
                <a:srgbClr val="0070C0"/>
              </a:solidFill>
              <a:sym typeface="宋体" panose="02010600030101010101" pitchFamily="2" charset="-122"/>
            </a:endParaRPr>
          </a:p>
        </p:txBody>
      </p:sp>
      <p:sp>
        <p:nvSpPr>
          <p:cNvPr id="77832" name="文本框 1"/>
          <p:cNvSpPr txBox="1">
            <a:spLocks noChangeArrowheads="1"/>
          </p:cNvSpPr>
          <p:nvPr/>
        </p:nvSpPr>
        <p:spPr bwMode="auto">
          <a:xfrm>
            <a:off x="671603" y="308920"/>
            <a:ext cx="9764686" cy="619125"/>
          </a:xfrm>
          <a:prstGeom prst="rect">
            <a:avLst/>
          </a:prstGeom>
          <a:noFill/>
          <a:ln w="9525">
            <a:noFill/>
            <a:miter lim="800000"/>
          </a:ln>
        </p:spPr>
        <p:txBody>
          <a:bodyPr wrap="square" lIns="96762" tIns="48381" rIns="96762" bIns="48381">
            <a:spAutoFit/>
          </a:bodyPr>
          <a:lstStyle/>
          <a:p>
            <a:pPr defTabSz="967740"/>
            <a:r>
              <a:rPr lang="en-US" altLang="zh-CN" sz="3400" b="1" dirty="0" smtClean="0">
                <a:solidFill>
                  <a:srgbClr val="FF0000"/>
                </a:solidFill>
                <a:latin typeface="Times New Roman" panose="02020603050405020304" pitchFamily="18" charset="0"/>
                <a:ea typeface="华文中宋" panose="02010600040101010101" charset="-122"/>
              </a:rPr>
              <a:t>2 </a:t>
            </a:r>
            <a:r>
              <a:rPr lang="zh-CN" altLang="zh-CN" sz="3400" b="1" dirty="0" smtClean="0">
                <a:solidFill>
                  <a:srgbClr val="FF0000"/>
                </a:solidFill>
                <a:latin typeface="Times New Roman" panose="02020603050405020304" pitchFamily="18" charset="0"/>
                <a:ea typeface="华文中宋" panose="02010600040101010101" charset="-122"/>
              </a:rPr>
              <a:t>、</a:t>
            </a:r>
            <a:r>
              <a:rPr lang="zh-CN" altLang="en-US" sz="3400" b="1" dirty="0" smtClean="0">
                <a:solidFill>
                  <a:srgbClr val="FF0000"/>
                </a:solidFill>
                <a:latin typeface="Times New Roman" panose="02020603050405020304" pitchFamily="18" charset="0"/>
                <a:ea typeface="华文中宋" panose="02010600040101010101" charset="-122"/>
              </a:rPr>
              <a:t>无机化工流程题的解题技巧、方法、程序</a:t>
            </a:r>
            <a:endParaRPr lang="zh-CN" altLang="en-US" sz="3400" b="1" dirty="0" smtClean="0">
              <a:solidFill>
                <a:srgbClr val="FF0000"/>
              </a:solidFill>
              <a:latin typeface="Times New Roman" panose="02020603050405020304" pitchFamily="18" charset="0"/>
              <a:ea typeface="华文中宋" panose="02010600040101010101" charset="-122"/>
            </a:endParaRPr>
          </a:p>
        </p:txBody>
      </p:sp>
      <p:sp>
        <p:nvSpPr>
          <p:cNvPr id="10" name="TextBox 5"/>
          <p:cNvSpPr>
            <a:spLocks noChangeArrowheads="1"/>
          </p:cNvSpPr>
          <p:nvPr/>
        </p:nvSpPr>
        <p:spPr bwMode="auto">
          <a:xfrm>
            <a:off x="520455" y="1812468"/>
            <a:ext cx="11535198" cy="513205"/>
          </a:xfrm>
          <a:prstGeom prst="rect">
            <a:avLst/>
          </a:prstGeom>
          <a:noFill/>
          <a:ln w="9525">
            <a:noFill/>
            <a:miter lim="800000"/>
          </a:ln>
        </p:spPr>
        <p:txBody>
          <a:bodyPr wrap="square" lIns="96762" tIns="48381" rIns="96762" bIns="48381">
            <a:spAutoFit/>
          </a:bodyPr>
          <a:lstStyle/>
          <a:p>
            <a:pPr defTabSz="967740">
              <a:lnSpc>
                <a:spcPct val="90000"/>
              </a:lnSpc>
            </a:pPr>
            <a:r>
              <a:rPr lang="zh-CN" altLang="en-US" sz="3000" b="1" dirty="0" smtClean="0">
                <a:solidFill>
                  <a:srgbClr val="0070C0"/>
                </a:solidFill>
                <a:sym typeface="宋体" panose="02010600030101010101" pitchFamily="2" charset="-122"/>
              </a:rPr>
              <a:t>解题方法：步步为营，步点物质标法，有利厘清解题思路。</a:t>
            </a:r>
            <a:endParaRPr lang="zh-CN" altLang="en-US" sz="3000" b="1" dirty="0" smtClean="0">
              <a:solidFill>
                <a:srgbClr val="0070C0"/>
              </a:solidFill>
              <a:sym typeface="宋体" panose="02010600030101010101" pitchFamily="2" charset="-122"/>
            </a:endParaRPr>
          </a:p>
        </p:txBody>
      </p:sp>
      <p:sp>
        <p:nvSpPr>
          <p:cNvPr id="12" name="Rectangle 2"/>
          <p:cNvSpPr>
            <a:spLocks noChangeArrowheads="1"/>
          </p:cNvSpPr>
          <p:nvPr/>
        </p:nvSpPr>
        <p:spPr bwMode="auto">
          <a:xfrm>
            <a:off x="490219" y="2294645"/>
            <a:ext cx="1740709" cy="559372"/>
          </a:xfrm>
          <a:prstGeom prst="rect">
            <a:avLst/>
          </a:prstGeom>
          <a:noFill/>
          <a:ln w="38100" algn="ctr">
            <a:noFill/>
            <a:miter lim="800000"/>
          </a:ln>
        </p:spPr>
        <p:txBody>
          <a:bodyPr wrap="none" lIns="96762" tIns="48381" rIns="96762" bIns="48381">
            <a:spAutoFit/>
          </a:bodyPr>
          <a:lstStyle/>
          <a:p>
            <a:pPr defTabSz="967740">
              <a:spcBef>
                <a:spcPct val="50000"/>
              </a:spcBef>
            </a:pPr>
            <a:r>
              <a:rPr lang="zh-CN" altLang="en-US" sz="3000" b="1" dirty="0" smtClean="0">
                <a:solidFill>
                  <a:srgbClr val="0070C0"/>
                </a:solidFill>
                <a:latin typeface="Times New Roman" panose="02020603050405020304" pitchFamily="18" charset="0"/>
              </a:rPr>
              <a:t>解题程序</a:t>
            </a:r>
            <a:endParaRPr lang="zh-CN" altLang="en-US" sz="3000" b="1" dirty="0" smtClean="0">
              <a:solidFill>
                <a:srgbClr val="0070C0"/>
              </a:solidFill>
              <a:latin typeface="Times New Roman" panose="02020603050405020304" pitchFamily="18" charset="0"/>
            </a:endParaRPr>
          </a:p>
        </p:txBody>
      </p:sp>
      <p:sp>
        <p:nvSpPr>
          <p:cNvPr id="13" name="Rectangle 3"/>
          <p:cNvSpPr>
            <a:spLocks noChangeArrowheads="1"/>
          </p:cNvSpPr>
          <p:nvPr/>
        </p:nvSpPr>
        <p:spPr bwMode="auto">
          <a:xfrm>
            <a:off x="698514" y="2996909"/>
            <a:ext cx="11098449" cy="3144695"/>
          </a:xfrm>
          <a:prstGeom prst="rect">
            <a:avLst/>
          </a:prstGeom>
          <a:noFill/>
          <a:ln w="38100" algn="ctr">
            <a:noFill/>
            <a:miter lim="800000"/>
          </a:ln>
        </p:spPr>
        <p:txBody>
          <a:bodyPr lIns="96762" tIns="48381" rIns="96762" bIns="48381">
            <a:spAutoFit/>
          </a:bodyPr>
          <a:lstStyle/>
          <a:p>
            <a:pPr defTabSz="967740">
              <a:spcBef>
                <a:spcPct val="20000"/>
              </a:spcBef>
            </a:pPr>
            <a:r>
              <a:rPr lang="en-US" altLang="zh-CN" sz="3000" b="1" dirty="0" smtClean="0">
                <a:solidFill>
                  <a:schemeClr val="tx1"/>
                </a:solidFill>
                <a:latin typeface="Arial" panose="020B0604020202020204" pitchFamily="34" charset="0"/>
              </a:rPr>
              <a:t>①</a:t>
            </a:r>
            <a:r>
              <a:rPr lang="zh-CN" altLang="en-US" sz="3000" b="1" dirty="0" smtClean="0">
                <a:solidFill>
                  <a:schemeClr val="tx1"/>
                </a:solidFill>
                <a:latin typeface="Arial" panose="020B0604020202020204" pitchFamily="34" charset="0"/>
              </a:rPr>
              <a:t>原料成分？含量？产品成分？从用途看性质？。</a:t>
            </a:r>
            <a:endParaRPr lang="zh-CN" altLang="en-US" sz="3000" b="1" dirty="0" smtClean="0">
              <a:solidFill>
                <a:schemeClr val="tx1"/>
              </a:solidFill>
              <a:latin typeface="Arial" panose="020B0604020202020204" pitchFamily="34" charset="0"/>
            </a:endParaRPr>
          </a:p>
          <a:p>
            <a:pPr defTabSz="967740">
              <a:spcBef>
                <a:spcPct val="20000"/>
              </a:spcBef>
            </a:pPr>
            <a:r>
              <a:rPr lang="en-US" altLang="zh-CN" sz="3000" b="1" dirty="0" smtClean="0">
                <a:solidFill>
                  <a:schemeClr val="tx1"/>
                </a:solidFill>
                <a:latin typeface="Arial" panose="020B0604020202020204" pitchFamily="34" charset="0"/>
              </a:rPr>
              <a:t>②</a:t>
            </a:r>
            <a:r>
              <a:rPr lang="zh-CN" altLang="en-US" sz="3000" b="1" dirty="0" smtClean="0">
                <a:solidFill>
                  <a:schemeClr val="tx1"/>
                </a:solidFill>
                <a:latin typeface="Arial" panose="020B0604020202020204" pitchFamily="34" charset="0"/>
              </a:rPr>
              <a:t>基本辨别出预处理、反应、提纯、分离等阶段。</a:t>
            </a:r>
            <a:endParaRPr lang="zh-CN" altLang="en-US" sz="3000" b="1" dirty="0" smtClean="0">
              <a:solidFill>
                <a:schemeClr val="tx1"/>
              </a:solidFill>
              <a:latin typeface="Arial" panose="020B0604020202020204" pitchFamily="34" charset="0"/>
            </a:endParaRPr>
          </a:p>
          <a:p>
            <a:pPr defTabSz="967740">
              <a:spcBef>
                <a:spcPct val="20000"/>
              </a:spcBef>
            </a:pPr>
            <a:r>
              <a:rPr lang="en-US" altLang="zh-CN" sz="3000" b="1" dirty="0" smtClean="0">
                <a:solidFill>
                  <a:schemeClr val="tx1"/>
                </a:solidFill>
                <a:latin typeface="Arial" panose="020B0604020202020204" pitchFamily="34" charset="0"/>
              </a:rPr>
              <a:t>③</a:t>
            </a:r>
            <a:r>
              <a:rPr lang="zh-CN" altLang="en-US" sz="3000" b="1" dirty="0" smtClean="0">
                <a:solidFill>
                  <a:schemeClr val="tx1"/>
                </a:solidFill>
                <a:latin typeface="Arial" panose="020B0604020202020204" pitchFamily="34" charset="0"/>
              </a:rPr>
              <a:t>重点提取信息：</a:t>
            </a:r>
            <a:r>
              <a:rPr lang="zh-CN" altLang="en-US" sz="3000" b="1" dirty="0" smtClean="0">
                <a:solidFill>
                  <a:schemeClr val="tx1"/>
                </a:solidFill>
                <a:sym typeface="宋体" panose="02010600030101010101" pitchFamily="2" charset="-122"/>
              </a:rPr>
              <a:t>物料走向；主要步骤；主要操作；条件及操作标注</a:t>
            </a:r>
            <a:endParaRPr lang="en-US" altLang="zh-CN" sz="3000" b="1" dirty="0" smtClean="0">
              <a:solidFill>
                <a:schemeClr val="tx1"/>
              </a:solidFill>
              <a:sym typeface="宋体" panose="02010600030101010101" pitchFamily="2" charset="-122"/>
            </a:endParaRPr>
          </a:p>
          <a:p>
            <a:pPr defTabSz="967740">
              <a:spcBef>
                <a:spcPct val="20000"/>
              </a:spcBef>
            </a:pPr>
            <a:r>
              <a:rPr lang="en-US" altLang="zh-CN" sz="3000" b="1" dirty="0" smtClean="0">
                <a:solidFill>
                  <a:schemeClr val="tx1"/>
                </a:solidFill>
                <a:latin typeface="Arial" panose="020B0604020202020204" pitchFamily="34" charset="0"/>
              </a:rPr>
              <a:t>④</a:t>
            </a:r>
            <a:r>
              <a:rPr lang="zh-CN" altLang="en-US" sz="3000" b="1" dirty="0" smtClean="0">
                <a:solidFill>
                  <a:schemeClr val="tx1"/>
                </a:solidFill>
                <a:latin typeface="Arial" panose="020B0604020202020204" pitchFamily="34" charset="0"/>
              </a:rPr>
              <a:t>带着质与量的意识分析各过程，参考数据，组织语言卡住信息回答设问。 </a:t>
            </a:r>
            <a:endParaRPr lang="zh-CN" altLang="en-US" sz="3000" b="1" dirty="0" smtClean="0">
              <a:solidFill>
                <a:schemeClr val="tx1"/>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p:nvPr/>
        </p:nvSpPr>
        <p:spPr>
          <a:xfrm>
            <a:off x="858520" y="271780"/>
            <a:ext cx="9617075" cy="4117340"/>
          </a:xfrm>
          <a:prstGeom prst="rect">
            <a:avLst/>
          </a:prstGeom>
          <a:noFill/>
          <a:ln w="9525">
            <a:noFill/>
          </a:ln>
        </p:spPr>
        <p:txBody>
          <a:bodyPr wrap="square">
            <a:spAutoFit/>
          </a:bodyPr>
          <a:lstStyle/>
          <a:p>
            <a:pPr eaLnBrk="0" hangingPunct="0">
              <a:lnSpc>
                <a:spcPct val="110000"/>
              </a:lnSpc>
            </a:pPr>
            <a:r>
              <a:rPr lang="en-US" altLang="zh-CN" sz="3400" b="1">
                <a:solidFill>
                  <a:srgbClr val="FF0000"/>
                </a:solidFill>
                <a:latin typeface="等线" panose="02010600030101010101" pitchFamily="2" charset="-122"/>
                <a:ea typeface="等线" panose="02010600030101010101" pitchFamily="2" charset="-122"/>
                <a:cs typeface="等线" panose="02010600030101010101" pitchFamily="2" charset="-122"/>
              </a:rPr>
              <a:t>3</a:t>
            </a:r>
            <a:r>
              <a:rPr lang="zh-CN" altLang="en-US" sz="3400" b="1">
                <a:solidFill>
                  <a:srgbClr val="FF0000"/>
                </a:solidFill>
                <a:latin typeface="等线" panose="02010600030101010101" pitchFamily="2" charset="-122"/>
                <a:ea typeface="等线" panose="02010600030101010101" pitchFamily="2" charset="-122"/>
                <a:cs typeface="等线" panose="02010600030101010101" pitchFamily="2" charset="-122"/>
              </a:rPr>
              <a:t>、</a:t>
            </a:r>
            <a:r>
              <a:rPr lang="zh-CN" altLang="en-US" sz="3400" b="1">
                <a:solidFill>
                  <a:srgbClr val="FF0000"/>
                </a:solidFill>
                <a:latin typeface="等线" panose="02010600030101010101" pitchFamily="2" charset="-122"/>
                <a:ea typeface="等线" panose="02010600030101010101" pitchFamily="2" charset="-122"/>
                <a:cs typeface="等线" panose="02010600030101010101" pitchFamily="2" charset="-122"/>
              </a:rPr>
              <a:t>反应原理题 </a:t>
            </a:r>
            <a:r>
              <a:rPr lang="zh-CN" altLang="en-US" sz="3400" b="1">
                <a:solidFill>
                  <a:srgbClr val="FF0000"/>
                </a:solidFill>
                <a:latin typeface="Times New Roman" panose="02020603050405020304" pitchFamily="18" charset="0"/>
                <a:ea typeface="楷体_GB2312" panose="02010609030101010101" pitchFamily="49" charset="-122"/>
              </a:rPr>
              <a:t> </a:t>
            </a:r>
            <a:endParaRPr lang="zh-CN" altLang="en-US" sz="3400" b="1">
              <a:solidFill>
                <a:srgbClr val="FF0000"/>
              </a:solidFill>
              <a:latin typeface="Times New Roman" panose="02020603050405020304" pitchFamily="18" charset="0"/>
              <a:ea typeface="楷体_GB2312" panose="02010609030101010101" pitchFamily="49" charset="-122"/>
            </a:endParaRPr>
          </a:p>
          <a:p>
            <a:pPr eaLnBrk="0" hangingPunct="0">
              <a:lnSpc>
                <a:spcPct val="110000"/>
              </a:lnSpc>
            </a:pPr>
            <a:r>
              <a:rPr lang="en-US" altLang="zh-CN" sz="3400" b="1">
                <a:solidFill>
                  <a:schemeClr val="tx1"/>
                </a:solidFill>
                <a:latin typeface="华文中宋" panose="02010600040101010101" charset="-122"/>
                <a:ea typeface="华文中宋" panose="02010600040101010101" charset="-122"/>
                <a:cs typeface="华文中宋" panose="02010600040101010101" charset="-122"/>
                <a:sym typeface="+mn-ea"/>
              </a:rPr>
              <a:t>(1)</a:t>
            </a:r>
            <a:r>
              <a:rPr lang="zh-CN" altLang="en-US" sz="3400" b="1">
                <a:solidFill>
                  <a:schemeClr val="tx1"/>
                </a:solidFill>
                <a:latin typeface="华文中宋" panose="02010600040101010101" charset="-122"/>
                <a:ea typeface="华文中宋" panose="02010600040101010101" charset="-122"/>
                <a:cs typeface="华文中宋" panose="02010600040101010101" charset="-122"/>
                <a:sym typeface="+mn-ea"/>
              </a:rPr>
              <a:t>热化学：热化学方程式的书写、△</a:t>
            </a:r>
            <a:r>
              <a:rPr lang="en-US" altLang="zh-CN" sz="3400" b="1">
                <a:solidFill>
                  <a:schemeClr val="tx1"/>
                </a:solidFill>
                <a:latin typeface="华文中宋" panose="02010600040101010101" charset="-122"/>
                <a:ea typeface="华文中宋" panose="02010600040101010101" charset="-122"/>
                <a:cs typeface="华文中宋" panose="02010600040101010101" charset="-122"/>
                <a:sym typeface="+mn-ea"/>
              </a:rPr>
              <a:t>H</a:t>
            </a:r>
            <a:r>
              <a:rPr lang="zh-CN" altLang="en-US" sz="3400" b="1">
                <a:solidFill>
                  <a:schemeClr val="tx1"/>
                </a:solidFill>
                <a:latin typeface="华文中宋" panose="02010600040101010101" charset="-122"/>
                <a:ea typeface="华文中宋" panose="02010600040101010101" charset="-122"/>
                <a:cs typeface="华文中宋" panose="02010600040101010101" charset="-122"/>
                <a:sym typeface="+mn-ea"/>
              </a:rPr>
              <a:t>计算</a:t>
            </a:r>
            <a:endParaRPr lang="en-US" altLang="zh-CN" sz="3400" b="1">
              <a:solidFill>
                <a:schemeClr val="tx1"/>
              </a:solidFill>
              <a:latin typeface="华文中宋" panose="02010600040101010101" charset="-122"/>
              <a:ea typeface="华文中宋" panose="02010600040101010101" charset="-122"/>
              <a:cs typeface="华文中宋" panose="02010600040101010101" charset="-122"/>
            </a:endParaRPr>
          </a:p>
          <a:p>
            <a:pPr eaLnBrk="0" hangingPunct="0">
              <a:lnSpc>
                <a:spcPct val="110000"/>
              </a:lnSpc>
            </a:pPr>
            <a:r>
              <a:rPr lang="en-US" altLang="zh-CN" sz="3400" b="1">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3400" b="1">
                <a:solidFill>
                  <a:schemeClr val="tx1"/>
                </a:solidFill>
                <a:latin typeface="华文中宋" panose="02010600040101010101" charset="-122"/>
                <a:ea typeface="华文中宋" panose="02010600040101010101" charset="-122"/>
                <a:cs typeface="华文中宋" panose="02010600040101010101" charset="-122"/>
                <a:sym typeface="+mn-ea"/>
              </a:rPr>
              <a:t>速率与平衡体系：化学平衡，电离平衡，</a:t>
            </a:r>
            <a:br>
              <a:rPr lang="zh-CN" altLang="en-US" sz="3400" b="1">
                <a:solidFill>
                  <a:schemeClr val="tx1"/>
                </a:solidFill>
                <a:latin typeface="华文中宋" panose="02010600040101010101" charset="-122"/>
                <a:ea typeface="华文中宋" panose="02010600040101010101" charset="-122"/>
                <a:cs typeface="华文中宋" panose="02010600040101010101" charset="-122"/>
                <a:sym typeface="+mn-ea"/>
              </a:rPr>
            </a:br>
            <a:r>
              <a:rPr lang="zh-CN" altLang="en-US" sz="3400" b="1">
                <a:solidFill>
                  <a:schemeClr val="tx1"/>
                </a:solidFill>
                <a:latin typeface="华文中宋" panose="02010600040101010101" charset="-122"/>
                <a:ea typeface="华文中宋" panose="02010600040101010101" charset="-122"/>
                <a:cs typeface="华文中宋" panose="02010600040101010101" charset="-122"/>
                <a:sym typeface="+mn-ea"/>
              </a:rPr>
              <a:t>                   水解平衡及溶解平衡。 </a:t>
            </a:r>
            <a:endParaRPr lang="zh-CN" altLang="en-US" sz="3400" b="1">
              <a:solidFill>
                <a:schemeClr val="tx1"/>
              </a:solidFill>
              <a:latin typeface="华文中宋" panose="02010600040101010101" charset="-122"/>
              <a:ea typeface="华文中宋" panose="02010600040101010101" charset="-122"/>
              <a:cs typeface="华文中宋" panose="02010600040101010101" charset="-122"/>
            </a:endParaRPr>
          </a:p>
          <a:p>
            <a:pPr eaLnBrk="0" hangingPunct="0">
              <a:lnSpc>
                <a:spcPct val="110000"/>
              </a:lnSpc>
            </a:pPr>
            <a:r>
              <a:rPr lang="en-US" altLang="zh-CN" sz="3400" b="1">
                <a:solidFill>
                  <a:schemeClr val="tx1"/>
                </a:solidFill>
                <a:latin typeface="华文中宋" panose="02010600040101010101" charset="-122"/>
                <a:ea typeface="华文中宋" panose="02010600040101010101" charset="-122"/>
                <a:cs typeface="华文中宋" panose="02010600040101010101" charset="-122"/>
                <a:sym typeface="+mn-ea"/>
              </a:rPr>
              <a:t>(3)</a:t>
            </a:r>
            <a:r>
              <a:rPr lang="zh-CN" altLang="en-US" sz="3400" b="1">
                <a:solidFill>
                  <a:schemeClr val="tx1"/>
                </a:solidFill>
                <a:latin typeface="华文中宋" panose="02010600040101010101" charset="-122"/>
                <a:ea typeface="华文中宋" panose="02010600040101010101" charset="-122"/>
                <a:cs typeface="华文中宋" panose="02010600040101010101" charset="-122"/>
                <a:sym typeface="+mn-ea"/>
              </a:rPr>
              <a:t>电化学：工作原理及应用。</a:t>
            </a:r>
            <a:endParaRPr lang="zh-CN" altLang="en-US" sz="3400" b="1">
              <a:solidFill>
                <a:schemeClr val="tx1"/>
              </a:solidFill>
              <a:latin typeface="华文中宋" panose="02010600040101010101" charset="-122"/>
              <a:ea typeface="华文中宋" panose="02010600040101010101" charset="-122"/>
              <a:cs typeface="华文中宋" panose="02010600040101010101" charset="-122"/>
            </a:endParaRPr>
          </a:p>
          <a:p>
            <a:pPr eaLnBrk="0" hangingPunct="0">
              <a:lnSpc>
                <a:spcPct val="110000"/>
              </a:lnSpc>
            </a:pPr>
            <a:r>
              <a:rPr lang="en-US" altLang="zh-CN" sz="3400" b="1">
                <a:solidFill>
                  <a:schemeClr val="tx1"/>
                </a:solidFill>
                <a:latin typeface="华文中宋" panose="02010600040101010101" charset="-122"/>
                <a:ea typeface="华文中宋" panose="02010600040101010101" charset="-122"/>
                <a:cs typeface="华文中宋" panose="02010600040101010101" charset="-122"/>
                <a:sym typeface="+mn-ea"/>
              </a:rPr>
              <a:t>(4)</a:t>
            </a:r>
            <a:r>
              <a:rPr lang="zh-CN" altLang="en-US" sz="3400" b="1">
                <a:solidFill>
                  <a:schemeClr val="tx1"/>
                </a:solidFill>
                <a:latin typeface="华文中宋" panose="02010600040101010101" charset="-122"/>
                <a:ea typeface="华文中宋" panose="02010600040101010101" charset="-122"/>
                <a:cs typeface="华文中宋" panose="02010600040101010101" charset="-122"/>
                <a:sym typeface="+mn-ea"/>
              </a:rPr>
              <a:t>学科内及学科间综合考查。</a:t>
            </a:r>
            <a:endParaRPr lang="en-US" altLang="zh-CN" sz="3400" b="1">
              <a:solidFill>
                <a:schemeClr val="tx1"/>
              </a:solidFill>
              <a:latin typeface="华文中宋" panose="02010600040101010101" charset="-122"/>
              <a:ea typeface="华文中宋" panose="02010600040101010101" charset="-122"/>
              <a:cs typeface="华文中宋" panose="02010600040101010101" charset="-122"/>
            </a:endParaRPr>
          </a:p>
          <a:p>
            <a:pPr eaLnBrk="0" hangingPunct="0">
              <a:lnSpc>
                <a:spcPct val="110000"/>
              </a:lnSpc>
            </a:pPr>
            <a:r>
              <a:rPr lang="en-US" altLang="zh-CN" sz="3400" b="1">
                <a:solidFill>
                  <a:schemeClr val="tx1"/>
                </a:solidFill>
                <a:latin typeface="华文中宋" panose="02010600040101010101" charset="-122"/>
                <a:ea typeface="华文中宋" panose="02010600040101010101" charset="-122"/>
                <a:cs typeface="华文中宋" panose="02010600040101010101" charset="-122"/>
                <a:sym typeface="+mn-ea"/>
              </a:rPr>
              <a:t>(5)</a:t>
            </a:r>
            <a:r>
              <a:rPr lang="zh-CN" altLang="en-US" sz="3400" b="1">
                <a:solidFill>
                  <a:schemeClr val="tx1"/>
                </a:solidFill>
                <a:latin typeface="华文中宋" panose="02010600040101010101" charset="-122"/>
                <a:ea typeface="华文中宋" panose="02010600040101010101" charset="-122"/>
                <a:cs typeface="华文中宋" panose="02010600040101010101" charset="-122"/>
                <a:sym typeface="+mn-ea"/>
              </a:rPr>
              <a:t>图像分析与解读</a:t>
            </a:r>
            <a:endParaRPr lang="zh-CN" altLang="en-US" sz="3400" b="1">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858520" y="4671695"/>
            <a:ext cx="8940800" cy="1568450"/>
          </a:xfrm>
          <a:prstGeom prst="rect">
            <a:avLst/>
          </a:prstGeom>
          <a:noFill/>
        </p:spPr>
        <p:txBody>
          <a:bodyPr wrap="square" rtlCol="0" anchor="t">
            <a:spAutoFit/>
          </a:bodyPr>
          <a:lstStyle/>
          <a:p>
            <a:r>
              <a:rPr lang="zh-CN" altLang="en-US" sz="2400" b="1">
                <a:solidFill>
                  <a:srgbClr val="00B050"/>
                </a:solidFill>
                <a:latin typeface="华文中宋" panose="02010600040101010101" charset="-122"/>
                <a:ea typeface="华文中宋" panose="02010600040101010101" charset="-122"/>
                <a:cs typeface="华文中宋" panose="02010600040101010101" charset="-122"/>
              </a:rPr>
              <a:t>复习指导：</a:t>
            </a:r>
            <a:endParaRPr lang="zh-CN" altLang="en-US" sz="2400" b="1">
              <a:solidFill>
                <a:srgbClr val="00B050"/>
              </a:solidFill>
              <a:latin typeface="华文中宋" panose="02010600040101010101" charset="-122"/>
              <a:ea typeface="华文中宋" panose="02010600040101010101" charset="-122"/>
              <a:cs typeface="华文中宋" panose="02010600040101010101" charset="-122"/>
            </a:endParaRPr>
          </a:p>
          <a:p>
            <a:r>
              <a:rPr lang="zh-CN" altLang="en-US" sz="2400" b="1">
                <a:solidFill>
                  <a:srgbClr val="00B050"/>
                </a:solidFill>
                <a:latin typeface="华文中宋" panose="02010600040101010101" charset="-122"/>
                <a:ea typeface="华文中宋" panose="02010600040101010101" charset="-122"/>
                <a:cs typeface="华文中宋" panose="02010600040101010101" charset="-122"/>
              </a:rPr>
              <a:t>1、熟练应用各类计算公式并强化简单计算，保证结果的准确性， </a:t>
            </a:r>
            <a:endParaRPr lang="zh-CN" altLang="en-US" sz="2400" b="1">
              <a:solidFill>
                <a:srgbClr val="00B050"/>
              </a:solidFill>
              <a:latin typeface="华文中宋" panose="02010600040101010101" charset="-122"/>
              <a:ea typeface="华文中宋" panose="02010600040101010101" charset="-122"/>
              <a:cs typeface="华文中宋" panose="02010600040101010101" charset="-122"/>
            </a:endParaRPr>
          </a:p>
          <a:p>
            <a:r>
              <a:rPr lang="zh-CN" altLang="en-US" sz="2400" b="1">
                <a:solidFill>
                  <a:srgbClr val="00B050"/>
                </a:solidFill>
                <a:latin typeface="华文中宋" panose="02010600040101010101" charset="-122"/>
                <a:ea typeface="华文中宋" panose="02010600040101010101" charset="-122"/>
                <a:cs typeface="华文中宋" panose="02010600040101010101" charset="-122"/>
              </a:rPr>
              <a:t>     总结应用平衡理论答题的模板；</a:t>
            </a:r>
            <a:endParaRPr lang="zh-CN" altLang="en-US" sz="2400" b="1">
              <a:solidFill>
                <a:srgbClr val="00B050"/>
              </a:solidFill>
              <a:latin typeface="华文中宋" panose="02010600040101010101" charset="-122"/>
              <a:ea typeface="华文中宋" panose="02010600040101010101" charset="-122"/>
              <a:cs typeface="华文中宋" panose="02010600040101010101" charset="-122"/>
            </a:endParaRPr>
          </a:p>
          <a:p>
            <a:r>
              <a:rPr lang="zh-CN" altLang="en-US" sz="2400" b="1">
                <a:solidFill>
                  <a:srgbClr val="00B050"/>
                </a:solidFill>
                <a:latin typeface="华文中宋" panose="02010600040101010101" charset="-122"/>
                <a:ea typeface="华文中宋" panose="02010600040101010101" charset="-122"/>
                <a:cs typeface="华文中宋" panose="02010600040101010101" charset="-122"/>
              </a:rPr>
              <a:t>2、错题整理。将训练过的此类错题整理几遍，并做总结。</a:t>
            </a:r>
            <a:endParaRPr lang="zh-CN" altLang="en-US" sz="2400" b="1">
              <a:solidFill>
                <a:srgbClr val="00B050"/>
              </a:solidFill>
              <a:latin typeface="华文中宋" panose="02010600040101010101" charset="-122"/>
              <a:ea typeface="华文中宋" panose="02010600040101010101" charset="-122"/>
              <a:cs typeface="华文中宋" panose="02010600040101010101" charset="-122"/>
            </a:endParaRP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3840" y="292735"/>
            <a:ext cx="11716385" cy="5388610"/>
          </a:xfrm>
        </p:spPr>
        <p:txBody>
          <a:bodyPr>
            <a:noAutofit/>
          </a:bodyPr>
          <a:p>
            <a:pPr marL="0" indent="0">
              <a:buNone/>
            </a:pPr>
            <a:r>
              <a:rPr lang="en-US" altLang="zh-CN" sz="2800" b="1"/>
              <a:t>    </a:t>
            </a:r>
            <a:r>
              <a:rPr lang="zh-CN" altLang="en-US" sz="2800" b="1"/>
              <a:t>原理大题，往往提供的是多个可逆反应，可能是连续反应，也可能是竞争反应。如果是连续反应，要注意两个反应活化能的差异、决速步的认定以及前一步反应产物浓度的变化对后一步反应平衡的影响。如果是竞争反应，则需要考虑产物的选择性以及各个反应之间的相互影响。</a:t>
            </a:r>
            <a:endParaRPr lang="zh-CN" altLang="en-US" sz="2800" b="1"/>
          </a:p>
          <a:p>
            <a:pPr marL="0" indent="0">
              <a:buNone/>
            </a:pPr>
            <a:r>
              <a:rPr lang="zh-CN" altLang="en-US" sz="2800" b="1"/>
              <a:t>   原理大题的选择题其实是不定项选择。如果是四个选项且选项之间存在对立性，基本确定是单选，如果超过四个选项且选项之间没有关联性，并且问“下列说法正确”或者是“措施或做法”的，那么基本是多选。对于这种题型，在这里提醒同学们的是：宁可少选，不要错选。平时的一些结论在这个题目情景中有可能并不适用，要结合题给信息具体分析。</a:t>
            </a:r>
            <a:endParaRPr lang="zh-CN" altLang="en-US" sz="2800" b="1"/>
          </a:p>
          <a:p>
            <a:pPr marL="0" indent="0">
              <a:buNone/>
            </a:pPr>
            <a:endParaRPr lang="zh-CN" altLang="en-US" sz="2800" b="1"/>
          </a:p>
          <a:p>
            <a:pPr marL="0" indent="0">
              <a:buNone/>
            </a:pPr>
            <a:endParaRPr lang="zh-CN" altLang="en-US" sz="2800" b="1"/>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63177" y="470543"/>
            <a:ext cx="10852237" cy="5388907"/>
          </a:xfrm>
        </p:spPr>
        <p:txBody>
          <a:bodyPr>
            <a:noAutofit/>
          </a:bodyPr>
          <a:p>
            <a:pPr marL="0" indent="0">
              <a:buNone/>
            </a:pPr>
            <a:r>
              <a:rPr lang="zh-CN" altLang="en-US" sz="3200" b="1"/>
              <a:t>对解释说理题的技巧。第一步，看准题目要求。是根据现实操作还是图表信息来进行原因分析，还有是否规定从什么方面来解释作答；第二步，如果是分析图表，则需要分析这其中的自变量和因变量，高中阶段基本就是控制变量法；第三步，多角度解答，同时再看一下题干中是否有其它相关信息。主要从以下几个方面入手：①平衡移动；②反应速率；③过渡态理论，活化能，活化分子，决速步；④生活生产实际，成本，原料获取的难易程度。</a:t>
            </a:r>
            <a:endParaRPr lang="zh-CN" altLang="en-US" sz="3200" b="1"/>
          </a:p>
          <a:p>
            <a:endParaRPr lang="zh-CN" altLang="en-US" sz="3200" b="1"/>
          </a:p>
          <a:p>
            <a:endParaRPr lang="zh-CN" altLang="en-US" sz="3200" b="1"/>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00990" y="153670"/>
            <a:ext cx="11619230" cy="6079490"/>
          </a:xfrm>
        </p:spPr>
        <p:txBody>
          <a:bodyPr>
            <a:noAutofit/>
          </a:bodyPr>
          <a:p>
            <a:pPr marL="0" indent="0">
              <a:buNone/>
            </a:pPr>
            <a:r>
              <a:rPr lang="en-US" altLang="zh-CN" sz="2800" b="1"/>
              <a:t>4</a:t>
            </a:r>
            <a:r>
              <a:rPr sz="2800" b="1"/>
              <a:t>、</a:t>
            </a:r>
            <a:r>
              <a:rPr lang="zh-CN" altLang="en-US" sz="2800" b="1"/>
              <a:t>有机大题，是化学全卷的最后一题，也最有可能拿满分的，所以</a:t>
            </a:r>
            <a:r>
              <a:rPr lang="zh-CN" altLang="en-US" sz="2800" b="1" u="sng">
                <a:solidFill>
                  <a:srgbClr val="FF0000"/>
                </a:solidFill>
              </a:rPr>
              <a:t>不一定</a:t>
            </a:r>
            <a:r>
              <a:rPr lang="zh-CN" altLang="en-US" sz="2800" b="1"/>
              <a:t>要放到最后时刻才做。关键在于推断，重点关注官能团的变化，具体可从三方面入手：①关注题中特殊的反应条件（包括学过的和新信息提供的）；②利用题给的已知结构简式进行推导和假设；③利用前后分子式的变化和不饱和度。若某种物质实在推不出，可以先放一放，有些时候这并不影响全局。</a:t>
            </a:r>
            <a:endParaRPr lang="zh-CN" altLang="en-US" sz="2800" b="1"/>
          </a:p>
          <a:p>
            <a:pPr marL="0" indent="0">
              <a:buNone/>
            </a:pPr>
            <a:r>
              <a:rPr lang="zh-CN" altLang="en-US" sz="2800" b="1"/>
              <a:t>书写结构简式要注意，不要多氢或少氢，结构简式和键线式不要混用，苯环、基团书写要规范，比如，硝基（—NO</a:t>
            </a:r>
            <a:r>
              <a:rPr lang="zh-CN" altLang="en-US" sz="2800" b="1" baseline="-25000"/>
              <a:t>2</a:t>
            </a:r>
            <a:r>
              <a:rPr lang="zh-CN" altLang="en-US" sz="2800" b="1"/>
              <a:t>或O</a:t>
            </a:r>
            <a:r>
              <a:rPr lang="zh-CN" altLang="en-US" sz="2800" b="1" baseline="-25000"/>
              <a:t>2</a:t>
            </a:r>
            <a:r>
              <a:rPr lang="zh-CN" altLang="en-US" sz="2800" b="1"/>
              <a:t>N—）、醛基（—CHO或OHC—）、羧基（—COOH或HOOC—）。书写化学方程式要注意，生成的小分子物质不要漏写，反应条件写完整，用箭头代替原来的等号等。</a:t>
            </a:r>
            <a:endParaRPr lang="zh-CN" altLang="en-US" sz="2800" b="1"/>
          </a:p>
          <a:p>
            <a:endParaRPr lang="zh-CN" altLang="en-US" sz="2800" b="1"/>
          </a:p>
          <a:p>
            <a:endParaRPr lang="zh-CN" altLang="en-US" sz="2800" b="1"/>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36202" y="471178"/>
            <a:ext cx="10852237" cy="5388907"/>
          </a:xfrm>
        </p:spPr>
        <p:txBody>
          <a:bodyPr/>
          <a:p>
            <a:pPr marL="0" indent="0">
              <a:buNone/>
            </a:pPr>
            <a:r>
              <a:rPr lang="zh-CN" altLang="en-US" sz="3600" b="1"/>
              <a:t>同分异构体的书写，通常涉及苯环上的同分异构体或者是含N、O、S等原子的杂环同分异构体。首先要看清是写出所有同分异构体还是写其中几个，全写的个数往往为4个左右，多写只看前4个，写对2个才有1分。书写时，可以根据限定条件先写出固定部分，再进行残基分析（通常借助不饱和度进行分析），并且从对称性较好逐渐向不对称过渡。</a:t>
            </a:r>
            <a:endParaRPr lang="zh-CN" altLang="en-US" sz="3600" b="1"/>
          </a:p>
          <a:p>
            <a:endParaRPr lang="zh-CN" altLang="en-US" sz="3600" b="1"/>
          </a:p>
          <a:p>
            <a:endParaRPr lang="zh-CN" altLang="en-US" sz="3600" b="1"/>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3040" y="292100"/>
            <a:ext cx="11297285" cy="6232525"/>
          </a:xfrm>
        </p:spPr>
        <p:txBody>
          <a:bodyPr>
            <a:noAutofit/>
          </a:bodyPr>
          <a:p>
            <a:pPr marL="0" indent="0">
              <a:buNone/>
            </a:pPr>
            <a:r>
              <a:rPr lang="zh-CN" altLang="en-US" sz="3200" b="1"/>
              <a:t>有机合成路线的书写，往往参照题给信息以及仿照题干局部流程，通过原料与目标产品的对比找到设计思路。很多时候题中给出的2-3个新信息往往有那么一个在题干中没有体现，主要是放在此题中运用。书写格式要规范，要把</a:t>
            </a:r>
            <a:r>
              <a:rPr lang="zh-CN" altLang="en-US" sz="3200" b="1">
                <a:solidFill>
                  <a:srgbClr val="FF0000"/>
                </a:solidFill>
              </a:rPr>
              <a:t>反应物写在箭头上面</a:t>
            </a:r>
            <a:r>
              <a:rPr lang="zh-CN" altLang="en-US" sz="3200" b="1"/>
              <a:t>，</a:t>
            </a:r>
            <a:r>
              <a:rPr lang="zh-CN" altLang="en-US" sz="3200" b="1">
                <a:solidFill>
                  <a:srgbClr val="FF0000"/>
                </a:solidFill>
              </a:rPr>
              <a:t>条件写在箭头下面</a:t>
            </a:r>
            <a:r>
              <a:rPr lang="zh-CN" altLang="en-US" sz="3200" b="1"/>
              <a:t>，不要写反了。无机试剂可以任选，如果目标产品含氮，氨气这种无机试剂要重视。有机试剂需由原料制备，不能直接引用。苯环上引入基团时还要注意定位取代基的问题，比如甲基、羟基是邻对位定位基，羧基、硝基是间位定位基。氨基和酚羟基容易被氧化需考虑保护及复原。</a:t>
            </a:r>
            <a:endParaRPr lang="zh-CN" altLang="en-US" sz="3200" b="1"/>
          </a:p>
          <a:p>
            <a:pPr marL="0" indent="0">
              <a:buNone/>
            </a:pPr>
            <a:endParaRPr lang="zh-CN" altLang="en-US" sz="3200" b="1"/>
          </a:p>
          <a:p>
            <a:pPr marL="0" indent="0">
              <a:buNone/>
            </a:pPr>
            <a:endParaRPr lang="zh-CN" altLang="en-US" sz="3200" b="1"/>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ph idx="1"/>
          </p:nvPr>
        </p:nvPicPr>
        <p:blipFill>
          <a:blip r:embed="rId1"/>
          <a:stretch>
            <a:fillRect/>
          </a:stretch>
        </p:blipFill>
        <p:spPr>
          <a:xfrm>
            <a:off x="0" y="0"/>
            <a:ext cx="12192000" cy="6837045"/>
          </a:xfrm>
          <a:prstGeom prst="rect">
            <a:avLst/>
          </a:prstGeom>
        </p:spPr>
      </p:pic>
    </p:spTree>
    <p:custDataLst>
      <p:tags r:id="rId2"/>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ChangeAspect="1"/>
          </p:cNvPicPr>
          <p:nvPr>
            <p:ph idx="1"/>
          </p:nvPr>
        </p:nvPicPr>
        <p:blipFill>
          <a:blip r:embed="rId1"/>
          <a:stretch>
            <a:fillRect/>
          </a:stretch>
        </p:blipFill>
        <p:spPr>
          <a:xfrm>
            <a:off x="0" y="0"/>
            <a:ext cx="12192000" cy="6887845"/>
          </a:xfrm>
          <a:prstGeom prst="rect">
            <a:avLst/>
          </a:prstGeom>
        </p:spPr>
      </p:pic>
    </p:spTree>
    <p:custDataLst>
      <p:tags r:id="rId2"/>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descr="111"/>
          <p:cNvPicPr>
            <a:picLocks noChangeAspect="1"/>
          </p:cNvPicPr>
          <p:nvPr/>
        </p:nvPicPr>
        <p:blipFill>
          <a:blip r:embed="rId1"/>
          <a:stretch>
            <a:fillRect/>
          </a:stretch>
        </p:blipFill>
        <p:spPr>
          <a:xfrm>
            <a:off x="46038" y="-112712"/>
            <a:ext cx="4419600" cy="4524375"/>
          </a:xfrm>
          <a:prstGeom prst="rect">
            <a:avLst/>
          </a:prstGeom>
          <a:noFill/>
          <a:ln w="9525">
            <a:noFill/>
          </a:ln>
        </p:spPr>
      </p:pic>
      <p:sp>
        <p:nvSpPr>
          <p:cNvPr id="4" name="文本框 3"/>
          <p:cNvSpPr txBox="1"/>
          <p:nvPr/>
        </p:nvSpPr>
        <p:spPr>
          <a:xfrm>
            <a:off x="2005330" y="2512060"/>
            <a:ext cx="9846310" cy="3169285"/>
          </a:xfrm>
          <a:prstGeom prst="rect">
            <a:avLst/>
          </a:prstGeom>
          <a:noFill/>
        </p:spPr>
        <p:txBody>
          <a:bodyPr wrap="square" rtlCol="0" anchor="t">
            <a:spAutoFit/>
          </a:bodyPr>
          <a:lstStyle/>
          <a:p>
            <a:pPr algn="l" eaLnBrk="0" hangingPunct="0">
              <a:buFont typeface="Wingdings" panose="05000000000000000000" pitchFamily="2" charset="2"/>
              <a:buChar char="n"/>
            </a:pPr>
            <a:r>
              <a:rPr lang="zh-CN" altLang="en-US" sz="4000" b="1">
                <a:solidFill>
                  <a:srgbClr val="FF0000"/>
                </a:solidFill>
                <a:ea typeface="华文中宋" panose="02010600040101010101" charset="-122"/>
                <a:sym typeface="+mn-ea"/>
              </a:rPr>
              <a:t>先易后难</a:t>
            </a:r>
            <a:r>
              <a:rPr lang="zh-CN" altLang="en-US" sz="4000" b="1">
                <a:ea typeface="华文中宋" panose="02010600040101010101" charset="-122"/>
                <a:sym typeface="+mn-ea"/>
              </a:rPr>
              <a:t> </a:t>
            </a:r>
            <a:r>
              <a:rPr lang="en-US" altLang="zh-CN" sz="4000" b="1">
                <a:ea typeface="华文中宋" panose="02010600040101010101" charset="-122"/>
                <a:sym typeface="+mn-ea"/>
              </a:rPr>
              <a:t>——</a:t>
            </a:r>
            <a:r>
              <a:rPr lang="zh-CN" altLang="en-US" sz="4000" b="1">
                <a:ea typeface="华文中宋" panose="02010600040101010101" charset="-122"/>
                <a:sym typeface="+mn-ea"/>
              </a:rPr>
              <a:t>拿下基本分，稳定情绪，  </a:t>
            </a:r>
            <a:br>
              <a:rPr lang="zh-CN" altLang="en-US" sz="4000" b="1">
                <a:ea typeface="华文中宋" panose="02010600040101010101" charset="-122"/>
                <a:sym typeface="+mn-ea"/>
              </a:rPr>
            </a:br>
            <a:r>
              <a:rPr lang="zh-CN" altLang="en-US" sz="4000" b="1">
                <a:ea typeface="华文中宋" panose="02010600040101010101" charset="-122"/>
                <a:sym typeface="+mn-ea"/>
              </a:rPr>
              <a:t>                           增强信心。</a:t>
            </a:r>
            <a:endParaRPr lang="zh-CN" altLang="en-US" sz="4000" b="1">
              <a:latin typeface="Times New Roman" panose="02020603050405020304" pitchFamily="18" charset="0"/>
              <a:ea typeface="华文中宋" panose="02010600040101010101" charset="-122"/>
            </a:endParaRPr>
          </a:p>
          <a:p>
            <a:pPr algn="l" eaLnBrk="0" hangingPunct="0">
              <a:buFont typeface="Wingdings" panose="05000000000000000000" pitchFamily="2" charset="2"/>
              <a:buChar char="n"/>
            </a:pPr>
            <a:r>
              <a:rPr lang="zh-CN" altLang="en-US" sz="4000" b="1">
                <a:solidFill>
                  <a:srgbClr val="FF0000"/>
                </a:solidFill>
                <a:ea typeface="华文中宋" panose="02010600040101010101" charset="-122"/>
                <a:sym typeface="+mn-ea"/>
              </a:rPr>
              <a:t>低档题</a:t>
            </a:r>
            <a:r>
              <a:rPr lang="en-US" altLang="zh-CN" sz="4000" b="1">
                <a:ea typeface="华文中宋" panose="02010600040101010101" charset="-122"/>
                <a:sym typeface="+mn-ea"/>
              </a:rPr>
              <a:t>——</a:t>
            </a:r>
            <a:r>
              <a:rPr lang="zh-CN" altLang="en-US" sz="4000" b="1">
                <a:ea typeface="华文中宋" panose="02010600040101010101" charset="-122"/>
                <a:sym typeface="+mn-ea"/>
              </a:rPr>
              <a:t>志在必得，绝不丢分！</a:t>
            </a:r>
            <a:endParaRPr lang="zh-CN" altLang="en-US" sz="4000" b="1">
              <a:latin typeface="Times New Roman" panose="02020603050405020304" pitchFamily="18" charset="0"/>
              <a:ea typeface="华文中宋" panose="02010600040101010101" charset="-122"/>
            </a:endParaRPr>
          </a:p>
          <a:p>
            <a:pPr algn="l" eaLnBrk="0" hangingPunct="0">
              <a:buFont typeface="Wingdings" panose="05000000000000000000" pitchFamily="2" charset="2"/>
              <a:buChar char="n"/>
            </a:pPr>
            <a:r>
              <a:rPr lang="zh-CN" altLang="en-US" sz="4000" b="1">
                <a:solidFill>
                  <a:srgbClr val="FF0000"/>
                </a:solidFill>
                <a:ea typeface="华文中宋" panose="02010600040101010101" charset="-122"/>
                <a:sym typeface="+mn-ea"/>
              </a:rPr>
              <a:t>中档题</a:t>
            </a:r>
            <a:r>
              <a:rPr lang="en-US" altLang="zh-CN" sz="4000" b="1">
                <a:ea typeface="华文中宋" panose="02010600040101010101" charset="-122"/>
                <a:sym typeface="+mn-ea"/>
              </a:rPr>
              <a:t>——</a:t>
            </a:r>
            <a:r>
              <a:rPr lang="zh-CN" altLang="en-US" sz="4000" b="1">
                <a:ea typeface="华文中宋" panose="02010600040101010101" charset="-122"/>
                <a:sym typeface="+mn-ea"/>
              </a:rPr>
              <a:t>抓住不放，做完做对！</a:t>
            </a:r>
            <a:endParaRPr lang="zh-CN" altLang="en-US" sz="4000" b="1">
              <a:latin typeface="Times New Roman" panose="02020603050405020304" pitchFamily="18" charset="0"/>
              <a:ea typeface="华文中宋" panose="02010600040101010101" charset="-122"/>
            </a:endParaRPr>
          </a:p>
          <a:p>
            <a:pPr algn="l" eaLnBrk="0" hangingPunct="0">
              <a:buFont typeface="Wingdings" panose="05000000000000000000" pitchFamily="2" charset="2"/>
              <a:buChar char="n"/>
            </a:pPr>
            <a:r>
              <a:rPr lang="zh-CN" altLang="en-US" sz="4000" b="1">
                <a:solidFill>
                  <a:srgbClr val="FF0000"/>
                </a:solidFill>
                <a:latin typeface="Times New Roman" panose="02020603050405020304" pitchFamily="18" charset="0"/>
                <a:ea typeface="华文中宋" panose="02010600040101010101" charset="-122"/>
                <a:sym typeface="+mn-ea"/>
              </a:rPr>
              <a:t>高档题</a:t>
            </a:r>
            <a:r>
              <a:rPr lang="en-US" altLang="zh-CN" sz="4000" b="1">
                <a:latin typeface="Times New Roman" panose="02020603050405020304" pitchFamily="18" charset="0"/>
                <a:ea typeface="华文中宋" panose="02010600040101010101" charset="-122"/>
                <a:sym typeface="+mn-ea"/>
              </a:rPr>
              <a:t>——</a:t>
            </a:r>
            <a:r>
              <a:rPr lang="zh-CN" altLang="en-US" sz="4000" b="1">
                <a:latin typeface="Times New Roman" panose="02020603050405020304" pitchFamily="18" charset="0"/>
                <a:ea typeface="华文中宋" panose="02010600040101010101" charset="-122"/>
                <a:sym typeface="+mn-ea"/>
              </a:rPr>
              <a:t>量力而行，该放就行！</a:t>
            </a:r>
            <a:endParaRPr lang="zh-CN" altLang="en-US" sz="4000" b="1">
              <a:latin typeface="Times New Roman" panose="02020603050405020304" pitchFamily="18" charset="0"/>
              <a:ea typeface="华文中宋" panose="02010600040101010101" charset="-122"/>
              <a:sym typeface="+mn-ea"/>
            </a:endParaRPr>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sz="4000">
                <a:solidFill>
                  <a:srgbClr val="FF0000"/>
                </a:solidFill>
                <a:effectLst>
                  <a:outerShdw blurRad="38100" dist="38100" dir="2700000">
                    <a:srgbClr val="000000"/>
                  </a:outerShdw>
                </a:effectLst>
                <a:latin typeface="Garamond" panose="02020404030301010803" pitchFamily="18" charset="0"/>
                <a:ea typeface="华文中宋" panose="02010600040101010101" charset="-122"/>
                <a:cs typeface="+mn-cs"/>
                <a:sym typeface="+mn-ea"/>
              </a:rPr>
              <a:t>选择题答题策略</a:t>
            </a:r>
            <a:br>
              <a:rPr lang="zh-CN" altLang="en-US" sz="4000" b="1" strike="noStrike" noProof="1">
                <a:effectLst>
                  <a:outerShdw blurRad="38100" dist="38100" dir="2700000">
                    <a:srgbClr val="000000"/>
                  </a:outerShdw>
                </a:effectLst>
                <a:ea typeface="华文中宋" panose="02010600040101010101" charset="-122"/>
              </a:rPr>
            </a:br>
            <a:endParaRPr lang="zh-CN" altLang="en-US" sz="4000"/>
          </a:p>
        </p:txBody>
      </p:sp>
      <p:sp>
        <p:nvSpPr>
          <p:cNvPr id="3" name="内容占位符 2"/>
          <p:cNvSpPr>
            <a:spLocks noGrp="1"/>
          </p:cNvSpPr>
          <p:nvPr>
            <p:ph idx="1"/>
          </p:nvPr>
        </p:nvSpPr>
        <p:spPr/>
        <p:txBody>
          <a:bodyPr>
            <a:normAutofit/>
          </a:bodyPr>
          <a:lstStyle/>
          <a:p>
            <a:pPr>
              <a:lnSpc>
                <a:spcPct val="150000"/>
              </a:lnSpc>
            </a:pPr>
            <a:r>
              <a:rPr sz="2800" b="1">
                <a:solidFill>
                  <a:srgbClr val="FF0000"/>
                </a:solidFill>
                <a:effectLst>
                  <a:outerShdw blurRad="38100" dist="38100" dir="2700000">
                    <a:srgbClr val="000000"/>
                  </a:outerShdw>
                </a:effectLst>
                <a:latin typeface="Times New Roman" panose="02020603050405020304" pitchFamily="18" charset="0"/>
                <a:ea typeface="黑体" panose="02010609060101010101" pitchFamily="49" charset="-122"/>
                <a:sym typeface="+mn-ea"/>
              </a:rPr>
              <a:t>1、时间保证</a:t>
            </a:r>
            <a:r>
              <a:rPr lang="en-US" altLang="zh-CN" sz="2800" b="1">
                <a:effectLst>
                  <a:outerShdw blurRad="38100" dist="38100" dir="2700000">
                    <a:srgbClr val="000000"/>
                  </a:outerShdw>
                </a:effectLst>
                <a:latin typeface="Times New Roman" panose="02020603050405020304" pitchFamily="18" charset="0"/>
                <a:ea typeface="黑体" panose="02010609060101010101" pitchFamily="49" charset="-122"/>
                <a:sym typeface="+mn-ea"/>
              </a:rPr>
              <a:t>------10-15min</a:t>
            </a:r>
            <a:endParaRPr lang="zh-CN" altLang="en-US" sz="2800" b="1" strike="noStrike" noProof="1">
              <a:effectLst>
                <a:outerShdw blurRad="38100" dist="38100" dir="2700000">
                  <a:srgbClr val="000000"/>
                </a:outerShdw>
              </a:effectLst>
              <a:latin typeface="Times New Roman" panose="02020603050405020304" pitchFamily="18" charset="0"/>
              <a:ea typeface="黑体" panose="02010609060101010101" pitchFamily="49" charset="-122"/>
            </a:endParaRPr>
          </a:p>
          <a:p>
            <a:pPr marL="0" indent="0">
              <a:lnSpc>
                <a:spcPct val="150000"/>
              </a:lnSpc>
              <a:buNone/>
            </a:pPr>
            <a:r>
              <a:rPr sz="2800" b="1">
                <a:solidFill>
                  <a:srgbClr val="FF0000"/>
                </a:solidFill>
                <a:latin typeface="黑体" panose="02010609060101010101" pitchFamily="49" charset="-122"/>
                <a:ea typeface="黑体" panose="02010609060101010101" pitchFamily="49" charset="-122"/>
                <a:sym typeface="+mn-ea"/>
              </a:rPr>
              <a:t>    </a:t>
            </a:r>
            <a:r>
              <a:rPr sz="2800" b="1">
                <a:solidFill>
                  <a:srgbClr val="FF0000"/>
                </a:solidFill>
                <a:latin typeface="华文楷体" panose="02010600040101010101" charset="-122"/>
                <a:ea typeface="华文楷体" panose="02010600040101010101" charset="-122"/>
                <a:sym typeface="+mn-ea"/>
              </a:rPr>
              <a:t>盲目赶速度，压缩选择题的答题时间，会使你得不偿失！</a:t>
            </a:r>
            <a:endParaRPr lang="zh-CN" altLang="en-US" sz="2800" b="1">
              <a:solidFill>
                <a:srgbClr val="FF0000"/>
              </a:solidFill>
              <a:latin typeface="华文楷体" panose="02010600040101010101" charset="-122"/>
              <a:ea typeface="华文楷体" panose="02010600040101010101" charset="-122"/>
            </a:endParaRPr>
          </a:p>
          <a:p>
            <a:pPr>
              <a:lnSpc>
                <a:spcPct val="150000"/>
              </a:lnSpc>
            </a:pPr>
            <a:r>
              <a:rPr lang="en-US" altLang="zh-CN" sz="2800" b="1">
                <a:solidFill>
                  <a:srgbClr val="FF0000"/>
                </a:solidFill>
                <a:latin typeface="Times New Roman" panose="02020603050405020304" pitchFamily="18" charset="0"/>
                <a:cs typeface="Times New Roman" panose="02020603050405020304" pitchFamily="18" charset="0"/>
                <a:sym typeface="+mn-ea"/>
              </a:rPr>
              <a:t>2</a:t>
            </a:r>
            <a:r>
              <a:rPr sz="2800" b="1">
                <a:solidFill>
                  <a:srgbClr val="FF0000"/>
                </a:solidFill>
                <a:latin typeface="Times New Roman" panose="02020603050405020304" pitchFamily="18" charset="0"/>
                <a:cs typeface="Times New Roman" panose="02020603050405020304" pitchFamily="18" charset="0"/>
                <a:sym typeface="+mn-ea"/>
              </a:rPr>
              <a:t>、</a:t>
            </a:r>
            <a:r>
              <a:rPr sz="2800" b="1">
                <a:solidFill>
                  <a:srgbClr val="FF0000"/>
                </a:solidFill>
                <a:latin typeface="Times New Roman" panose="02020603050405020304" pitchFamily="18" charset="0"/>
                <a:ea typeface="黑体" panose="02010609060101010101" pitchFamily="49" charset="-122"/>
                <a:sym typeface="+mn-ea"/>
              </a:rPr>
              <a:t>仔细审题。</a:t>
            </a:r>
            <a:r>
              <a:rPr sz="2800" b="1">
                <a:latin typeface="华文楷体" panose="02010600040101010101" charset="-122"/>
                <a:ea typeface="华文楷体" panose="02010600040101010101" charset="-122"/>
                <a:sym typeface="+mn-ea"/>
              </a:rPr>
              <a:t>看清题中条件，试题要求，不要答非所问；</a:t>
            </a:r>
            <a:endParaRPr lang="zh-CN" altLang="en-US" sz="2800" b="1">
              <a:latin typeface="华文楷体" panose="02010600040101010101" charset="-122"/>
              <a:ea typeface="华文楷体" panose="02010600040101010101" charset="-122"/>
            </a:endParaRPr>
          </a:p>
          <a:p>
            <a:pPr>
              <a:lnSpc>
                <a:spcPct val="150000"/>
              </a:lnSpc>
            </a:pPr>
            <a:r>
              <a:rPr lang="en-US" altLang="zh-CN" sz="2800" b="1">
                <a:solidFill>
                  <a:srgbClr val="FF0000"/>
                </a:solidFill>
                <a:latin typeface="Times New Roman" panose="02020603050405020304" pitchFamily="18" charset="0"/>
                <a:ea typeface="黑体" panose="02010609060101010101" pitchFamily="49" charset="-122"/>
                <a:sym typeface="+mn-ea"/>
              </a:rPr>
              <a:t>3</a:t>
            </a:r>
            <a:r>
              <a:rPr sz="2800" b="1">
                <a:solidFill>
                  <a:srgbClr val="FF0000"/>
                </a:solidFill>
                <a:latin typeface="Times New Roman" panose="02020603050405020304" pitchFamily="18" charset="0"/>
                <a:ea typeface="黑体" panose="02010609060101010101" pitchFamily="49" charset="-122"/>
                <a:sym typeface="+mn-ea"/>
              </a:rPr>
              <a:t>、慎用排除法。</a:t>
            </a:r>
            <a:endParaRPr lang="zh-CN" altLang="en-US" sz="2800" b="1">
              <a:solidFill>
                <a:srgbClr val="FFFF00"/>
              </a:solidFill>
              <a:latin typeface="Times New Roman" panose="02020603050405020304" pitchFamily="18" charset="0"/>
              <a:ea typeface="黑体" panose="02010609060101010101" pitchFamily="49" charset="-122"/>
            </a:endParaRPr>
          </a:p>
          <a:p>
            <a:pPr marL="0" indent="0">
              <a:lnSpc>
                <a:spcPct val="150000"/>
              </a:lnSpc>
              <a:buNone/>
            </a:pPr>
            <a:r>
              <a:rPr sz="2800" b="1">
                <a:latin typeface="Times New Roman" panose="02020603050405020304" pitchFamily="18" charset="0"/>
                <a:ea typeface="黑体" panose="02010609060101010101" pitchFamily="49" charset="-122"/>
                <a:sym typeface="+mn-ea"/>
              </a:rPr>
              <a:t>       </a:t>
            </a:r>
            <a:r>
              <a:rPr sz="2800" b="1">
                <a:latin typeface="华文楷体" panose="02010600040101010101" charset="-122"/>
                <a:ea typeface="华文楷体" panose="02010600040101010101" charset="-122"/>
                <a:cs typeface="华文楷体" panose="02010600040101010101" charset="-122"/>
                <a:sym typeface="+mn-ea"/>
              </a:rPr>
              <a:t>对每一个选项都要反复斟酌，不是难的计算型选择题</a:t>
            </a:r>
            <a:endParaRPr lang="zh-CN" altLang="en-US" sz="2800" b="1">
              <a:latin typeface="华文楷体" panose="02010600040101010101" charset="-122"/>
              <a:ea typeface="华文楷体" panose="02010600040101010101" charset="-122"/>
              <a:cs typeface="华文楷体" panose="02010600040101010101" charset="-122"/>
            </a:endParaRPr>
          </a:p>
          <a:p>
            <a:pPr marL="0" indent="0">
              <a:lnSpc>
                <a:spcPct val="150000"/>
              </a:lnSpc>
              <a:buNone/>
            </a:pPr>
            <a:r>
              <a:rPr sz="2800" b="1">
                <a:latin typeface="华文楷体" panose="02010600040101010101" charset="-122"/>
                <a:ea typeface="华文楷体" panose="02010600040101010101" charset="-122"/>
                <a:cs typeface="华文楷体" panose="02010600040101010101" charset="-122"/>
                <a:sym typeface="+mn-ea"/>
              </a:rPr>
              <a:t>不要轻易使用排除法。</a:t>
            </a:r>
            <a:r>
              <a:rPr sz="2800" b="1">
                <a:solidFill>
                  <a:srgbClr val="FF0000"/>
                </a:solidFill>
                <a:latin typeface="华文楷体" panose="02010600040101010101" charset="-122"/>
                <a:ea typeface="华文楷体" panose="02010600040101010101" charset="-122"/>
                <a:cs typeface="华文楷体" panose="02010600040101010101" charset="-122"/>
                <a:sym typeface="+mn-ea"/>
              </a:rPr>
              <a:t>尤其要做好第</a:t>
            </a:r>
            <a:r>
              <a:rPr lang="en-US" altLang="zh-CN" sz="2800" b="1">
                <a:solidFill>
                  <a:srgbClr val="FF0000"/>
                </a:solidFill>
                <a:latin typeface="华文楷体" panose="02010600040101010101" charset="-122"/>
                <a:ea typeface="华文楷体" panose="02010600040101010101" charset="-122"/>
                <a:cs typeface="华文楷体" panose="02010600040101010101" charset="-122"/>
                <a:sym typeface="+mn-ea"/>
              </a:rPr>
              <a:t>7</a:t>
            </a:r>
            <a:r>
              <a:rPr sz="2800" b="1">
                <a:solidFill>
                  <a:srgbClr val="FF0000"/>
                </a:solidFill>
                <a:latin typeface="华文楷体" panose="02010600040101010101" charset="-122"/>
                <a:ea typeface="华文楷体" panose="02010600040101010101" charset="-122"/>
                <a:cs typeface="华文楷体" panose="02010600040101010101" charset="-122"/>
                <a:sym typeface="+mn-ea"/>
              </a:rPr>
              <a:t>小题！</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endParaRPr>
          </a:p>
          <a:p>
            <a:endParaRPr lang="zh-CN" altLang="en-US" sz="2800">
              <a:latin typeface="华文楷体" panose="02010600040101010101" charset="-122"/>
              <a:ea typeface="华文楷体" panose="02010600040101010101" charset="-122"/>
              <a:cs typeface="华文楷体" panose="02010600040101010101" charset="-122"/>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1437" y="336558"/>
            <a:ext cx="10852237" cy="5388907"/>
          </a:xfrm>
        </p:spPr>
        <p:txBody>
          <a:bodyPr>
            <a:normAutofit fontScale="90000"/>
          </a:bodyPr>
          <a:lstStyle/>
          <a:p>
            <a:pPr>
              <a:lnSpc>
                <a:spcPct val="100000"/>
              </a:lnSpc>
            </a:pPr>
            <a:r>
              <a:rPr lang="en-US" altLang="zh-CN" sz="2800" b="1">
                <a:solidFill>
                  <a:srgbClr val="FF0000"/>
                </a:solidFill>
                <a:latin typeface="Times New Roman" panose="02020603050405020304" pitchFamily="18" charset="0"/>
                <a:ea typeface="黑体" panose="02010609060101010101" pitchFamily="49" charset="-122"/>
                <a:sym typeface="+mn-ea"/>
              </a:rPr>
              <a:t>4</a:t>
            </a:r>
            <a:r>
              <a:rPr sz="2800" b="1">
                <a:solidFill>
                  <a:srgbClr val="FF0000"/>
                </a:solidFill>
                <a:latin typeface="Times New Roman" panose="02020603050405020304" pitchFamily="18" charset="0"/>
                <a:ea typeface="黑体" panose="02010609060101010101" pitchFamily="49" charset="-122"/>
                <a:sym typeface="+mn-ea"/>
              </a:rPr>
              <a:t>、什么时候可以“投机取巧”？</a:t>
            </a:r>
            <a:endParaRPr lang="zh-CN" altLang="en-US" sz="2800" b="1">
              <a:solidFill>
                <a:srgbClr val="FF0000"/>
              </a:solidFill>
              <a:latin typeface="Times New Roman" panose="02020603050405020304" pitchFamily="18" charset="0"/>
              <a:ea typeface="黑体" panose="02010609060101010101" pitchFamily="49" charset="-122"/>
            </a:endParaRPr>
          </a:p>
          <a:p>
            <a:pPr marL="0" indent="0">
              <a:lnSpc>
                <a:spcPct val="100000"/>
              </a:lnSpc>
              <a:buNone/>
            </a:pPr>
            <a:r>
              <a:rPr sz="2800" b="1">
                <a:latin typeface="Times New Roman" panose="02020603050405020304" pitchFamily="18" charset="0"/>
                <a:ea typeface="黑体" panose="02010609060101010101" pitchFamily="49" charset="-122"/>
                <a:sym typeface="+mn-ea"/>
              </a:rPr>
              <a:t>      </a:t>
            </a:r>
            <a:r>
              <a:rPr sz="2800" b="1">
                <a:latin typeface="华文楷体" panose="02010600040101010101" charset="-122"/>
                <a:ea typeface="华文楷体" panose="02010600040101010101" charset="-122"/>
                <a:cs typeface="华文楷体" panose="02010600040101010101" charset="-122"/>
                <a:sym typeface="+mn-ea"/>
              </a:rPr>
              <a:t> 估计正面解答耗时，较短时间找不到思路，或有思路但计算和推断耗时，可以先看完所有选项，估计</a:t>
            </a:r>
            <a:r>
              <a:rPr sz="2800" b="1">
                <a:solidFill>
                  <a:srgbClr val="FF0000"/>
                </a:solidFill>
                <a:latin typeface="华文楷体" panose="02010600040101010101" charset="-122"/>
                <a:ea typeface="华文楷体" panose="02010600040101010101" charset="-122"/>
                <a:cs typeface="华文楷体" panose="02010600040101010101" charset="-122"/>
                <a:sym typeface="+mn-ea"/>
              </a:rPr>
              <a:t>某一个选项一定符合条件的，就选它。    </a:t>
            </a:r>
            <a:endParaRPr sz="2800" b="1">
              <a:solidFill>
                <a:srgbClr val="FF0000"/>
              </a:solidFill>
              <a:latin typeface="华文楷体" panose="02010600040101010101" charset="-122"/>
              <a:ea typeface="华文楷体" panose="02010600040101010101" charset="-122"/>
              <a:cs typeface="华文楷体" panose="02010600040101010101" charset="-122"/>
              <a:sym typeface="+mn-ea"/>
            </a:endParaRPr>
          </a:p>
          <a:p>
            <a:pPr marL="0" indent="0">
              <a:lnSpc>
                <a:spcPct val="100000"/>
              </a:lnSpc>
              <a:buNone/>
            </a:pPr>
            <a:r>
              <a:rPr lang="en-US" altLang="zh-CN" sz="3200" b="1">
                <a:latin typeface="Times New Roman" panose="02020603050405020304" pitchFamily="18" charset="0"/>
                <a:ea typeface="黑体" panose="02010609060101010101" pitchFamily="49" charset="-122"/>
                <a:sym typeface="+mn-ea"/>
              </a:rPr>
              <a:t>  a</a:t>
            </a:r>
            <a:r>
              <a:rPr sz="3200" b="1">
                <a:latin typeface="Times New Roman" panose="02020603050405020304" pitchFamily="18" charset="0"/>
                <a:ea typeface="黑体" panose="02010609060101010101" pitchFamily="49" charset="-122"/>
                <a:sym typeface="+mn-ea"/>
              </a:rPr>
              <a:t>、某个选项涉及了气体体积，但没有注明“标准状况”的。</a:t>
            </a:r>
            <a:endParaRPr lang="zh-CN" altLang="en-US" sz="3200" b="1">
              <a:latin typeface="Times New Roman" panose="02020603050405020304" pitchFamily="18" charset="0"/>
              <a:ea typeface="黑体" panose="02010609060101010101" pitchFamily="49" charset="-122"/>
            </a:endParaRPr>
          </a:p>
          <a:p>
            <a:pPr marL="0" indent="0">
              <a:lnSpc>
                <a:spcPct val="100000"/>
              </a:lnSpc>
              <a:buNone/>
            </a:pPr>
            <a:r>
              <a:rPr lang="en-US" altLang="zh-CN" sz="3200" b="1">
                <a:latin typeface="Times New Roman" panose="02020603050405020304" pitchFamily="18" charset="0"/>
                <a:ea typeface="黑体" panose="02010609060101010101" pitchFamily="49" charset="-122"/>
                <a:sym typeface="+mn-ea"/>
              </a:rPr>
              <a:t>  b</a:t>
            </a:r>
            <a:r>
              <a:rPr sz="3200" b="1">
                <a:latin typeface="Times New Roman" panose="02020603050405020304" pitchFamily="18" charset="0"/>
                <a:ea typeface="黑体" panose="02010609060101010101" pitchFamily="49" charset="-122"/>
                <a:sym typeface="+mn-ea"/>
              </a:rPr>
              <a:t>、电化学试题中出现了</a:t>
            </a:r>
            <a:r>
              <a:rPr sz="3200" b="1">
                <a:solidFill>
                  <a:srgbClr val="FF0000"/>
                </a:solidFill>
                <a:latin typeface="Times New Roman" panose="02020603050405020304" pitchFamily="18" charset="0"/>
                <a:ea typeface="黑体" panose="02010609060101010101" pitchFamily="49" charset="-122"/>
                <a:sym typeface="+mn-ea"/>
              </a:rPr>
              <a:t>溶液中有电子</a:t>
            </a:r>
            <a:r>
              <a:rPr sz="3200" b="1">
                <a:latin typeface="Times New Roman" panose="02020603050405020304" pitchFamily="18" charset="0"/>
                <a:ea typeface="黑体" panose="02010609060101010101" pitchFamily="49" charset="-122"/>
                <a:sym typeface="+mn-ea"/>
              </a:rPr>
              <a:t>迁移的。</a:t>
            </a:r>
            <a:endParaRPr lang="zh-CN" altLang="en-US" sz="3200" b="1">
              <a:latin typeface="Times New Roman" panose="02020603050405020304" pitchFamily="18" charset="0"/>
              <a:ea typeface="黑体" panose="02010609060101010101" pitchFamily="49" charset="-122"/>
            </a:endParaRPr>
          </a:p>
          <a:p>
            <a:pPr marL="0" indent="0">
              <a:lnSpc>
                <a:spcPct val="100000"/>
              </a:lnSpc>
              <a:buNone/>
            </a:pPr>
            <a:r>
              <a:rPr sz="3200" b="1">
                <a:solidFill>
                  <a:srgbClr val="FF0000"/>
                </a:solidFill>
                <a:latin typeface="Times New Roman" panose="02020603050405020304" pitchFamily="18" charset="0"/>
                <a:ea typeface="黑体" panose="02010609060101010101" pitchFamily="49" charset="-122"/>
                <a:sym typeface="+mn-ea"/>
              </a:rPr>
              <a:t>        “电子不下水，离子不上岸”。</a:t>
            </a:r>
            <a:endParaRPr lang="zh-CN" altLang="en-US" sz="3200" b="1">
              <a:solidFill>
                <a:srgbClr val="FF0000"/>
              </a:solidFill>
              <a:latin typeface="Times New Roman" panose="02020603050405020304" pitchFamily="18" charset="0"/>
              <a:ea typeface="黑体" panose="02010609060101010101" pitchFamily="49" charset="-122"/>
            </a:endParaRPr>
          </a:p>
          <a:p>
            <a:pPr marL="0" indent="0">
              <a:lnSpc>
                <a:spcPct val="100000"/>
              </a:lnSpc>
              <a:buNone/>
            </a:pPr>
            <a:r>
              <a:rPr lang="en-US" altLang="zh-CN" sz="3200" b="1">
                <a:latin typeface="Times New Roman" panose="02020603050405020304" pitchFamily="18" charset="0"/>
                <a:ea typeface="黑体" panose="02010609060101010101" pitchFamily="49" charset="-122"/>
                <a:sym typeface="+mn-ea"/>
              </a:rPr>
              <a:t>  c</a:t>
            </a:r>
            <a:r>
              <a:rPr sz="3200" b="1">
                <a:latin typeface="Times New Roman" panose="02020603050405020304" pitchFamily="18" charset="0"/>
                <a:ea typeface="黑体" panose="02010609060101010101" pitchFamily="49" charset="-122"/>
                <a:sym typeface="+mn-ea"/>
              </a:rPr>
              <a:t>、在比较离子浓度大小时，某一项明显符合或不符合要求的。        </a:t>
            </a:r>
            <a:endParaRPr sz="3200" b="1">
              <a:latin typeface="Times New Roman" panose="02020603050405020304" pitchFamily="18" charset="0"/>
              <a:ea typeface="黑体" panose="02010609060101010101" pitchFamily="49" charset="-122"/>
              <a:sym typeface="+mn-ea"/>
            </a:endParaRPr>
          </a:p>
          <a:p>
            <a:pPr marL="0" indent="0">
              <a:lnSpc>
                <a:spcPct val="100000"/>
              </a:lnSpc>
              <a:buNone/>
            </a:pPr>
            <a:r>
              <a:rPr sz="3200" b="1">
                <a:latin typeface="Times New Roman" panose="02020603050405020304" pitchFamily="18" charset="0"/>
                <a:ea typeface="黑体" panose="02010609060101010101" pitchFamily="49" charset="-122"/>
                <a:sym typeface="+mn-ea"/>
              </a:rPr>
              <a:t>        如：物料平衡、电荷平衡、质子平衡，溶液体积。</a:t>
            </a:r>
            <a:endParaRPr lang="zh-CN" altLang="en-US" sz="3200" b="1">
              <a:latin typeface="Times New Roman" panose="02020603050405020304" pitchFamily="18" charset="0"/>
              <a:ea typeface="黑体" panose="02010609060101010101" pitchFamily="49" charset="-122"/>
            </a:endParaRPr>
          </a:p>
          <a:p>
            <a:endParaRPr lang="zh-CN" altLang="en-US" sz="3200">
              <a:latin typeface="华文楷体" panose="02010600040101010101" charset="-122"/>
              <a:ea typeface="华文楷体" panose="02010600040101010101" charset="-122"/>
              <a:cs typeface="华文楷体" panose="02010600040101010101" charset="-122"/>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pPr>
            <a:r>
              <a:rPr lang="en-US" altLang="zh-CN" sz="2800" b="1">
                <a:latin typeface="Times New Roman" panose="02020603050405020304" pitchFamily="18" charset="0"/>
                <a:ea typeface="黑体" panose="02010609060101010101" pitchFamily="49" charset="-122"/>
                <a:sym typeface="+mn-ea"/>
              </a:rPr>
              <a:t>d</a:t>
            </a:r>
            <a:r>
              <a:rPr sz="2800" b="1">
                <a:latin typeface="Times New Roman" panose="02020603050405020304" pitchFamily="18" charset="0"/>
                <a:ea typeface="黑体" panose="02010609060101010101" pitchFamily="49" charset="-122"/>
                <a:sym typeface="+mn-ea"/>
              </a:rPr>
              <a:t>、某些结论与所学知识明显违背的。</a:t>
            </a:r>
            <a:endParaRPr lang="zh-CN" altLang="en-US" sz="2800" b="1">
              <a:latin typeface="Times New Roman" panose="02020603050405020304" pitchFamily="18" charset="0"/>
              <a:ea typeface="黑体" panose="02010609060101010101" pitchFamily="49" charset="-122"/>
            </a:endParaRPr>
          </a:p>
          <a:p>
            <a:pPr>
              <a:lnSpc>
                <a:spcPct val="150000"/>
              </a:lnSpc>
            </a:pPr>
            <a:r>
              <a:rPr lang="en-US" altLang="zh-CN" sz="2800" b="1">
                <a:latin typeface="Times New Roman" panose="02020603050405020304" pitchFamily="18" charset="0"/>
                <a:ea typeface="黑体" panose="02010609060101010101" pitchFamily="49" charset="-122"/>
                <a:sym typeface="+mn-ea"/>
              </a:rPr>
              <a:t>e</a:t>
            </a:r>
            <a:r>
              <a:rPr sz="2800" b="1">
                <a:latin typeface="Times New Roman" panose="02020603050405020304" pitchFamily="18" charset="0"/>
                <a:ea typeface="黑体" panose="02010609060101010101" pitchFamily="49" charset="-122"/>
                <a:sym typeface="+mn-ea"/>
              </a:rPr>
              <a:t>、化学用语答非所问的。</a:t>
            </a:r>
            <a:endParaRPr lang="zh-CN" altLang="en-US" sz="2800" b="1">
              <a:latin typeface="Times New Roman" panose="02020603050405020304" pitchFamily="18" charset="0"/>
              <a:ea typeface="黑体" panose="02010609060101010101" pitchFamily="49" charset="-122"/>
            </a:endParaRPr>
          </a:p>
          <a:p>
            <a:pPr>
              <a:lnSpc>
                <a:spcPct val="150000"/>
              </a:lnSpc>
            </a:pPr>
            <a:r>
              <a:rPr lang="en-US" altLang="zh-CN" sz="2800" b="1">
                <a:latin typeface="Times New Roman" panose="02020603050405020304" pitchFamily="18" charset="0"/>
                <a:ea typeface="黑体" panose="02010609060101010101" pitchFamily="49" charset="-122"/>
                <a:sym typeface="+mn-ea"/>
              </a:rPr>
              <a:t>f</a:t>
            </a:r>
            <a:r>
              <a:rPr sz="2800" b="1">
                <a:latin typeface="Times New Roman" panose="02020603050405020304" pitchFamily="18" charset="0"/>
                <a:ea typeface="黑体" panose="02010609060101010101" pitchFamily="49" charset="-122"/>
                <a:sym typeface="+mn-ea"/>
              </a:rPr>
              <a:t>、放电与充电、阴极与阳极，正极与负极等明显反了的。</a:t>
            </a:r>
            <a:endParaRPr sz="2800" b="1">
              <a:latin typeface="Times New Roman" panose="02020603050405020304" pitchFamily="18" charset="0"/>
              <a:ea typeface="黑体" panose="02010609060101010101" pitchFamily="49" charset="-122"/>
              <a:sym typeface="+mn-ea"/>
            </a:endParaRPr>
          </a:p>
          <a:p>
            <a:pPr marL="0" indent="0">
              <a:lnSpc>
                <a:spcPct val="150000"/>
              </a:lnSpc>
              <a:buNone/>
            </a:pPr>
            <a:r>
              <a:rPr lang="en-US" altLang="zh-CN" sz="2800" b="1">
                <a:latin typeface="Times New Roman" panose="02020603050405020304" pitchFamily="18" charset="0"/>
                <a:ea typeface="黑体" panose="02010609060101010101" pitchFamily="49" charset="-122"/>
                <a:sym typeface="+mn-ea"/>
              </a:rPr>
              <a:t>  eg</a:t>
            </a:r>
            <a:r>
              <a:rPr sz="2800" b="1">
                <a:latin typeface="Times New Roman" panose="02020603050405020304" pitchFamily="18" charset="0"/>
                <a:ea typeface="黑体" panose="02010609060101010101" pitchFamily="49" charset="-122"/>
                <a:sym typeface="+mn-ea"/>
              </a:rPr>
              <a:t>、分子式</a:t>
            </a:r>
            <a:r>
              <a:rPr sz="2800" b="1">
                <a:solidFill>
                  <a:srgbClr val="FF0000"/>
                </a:solidFill>
                <a:latin typeface="Times New Roman" panose="02020603050405020304" pitchFamily="18" charset="0"/>
                <a:ea typeface="黑体" panose="02010609060101010101" pitchFamily="49" charset="-122"/>
                <a:sym typeface="+mn-ea"/>
              </a:rPr>
              <a:t>奇偶</a:t>
            </a:r>
            <a:r>
              <a:rPr sz="2800" b="1">
                <a:latin typeface="Times New Roman" panose="02020603050405020304" pitchFamily="18" charset="0"/>
                <a:ea typeface="黑体" panose="02010609060101010101" pitchFamily="49" charset="-122"/>
                <a:sym typeface="+mn-ea"/>
              </a:rPr>
              <a:t>不符的。</a:t>
            </a:r>
            <a:endParaRPr lang="zh-CN" altLang="en-US" sz="2800" b="1">
              <a:latin typeface="Times New Roman" panose="02020603050405020304" pitchFamily="18" charset="0"/>
              <a:ea typeface="黑体" panose="02010609060101010101" pitchFamily="49" charset="-122"/>
            </a:endParaRPr>
          </a:p>
          <a:p>
            <a:pPr marL="0" indent="0">
              <a:lnSpc>
                <a:spcPct val="150000"/>
              </a:lnSpc>
              <a:buNone/>
            </a:pPr>
            <a:r>
              <a:rPr lang="en-US" altLang="zh-CN" sz="2800" b="1">
                <a:latin typeface="Times New Roman" panose="02020603050405020304" pitchFamily="18" charset="0"/>
                <a:ea typeface="黑体" panose="02010609060101010101" pitchFamily="49" charset="-122"/>
                <a:sym typeface="+mn-ea"/>
              </a:rPr>
              <a:t>          </a:t>
            </a:r>
            <a:r>
              <a:rPr sz="2800" b="1">
                <a:latin typeface="Times New Roman" panose="02020603050405020304" pitchFamily="18" charset="0"/>
                <a:ea typeface="黑体" panose="02010609060101010101" pitchFamily="49" charset="-122"/>
                <a:sym typeface="+mn-ea"/>
              </a:rPr>
              <a:t>如明显错误：</a:t>
            </a:r>
            <a:r>
              <a:rPr altLang="zh-CN" sz="2800" b="1">
                <a:latin typeface="Times New Roman" panose="02020603050405020304" pitchFamily="18" charset="0"/>
                <a:ea typeface="黑体" panose="02010609060101010101" pitchFamily="49" charset="-122"/>
                <a:sym typeface="+mn-ea"/>
              </a:rPr>
              <a:t>分子式为</a:t>
            </a:r>
            <a:r>
              <a:rPr lang="en-US" altLang="zh-CN" sz="2800" b="1">
                <a:solidFill>
                  <a:srgbClr val="FF0000"/>
                </a:solidFill>
                <a:latin typeface="Times New Roman" panose="02020603050405020304" pitchFamily="18" charset="0"/>
                <a:ea typeface="黑体" panose="02010609060101010101" pitchFamily="49" charset="-122"/>
                <a:sym typeface="+mn-ea"/>
              </a:rPr>
              <a:t>C</a:t>
            </a:r>
            <a:r>
              <a:rPr lang="en-US" altLang="zh-CN" sz="2800" b="1" baseline="-25000">
                <a:solidFill>
                  <a:srgbClr val="FF0000"/>
                </a:solidFill>
                <a:latin typeface="Times New Roman" panose="02020603050405020304" pitchFamily="18" charset="0"/>
                <a:ea typeface="黑体" panose="02010609060101010101" pitchFamily="49" charset="-122"/>
                <a:sym typeface="+mn-ea"/>
              </a:rPr>
              <a:t>9</a:t>
            </a:r>
            <a:r>
              <a:rPr lang="en-US" altLang="zh-CN" sz="2800" b="1">
                <a:solidFill>
                  <a:srgbClr val="FF0000"/>
                </a:solidFill>
                <a:latin typeface="Times New Roman" panose="02020603050405020304" pitchFamily="18" charset="0"/>
                <a:ea typeface="黑体" panose="02010609060101010101" pitchFamily="49" charset="-122"/>
                <a:sym typeface="+mn-ea"/>
              </a:rPr>
              <a:t>H</a:t>
            </a:r>
            <a:r>
              <a:rPr lang="en-US" altLang="zh-CN" sz="2800" b="1" baseline="-25000">
                <a:solidFill>
                  <a:srgbClr val="FF0000"/>
                </a:solidFill>
                <a:latin typeface="Times New Roman" panose="02020603050405020304" pitchFamily="18" charset="0"/>
                <a:ea typeface="黑体" panose="02010609060101010101" pitchFamily="49" charset="-122"/>
                <a:sym typeface="+mn-ea"/>
              </a:rPr>
              <a:t>9</a:t>
            </a:r>
            <a:r>
              <a:rPr lang="en-US" altLang="zh-CN" sz="2800" b="1">
                <a:solidFill>
                  <a:srgbClr val="FF0000"/>
                </a:solidFill>
                <a:latin typeface="Times New Roman" panose="02020603050405020304" pitchFamily="18" charset="0"/>
                <a:ea typeface="黑体" panose="02010609060101010101" pitchFamily="49" charset="-122"/>
                <a:sym typeface="+mn-ea"/>
              </a:rPr>
              <a:t>O</a:t>
            </a:r>
            <a:r>
              <a:rPr lang="en-US" altLang="zh-CN" sz="2800" b="1" baseline="-25000">
                <a:solidFill>
                  <a:srgbClr val="FF0000"/>
                </a:solidFill>
                <a:latin typeface="Times New Roman" panose="02020603050405020304" pitchFamily="18" charset="0"/>
                <a:ea typeface="黑体" panose="02010609060101010101" pitchFamily="49" charset="-122"/>
                <a:sym typeface="+mn-ea"/>
              </a:rPr>
              <a:t>2</a:t>
            </a:r>
            <a:r>
              <a:rPr sz="2800" b="1">
                <a:latin typeface="Times New Roman" panose="02020603050405020304" pitchFamily="18" charset="0"/>
                <a:ea typeface="黑体" panose="02010609060101010101" pitchFamily="49" charset="-122"/>
                <a:sym typeface="+mn-ea"/>
              </a:rPr>
              <a:t>，</a:t>
            </a:r>
            <a:r>
              <a:rPr altLang="zh-CN" sz="2800" b="1">
                <a:latin typeface="Times New Roman" panose="02020603050405020304" pitchFamily="18" charset="0"/>
                <a:ea typeface="黑体" panose="02010609060101010101" pitchFamily="49" charset="-122"/>
                <a:sym typeface="+mn-ea"/>
              </a:rPr>
              <a:t>分子式为</a:t>
            </a:r>
            <a:r>
              <a:rPr lang="en-US" altLang="zh-CN" sz="2800" b="1">
                <a:solidFill>
                  <a:srgbClr val="FF0000"/>
                </a:solidFill>
                <a:latin typeface="Times New Roman" panose="02020603050405020304" pitchFamily="18" charset="0"/>
                <a:ea typeface="黑体" panose="02010609060101010101" pitchFamily="49" charset="-122"/>
                <a:sym typeface="+mn-ea"/>
              </a:rPr>
              <a:t>C</a:t>
            </a:r>
            <a:r>
              <a:rPr lang="en-US" altLang="zh-CN" sz="2800" b="1" baseline="-25000">
                <a:solidFill>
                  <a:srgbClr val="FF0000"/>
                </a:solidFill>
                <a:latin typeface="Times New Roman" panose="02020603050405020304" pitchFamily="18" charset="0"/>
                <a:ea typeface="黑体" panose="02010609060101010101" pitchFamily="49" charset="-122"/>
                <a:sym typeface="+mn-ea"/>
              </a:rPr>
              <a:t>9</a:t>
            </a:r>
            <a:r>
              <a:rPr lang="en-US" altLang="zh-CN" sz="2800" b="1">
                <a:solidFill>
                  <a:srgbClr val="FF0000"/>
                </a:solidFill>
                <a:latin typeface="Times New Roman" panose="02020603050405020304" pitchFamily="18" charset="0"/>
                <a:ea typeface="黑体" panose="02010609060101010101" pitchFamily="49" charset="-122"/>
                <a:sym typeface="+mn-ea"/>
              </a:rPr>
              <a:t>H</a:t>
            </a:r>
            <a:r>
              <a:rPr lang="en-US" altLang="zh-CN" sz="2800" b="1" baseline="-25000">
                <a:solidFill>
                  <a:srgbClr val="FF0000"/>
                </a:solidFill>
                <a:latin typeface="Times New Roman" panose="02020603050405020304" pitchFamily="18" charset="0"/>
                <a:ea typeface="黑体" panose="02010609060101010101" pitchFamily="49" charset="-122"/>
                <a:sym typeface="+mn-ea"/>
              </a:rPr>
              <a:t>8</a:t>
            </a:r>
            <a:r>
              <a:rPr lang="en-US" altLang="zh-CN" sz="2800" b="1">
                <a:solidFill>
                  <a:srgbClr val="FF0000"/>
                </a:solidFill>
                <a:latin typeface="Times New Roman" panose="02020603050405020304" pitchFamily="18" charset="0"/>
                <a:ea typeface="黑体" panose="02010609060101010101" pitchFamily="49" charset="-122"/>
                <a:sym typeface="+mn-ea"/>
              </a:rPr>
              <a:t>NO</a:t>
            </a:r>
            <a:r>
              <a:rPr lang="en-US" altLang="zh-CN" sz="2800" b="1" baseline="-25000">
                <a:solidFill>
                  <a:srgbClr val="FF0000"/>
                </a:solidFill>
                <a:latin typeface="Times New Roman" panose="02020603050405020304" pitchFamily="18" charset="0"/>
                <a:ea typeface="黑体" panose="02010609060101010101" pitchFamily="49" charset="-122"/>
                <a:sym typeface="+mn-ea"/>
              </a:rPr>
              <a:t>2</a:t>
            </a:r>
            <a:r>
              <a:rPr altLang="zh-CN" sz="2800" b="1">
                <a:solidFill>
                  <a:srgbClr val="FF0000"/>
                </a:solidFill>
                <a:latin typeface="Garamond" panose="02020404030301010803" pitchFamily="18" charset="0"/>
                <a:ea typeface="黑体" panose="02010609060101010101" pitchFamily="49" charset="-122"/>
                <a:sym typeface="+mn-ea"/>
              </a:rPr>
              <a:t> </a:t>
            </a:r>
            <a:endParaRPr lang="zh-CN" altLang="en-US" sz="2800" b="1"/>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8940" y="521335"/>
            <a:ext cx="11374120" cy="3959860"/>
          </a:xfrm>
        </p:spPr>
        <p:txBody>
          <a:bodyPr/>
          <a:p>
            <a:pPr marL="0" indent="0">
              <a:buNone/>
            </a:pPr>
            <a:r>
              <a:rPr lang="en-US" altLang="zh-CN" sz="3200" b="1">
                <a:latin typeface="宋体" panose="02010600030101010101" pitchFamily="2" charset="-122"/>
                <a:ea typeface="宋体" panose="02010600030101010101" pitchFamily="2" charset="-122"/>
                <a:cs typeface="宋体" panose="02010600030101010101" pitchFamily="2" charset="-122"/>
              </a:rPr>
              <a:t>g</a:t>
            </a:r>
            <a:r>
              <a:rPr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答题时注意划出重点，特别是在正误选项做出判断后，每项打上“√”或“×”的习惯。由于单项选择，三对一错，肯定选择错项。二对二错，定有疑难，重新审题，确定正误，反思对错。空想容易思路跑偏，但思绪随笔走更易集中注意。这样的做题痕迹也有利于后续的检查。</a:t>
            </a:r>
            <a:endParaRPr lang="zh-CN" altLang="en-US">
              <a:latin typeface="宋体" panose="02010600030101010101" pitchFamily="2" charset="-122"/>
              <a:ea typeface="宋体" panose="02010600030101010101" pitchFamily="2" charset="-122"/>
              <a:cs typeface="宋体" panose="02010600030101010101" pitchFamily="2" charset="-122"/>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6552203" y="2095747"/>
            <a:ext cx="5141168" cy="3704253"/>
            <a:chOff x="2757134" y="986646"/>
            <a:chExt cx="6475949" cy="4252247"/>
          </a:xfrm>
        </p:grpSpPr>
        <p:grpSp>
          <p:nvGrpSpPr>
            <p:cNvPr id="3" name="组合 41"/>
            <p:cNvGrpSpPr/>
            <p:nvPr/>
          </p:nvGrpSpPr>
          <p:grpSpPr>
            <a:xfrm>
              <a:off x="2757134" y="986646"/>
              <a:ext cx="6475949" cy="4252247"/>
              <a:chOff x="2757134" y="986646"/>
              <a:chExt cx="6475949" cy="4252247"/>
            </a:xfrm>
          </p:grpSpPr>
          <p:sp>
            <p:nvSpPr>
              <p:cNvPr id="52" name="椭圆 51"/>
              <p:cNvSpPr/>
              <p:nvPr/>
            </p:nvSpPr>
            <p:spPr>
              <a:xfrm>
                <a:off x="5038808" y="2932993"/>
                <a:ext cx="1581150" cy="1325880"/>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algn="ctr" fontAlgn="auto">
                  <a:spcBef>
                    <a:spcPts val="0"/>
                  </a:spcBef>
                  <a:spcAft>
                    <a:spcPts val="0"/>
                  </a:spcAft>
                  <a:defRPr/>
                </a:pPr>
                <a:r>
                  <a:rPr lang="zh-CN" altLang="en-US" sz="2400" b="1" kern="0" dirty="0">
                    <a:solidFill>
                      <a:srgbClr val="FFFFFF"/>
                    </a:solidFill>
                    <a:latin typeface="微软雅黑" panose="020B0503020204020204" pitchFamily="34" charset="-122"/>
                    <a:ea typeface="微软雅黑" panose="020B0503020204020204" pitchFamily="34" charset="-122"/>
                  </a:rPr>
                  <a:t>目</a:t>
                </a:r>
                <a:r>
                  <a:rPr lang="zh-CN" altLang="en-US" sz="2400" b="1" kern="0" dirty="0" smtClean="0">
                    <a:solidFill>
                      <a:srgbClr val="FFFFFF"/>
                    </a:solidFill>
                    <a:latin typeface="微软雅黑" panose="020B0503020204020204" pitchFamily="34" charset="-122"/>
                    <a:ea typeface="微软雅黑" panose="020B0503020204020204" pitchFamily="34" charset="-122"/>
                  </a:rPr>
                  <a:t>的</a:t>
                </a:r>
                <a:endParaRPr lang="en-US" altLang="zh-CN" sz="2400" b="1" kern="0" dirty="0" smtClean="0">
                  <a:solidFill>
                    <a:srgbClr val="FFFFFF"/>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400" b="1" kern="0" dirty="0" smtClean="0">
                    <a:solidFill>
                      <a:srgbClr val="FFFFFF"/>
                    </a:solidFill>
                    <a:latin typeface="微软雅黑" panose="020B0503020204020204" pitchFamily="34" charset="-122"/>
                    <a:ea typeface="微软雅黑" panose="020B0503020204020204" pitchFamily="34" charset="-122"/>
                  </a:rPr>
                  <a:t>原</a:t>
                </a:r>
                <a:r>
                  <a:rPr lang="zh-CN" altLang="en-US" sz="2400" b="1" kern="0" dirty="0">
                    <a:solidFill>
                      <a:srgbClr val="FFFFFF"/>
                    </a:solidFill>
                    <a:latin typeface="微软雅黑" panose="020B0503020204020204" pitchFamily="34" charset="-122"/>
                    <a:ea typeface="微软雅黑" panose="020B0503020204020204" pitchFamily="34" charset="-122"/>
                  </a:rPr>
                  <a:t>理</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53" name="椭圆 52"/>
              <p:cNvSpPr/>
              <p:nvPr/>
            </p:nvSpPr>
            <p:spPr>
              <a:xfrm>
                <a:off x="5132518" y="986646"/>
                <a:ext cx="1413509" cy="1051560"/>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algn="ctr" fontAlgn="auto">
                  <a:spcBef>
                    <a:spcPts val="0"/>
                  </a:spcBef>
                  <a:spcAft>
                    <a:spcPts val="0"/>
                  </a:spcAft>
                  <a:defRPr/>
                </a:pPr>
                <a:r>
                  <a:rPr lang="zh-CN" altLang="en-US" b="1" kern="0" dirty="0">
                    <a:solidFill>
                      <a:srgbClr val="FFFFFF"/>
                    </a:solidFill>
                    <a:latin typeface="微软雅黑" panose="020B0503020204020204" pitchFamily="34" charset="-122"/>
                    <a:ea typeface="微软雅黑" panose="020B0503020204020204" pitchFamily="34" charset="-122"/>
                  </a:rPr>
                  <a:t>操作</a:t>
                </a:r>
                <a:endParaRPr lang="zh-CN" altLang="en-US" b="1" kern="0" dirty="0">
                  <a:solidFill>
                    <a:srgbClr val="FFFFFF"/>
                  </a:solidFill>
                  <a:latin typeface="微软雅黑" panose="020B0503020204020204" pitchFamily="34" charset="-122"/>
                  <a:ea typeface="微软雅黑" panose="020B0503020204020204" pitchFamily="34" charset="-122"/>
                </a:endParaRPr>
              </a:p>
            </p:txBody>
          </p:sp>
          <p:sp>
            <p:nvSpPr>
              <p:cNvPr id="54" name="椭圆 53"/>
              <p:cNvSpPr/>
              <p:nvPr/>
            </p:nvSpPr>
            <p:spPr>
              <a:xfrm>
                <a:off x="7651933" y="4206239"/>
                <a:ext cx="1581150" cy="1021080"/>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algn="ctr" fontAlgn="auto">
                  <a:spcBef>
                    <a:spcPts val="0"/>
                  </a:spcBef>
                  <a:spcAft>
                    <a:spcPts val="0"/>
                  </a:spcAft>
                  <a:defRPr/>
                </a:pPr>
                <a:r>
                  <a:rPr lang="zh-CN" altLang="en-US" b="1" kern="0" dirty="0">
                    <a:solidFill>
                      <a:srgbClr val="FFFFFF"/>
                    </a:solidFill>
                    <a:latin typeface="微软雅黑" panose="020B0503020204020204" pitchFamily="34" charset="-122"/>
                    <a:ea typeface="微软雅黑" panose="020B0503020204020204" pitchFamily="34" charset="-122"/>
                  </a:rPr>
                  <a:t>试剂</a:t>
                </a:r>
                <a:endParaRPr lang="zh-CN" altLang="en-US" b="1" kern="0" dirty="0">
                  <a:solidFill>
                    <a:srgbClr val="FFFFFF"/>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zh-CN" altLang="en-US" sz="1200" kern="0" dirty="0">
                  <a:solidFill>
                    <a:srgbClr val="FFFFFF"/>
                  </a:solidFill>
                  <a:latin typeface="Arial" panose="020B0604020202020204"/>
                  <a:ea typeface="微软雅黑" panose="020B0503020204020204" pitchFamily="34" charset="-122"/>
                </a:endParaRPr>
              </a:p>
            </p:txBody>
          </p:sp>
          <p:sp>
            <p:nvSpPr>
              <p:cNvPr id="55" name="椭圆 54"/>
              <p:cNvSpPr/>
              <p:nvPr/>
            </p:nvSpPr>
            <p:spPr>
              <a:xfrm>
                <a:off x="2757134" y="4217813"/>
                <a:ext cx="1417320" cy="1021080"/>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fontAlgn="auto">
                  <a:spcBef>
                    <a:spcPts val="0"/>
                  </a:spcBef>
                  <a:spcAft>
                    <a:spcPts val="0"/>
                  </a:spcAft>
                  <a:defRPr/>
                </a:pPr>
                <a:r>
                  <a:rPr lang="zh-CN" altLang="en-US" b="1" kern="0" dirty="0">
                    <a:solidFill>
                      <a:srgbClr val="000000"/>
                    </a:solidFill>
                    <a:latin typeface="微软雅黑" panose="020B0503020204020204" pitchFamily="34" charset="-122"/>
                    <a:ea typeface="微软雅黑" panose="020B0503020204020204" pitchFamily="34" charset="-122"/>
                  </a:rPr>
                  <a:t>装置</a:t>
                </a:r>
                <a:endParaRPr lang="zh-CN" altLang="en-US" sz="1200" b="1" kern="0" dirty="0">
                  <a:solidFill>
                    <a:srgbClr val="000000"/>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zh-CN" altLang="en-US" sz="1200" kern="0" dirty="0">
                  <a:solidFill>
                    <a:srgbClr val="FFFFFF"/>
                  </a:solidFill>
                  <a:latin typeface="Arial" panose="020B0604020202020204"/>
                  <a:ea typeface="微软雅黑" panose="020B0503020204020204" pitchFamily="34" charset="-122"/>
                </a:endParaRPr>
              </a:p>
            </p:txBody>
          </p:sp>
        </p:grpSp>
        <p:cxnSp>
          <p:nvCxnSpPr>
            <p:cNvPr id="43" name="直接箭头连接符 42"/>
            <p:cNvCxnSpPr>
              <a:endCxn id="53" idx="3"/>
            </p:cNvCxnSpPr>
            <p:nvPr/>
          </p:nvCxnSpPr>
          <p:spPr>
            <a:xfrm flipV="1">
              <a:off x="3706291" y="1884209"/>
              <a:ext cx="1633231" cy="2322030"/>
            </a:xfrm>
            <a:prstGeom prst="straightConnector1">
              <a:avLst/>
            </a:prstGeom>
            <a:noFill/>
            <a:ln w="60325" cap="flat" cmpd="sng" algn="ctr">
              <a:solidFill>
                <a:srgbClr val="0000FF"/>
              </a:solidFill>
              <a:prstDash val="solid"/>
              <a:miter lim="800000"/>
              <a:headEnd type="triangle"/>
              <a:tailEnd type="triangle"/>
            </a:ln>
            <a:effectLst/>
          </p:spPr>
        </p:cxnSp>
        <p:cxnSp>
          <p:nvCxnSpPr>
            <p:cNvPr id="44" name="直接箭头连接符 43"/>
            <p:cNvCxnSpPr/>
            <p:nvPr/>
          </p:nvCxnSpPr>
          <p:spPr>
            <a:xfrm>
              <a:off x="6362618" y="1958232"/>
              <a:ext cx="1779896" cy="2248007"/>
            </a:xfrm>
            <a:prstGeom prst="straightConnector1">
              <a:avLst/>
            </a:prstGeom>
            <a:noFill/>
            <a:ln w="60325" cap="flat" cmpd="sng" algn="ctr">
              <a:solidFill>
                <a:srgbClr val="0000FF"/>
              </a:solidFill>
              <a:prstDash val="solid"/>
              <a:miter lim="800000"/>
              <a:headEnd type="triangle"/>
              <a:tailEnd type="triangle"/>
            </a:ln>
            <a:effectLst/>
          </p:spPr>
        </p:cxnSp>
        <p:cxnSp>
          <p:nvCxnSpPr>
            <p:cNvPr id="45" name="直接箭头连接符 44"/>
            <p:cNvCxnSpPr/>
            <p:nvPr/>
          </p:nvCxnSpPr>
          <p:spPr>
            <a:xfrm>
              <a:off x="4174454" y="4898642"/>
              <a:ext cx="3575925" cy="0"/>
            </a:xfrm>
            <a:prstGeom prst="straightConnector1">
              <a:avLst/>
            </a:prstGeom>
            <a:noFill/>
            <a:ln w="60325" cap="flat" cmpd="sng" algn="ctr">
              <a:solidFill>
                <a:srgbClr val="0000FF"/>
              </a:solidFill>
              <a:prstDash val="solid"/>
              <a:miter lim="800000"/>
              <a:headEnd type="triangle"/>
              <a:tailEnd type="triangle"/>
            </a:ln>
            <a:effectLst/>
          </p:spPr>
        </p:cxnSp>
        <p:cxnSp>
          <p:nvCxnSpPr>
            <p:cNvPr id="46" name="直接箭头连接符 45"/>
            <p:cNvCxnSpPr/>
            <p:nvPr/>
          </p:nvCxnSpPr>
          <p:spPr>
            <a:xfrm>
              <a:off x="5631543" y="2038206"/>
              <a:ext cx="0" cy="894787"/>
            </a:xfrm>
            <a:prstGeom prst="straightConnector1">
              <a:avLst/>
            </a:prstGeom>
            <a:noFill/>
            <a:ln w="50800" cap="flat" cmpd="sng" algn="ctr">
              <a:solidFill>
                <a:srgbClr val="FF0000"/>
              </a:solidFill>
              <a:prstDash val="solid"/>
              <a:miter lim="800000"/>
              <a:tailEnd type="triangle"/>
            </a:ln>
            <a:effectLst/>
          </p:spPr>
        </p:cxnSp>
        <p:cxnSp>
          <p:nvCxnSpPr>
            <p:cNvPr id="47" name="直接箭头连接符 46"/>
            <p:cNvCxnSpPr/>
            <p:nvPr/>
          </p:nvCxnSpPr>
          <p:spPr>
            <a:xfrm flipV="1">
              <a:off x="5962416" y="2016293"/>
              <a:ext cx="0" cy="916700"/>
            </a:xfrm>
            <a:prstGeom prst="straightConnector1">
              <a:avLst/>
            </a:prstGeom>
            <a:noFill/>
            <a:ln w="50800" cap="flat" cmpd="sng" algn="ctr">
              <a:solidFill>
                <a:srgbClr val="2C8FD3"/>
              </a:solidFill>
              <a:prstDash val="solid"/>
              <a:miter lim="800000"/>
              <a:tailEnd type="triangle"/>
            </a:ln>
            <a:effectLst/>
          </p:spPr>
        </p:cxnSp>
        <p:cxnSp>
          <p:nvCxnSpPr>
            <p:cNvPr id="48" name="直接箭头连接符 47"/>
            <p:cNvCxnSpPr/>
            <p:nvPr/>
          </p:nvCxnSpPr>
          <p:spPr>
            <a:xfrm flipH="1" flipV="1">
              <a:off x="6659192" y="3743997"/>
              <a:ext cx="1130421" cy="556507"/>
            </a:xfrm>
            <a:prstGeom prst="straightConnector1">
              <a:avLst/>
            </a:prstGeom>
            <a:noFill/>
            <a:ln w="50800" cap="flat" cmpd="sng" algn="ctr">
              <a:solidFill>
                <a:srgbClr val="FF0000"/>
              </a:solidFill>
              <a:prstDash val="solid"/>
              <a:miter lim="800000"/>
              <a:tailEnd type="triangle"/>
            </a:ln>
            <a:effectLst/>
          </p:spPr>
        </p:cxnSp>
        <p:cxnSp>
          <p:nvCxnSpPr>
            <p:cNvPr id="49" name="直接箭头连接符 48"/>
            <p:cNvCxnSpPr/>
            <p:nvPr/>
          </p:nvCxnSpPr>
          <p:spPr>
            <a:xfrm flipV="1">
              <a:off x="4245230" y="4092324"/>
              <a:ext cx="921965" cy="556507"/>
            </a:xfrm>
            <a:prstGeom prst="straightConnector1">
              <a:avLst/>
            </a:prstGeom>
            <a:noFill/>
            <a:ln w="50800" cap="flat" cmpd="sng" algn="ctr">
              <a:solidFill>
                <a:srgbClr val="FF0000"/>
              </a:solidFill>
              <a:prstDash val="solid"/>
              <a:miter lim="800000"/>
              <a:tailEnd type="triangle"/>
            </a:ln>
            <a:effectLst/>
          </p:spPr>
        </p:cxnSp>
        <p:cxnSp>
          <p:nvCxnSpPr>
            <p:cNvPr id="50" name="直接箭头连接符 49"/>
            <p:cNvCxnSpPr/>
            <p:nvPr/>
          </p:nvCxnSpPr>
          <p:spPr>
            <a:xfrm>
              <a:off x="6525466" y="3928471"/>
              <a:ext cx="1126467" cy="559225"/>
            </a:xfrm>
            <a:prstGeom prst="straightConnector1">
              <a:avLst/>
            </a:prstGeom>
            <a:noFill/>
            <a:ln w="50800" cap="flat" cmpd="sng" algn="ctr">
              <a:solidFill>
                <a:srgbClr val="2C8FD3"/>
              </a:solidFill>
              <a:prstDash val="solid"/>
              <a:miter lim="800000"/>
              <a:tailEnd type="triangle"/>
            </a:ln>
            <a:effectLst/>
          </p:spPr>
        </p:cxnSp>
        <p:cxnSp>
          <p:nvCxnSpPr>
            <p:cNvPr id="51" name="直接箭头连接符 50"/>
            <p:cNvCxnSpPr/>
            <p:nvPr/>
          </p:nvCxnSpPr>
          <p:spPr>
            <a:xfrm flipH="1">
              <a:off x="4129930" y="3878079"/>
              <a:ext cx="908971" cy="597105"/>
            </a:xfrm>
            <a:prstGeom prst="straightConnector1">
              <a:avLst/>
            </a:prstGeom>
            <a:noFill/>
            <a:ln w="50800" cap="flat" cmpd="sng" algn="ctr">
              <a:solidFill>
                <a:srgbClr val="2C8FD3"/>
              </a:solidFill>
              <a:prstDash val="solid"/>
              <a:miter lim="800000"/>
              <a:tailEnd type="triangle"/>
            </a:ln>
            <a:effectLst/>
          </p:spPr>
        </p:cxnSp>
      </p:grpSp>
      <p:sp>
        <p:nvSpPr>
          <p:cNvPr id="56" name="文本框 55"/>
          <p:cNvSpPr txBox="1"/>
          <p:nvPr/>
        </p:nvSpPr>
        <p:spPr>
          <a:xfrm>
            <a:off x="1292634" y="1963834"/>
            <a:ext cx="3813223" cy="3539430"/>
          </a:xfrm>
          <a:prstGeom prst="rect">
            <a:avLst/>
          </a:prstGeom>
          <a:noFill/>
        </p:spPr>
        <p:txBody>
          <a:bodyPr wrap="none" lIns="91440" tIns="45720" rIns="91440" bIns="45720" rtlCol="0" anchor="t">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sym typeface="+mn-ea"/>
              </a:rPr>
              <a:t>四大关键要</a:t>
            </a:r>
            <a:r>
              <a:rPr lang="zh-CN" altLang="en-US" sz="3200" b="1" dirty="0" smtClean="0">
                <a:solidFill>
                  <a:srgbClr val="0070C0"/>
                </a:solidFill>
                <a:latin typeface="微软雅黑" panose="020B0503020204020204" pitchFamily="34" charset="-122"/>
                <a:ea typeface="微软雅黑" panose="020B0503020204020204" pitchFamily="34" charset="-122"/>
                <a:sym typeface="+mn-ea"/>
              </a:rPr>
              <a:t>素如右</a:t>
            </a:r>
            <a:endParaRPr lang="en-US" altLang="zh-CN" sz="3200" b="1" dirty="0" smtClean="0">
              <a:solidFill>
                <a:srgbClr val="0070C0"/>
              </a:solidFill>
              <a:latin typeface="微软雅黑" panose="020B0503020204020204" pitchFamily="34" charset="-122"/>
              <a:ea typeface="微软雅黑" panose="020B0503020204020204" pitchFamily="34" charset="-122"/>
              <a:sym typeface="+mn-ea"/>
            </a:endParaRPr>
          </a:p>
          <a:p>
            <a:pPr algn="ctr"/>
            <a:r>
              <a:rPr lang="zh-CN" altLang="en-US" sz="3200" b="1" dirty="0" smtClean="0">
                <a:solidFill>
                  <a:srgbClr val="0070C0"/>
                </a:solidFill>
                <a:latin typeface="微软雅黑" panose="020B0503020204020204" pitchFamily="34" charset="-122"/>
                <a:ea typeface="微软雅黑" panose="020B0503020204020204" pitchFamily="34" charset="-122"/>
                <a:sym typeface="+mn-ea"/>
              </a:rPr>
              <a:t>解题诀窍：</a:t>
            </a:r>
            <a:endParaRPr lang="en-US" altLang="zh-CN" sz="3200" b="1" dirty="0" smtClean="0">
              <a:solidFill>
                <a:srgbClr val="0070C0"/>
              </a:solidFill>
              <a:latin typeface="微软雅黑" panose="020B0503020204020204" pitchFamily="34" charset="-122"/>
              <a:ea typeface="微软雅黑" panose="020B0503020204020204" pitchFamily="34" charset="-122"/>
              <a:sym typeface="+mn-ea"/>
            </a:endParaRPr>
          </a:p>
          <a:p>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根据目的定原理，</a:t>
            </a:r>
            <a:endParaRPr lang="en-US" altLang="zh-CN" sz="3200" b="1" dirty="0" smtClean="0">
              <a:solidFill>
                <a:srgbClr val="FF0000"/>
              </a:solidFill>
              <a:latin typeface="微软雅黑" panose="020B0503020204020204" pitchFamily="34" charset="-122"/>
              <a:ea typeface="微软雅黑" panose="020B0503020204020204" pitchFamily="34" charset="-122"/>
              <a:sym typeface="+mn-ea"/>
            </a:endParaRPr>
          </a:p>
          <a:p>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结合药品定装置，</a:t>
            </a:r>
            <a:endParaRPr lang="en-US" altLang="zh-CN" sz="3200" b="1" dirty="0" smtClean="0">
              <a:solidFill>
                <a:srgbClr val="FF0000"/>
              </a:solidFill>
              <a:latin typeface="微软雅黑" panose="020B0503020204020204" pitchFamily="34" charset="-122"/>
              <a:ea typeface="微软雅黑" panose="020B0503020204020204" pitchFamily="34" charset="-122"/>
              <a:sym typeface="+mn-ea"/>
            </a:endParaRPr>
          </a:p>
          <a:p>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根据仪器定连接，</a:t>
            </a:r>
            <a:endParaRPr lang="en-US" altLang="zh-CN" sz="3200" b="1" dirty="0" smtClean="0">
              <a:solidFill>
                <a:srgbClr val="FF0000"/>
              </a:solidFill>
              <a:latin typeface="微软雅黑" panose="020B0503020204020204" pitchFamily="34" charset="-122"/>
              <a:ea typeface="微软雅黑" panose="020B0503020204020204" pitchFamily="34" charset="-122"/>
              <a:sym typeface="+mn-ea"/>
            </a:endParaRPr>
          </a:p>
          <a:p>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重复审题求缜密，</a:t>
            </a:r>
            <a:endParaRPr lang="en-US" altLang="zh-CN" sz="3200" b="1" dirty="0" smtClean="0">
              <a:solidFill>
                <a:srgbClr val="FF0000"/>
              </a:solidFill>
              <a:latin typeface="微软雅黑" panose="020B0503020204020204" pitchFamily="34" charset="-122"/>
              <a:ea typeface="微软雅黑" panose="020B0503020204020204" pitchFamily="34" charset="-122"/>
              <a:sym typeface="+mn-ea"/>
            </a:endParaRPr>
          </a:p>
          <a:p>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根据操作来评价。</a:t>
            </a:r>
            <a:endParaRPr lang="zh-CN" altLang="en-US" sz="3200" b="1" dirty="0">
              <a:solidFill>
                <a:srgbClr val="FF0000"/>
              </a:solidFill>
              <a:latin typeface="微软雅黑" panose="020B0503020204020204" pitchFamily="34" charset="-122"/>
              <a:ea typeface="微软雅黑" panose="020B0503020204020204" pitchFamily="34" charset="-122"/>
              <a:sym typeface="+mn-ea"/>
            </a:endParaRPr>
          </a:p>
        </p:txBody>
      </p:sp>
      <p:sp>
        <p:nvSpPr>
          <p:cNvPr id="58" name="标题 2"/>
          <p:cNvSpPr txBox="1"/>
          <p:nvPr>
            <p:custDataLst>
              <p:tags r:id="rId1"/>
            </p:custDataLst>
          </p:nvPr>
        </p:nvSpPr>
        <p:spPr>
          <a:xfrm>
            <a:off x="729212" y="767897"/>
            <a:ext cx="10733199" cy="723900"/>
          </a:xfrm>
          <a:prstGeom prst="rect">
            <a:avLst/>
          </a:prstGeom>
        </p:spPr>
        <p:txBody>
          <a:bodyPr vert="horz" lIns="91440" tIns="45720" rIns="91440" bIns="4572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defTabSz="914400">
              <a:spcAft>
                <a:spcPts val="0"/>
              </a:spcAft>
              <a:defRPr/>
            </a:pPr>
            <a:r>
              <a:rPr lang="en-US" altLang="zh-CN" sz="4000" spc="150" dirty="0" smtClean="0">
                <a:solidFill>
                  <a:srgbClr val="4472C4"/>
                </a:solidFill>
                <a:effectLst>
                  <a:outerShdw blurRad="38100" dist="25400" dir="5400000" algn="ctr" rotWithShape="0">
                    <a:srgbClr val="6E747A">
                      <a:alpha val="43000"/>
                    </a:srgbClr>
                  </a:outerShdw>
                </a:effectLst>
                <a:cs typeface="微软雅黑" panose="020B0503020204020204" pitchFamily="34" charset="-122"/>
                <a:sym typeface="+mn-lt"/>
              </a:rPr>
              <a:t>1.</a:t>
            </a:r>
            <a:r>
              <a:rPr lang="zh-CN" altLang="en-US" sz="4000" spc="150" dirty="0" smtClean="0">
                <a:solidFill>
                  <a:srgbClr val="4472C4"/>
                </a:solidFill>
                <a:effectLst>
                  <a:outerShdw blurRad="38100" dist="25400" dir="5400000" algn="ctr" rotWithShape="0">
                    <a:srgbClr val="6E747A">
                      <a:alpha val="43000"/>
                    </a:srgbClr>
                  </a:outerShdw>
                </a:effectLst>
                <a:cs typeface="微软雅黑" panose="020B0503020204020204" pitchFamily="34" charset="-122"/>
                <a:sym typeface="+mn-lt"/>
              </a:rPr>
              <a:t>化学实验题</a:t>
            </a:r>
            <a:r>
              <a:rPr lang="en-US" altLang="zh-CN" sz="4000" spc="150" dirty="0" smtClean="0">
                <a:solidFill>
                  <a:srgbClr val="4472C4"/>
                </a:solidFill>
                <a:effectLst>
                  <a:outerShdw blurRad="38100" dist="25400" dir="5400000" algn="ctr" rotWithShape="0">
                    <a:srgbClr val="6E747A">
                      <a:alpha val="43000"/>
                    </a:srgbClr>
                  </a:outerShdw>
                </a:effectLst>
                <a:cs typeface="微软雅黑" panose="020B0503020204020204" pitchFamily="34" charset="-122"/>
                <a:sym typeface="+mn-lt"/>
              </a:rPr>
              <a:t>(</a:t>
            </a:r>
            <a:r>
              <a:rPr lang="zh-CN" altLang="en-US" sz="4000" spc="150" dirty="0" smtClean="0">
                <a:solidFill>
                  <a:srgbClr val="4472C4"/>
                </a:solidFill>
                <a:effectLst>
                  <a:outerShdw blurRad="38100" dist="25400" dir="5400000" algn="ctr" rotWithShape="0">
                    <a:srgbClr val="6E747A">
                      <a:alpha val="43000"/>
                    </a:srgbClr>
                  </a:outerShdw>
                </a:effectLst>
                <a:cs typeface="微软雅黑" panose="020B0503020204020204" pitchFamily="34" charset="-122"/>
                <a:sym typeface="+mn-lt"/>
              </a:rPr>
              <a:t>含性质探究题）的</a:t>
            </a:r>
            <a:r>
              <a:rPr lang="zh-CN" altLang="en-US" sz="4000" spc="150" dirty="0">
                <a:solidFill>
                  <a:srgbClr val="4472C4"/>
                </a:solidFill>
                <a:effectLst>
                  <a:outerShdw blurRad="38100" dist="25400" dir="5400000" algn="ctr" rotWithShape="0">
                    <a:srgbClr val="6E747A">
                      <a:alpha val="43000"/>
                    </a:srgbClr>
                  </a:outerShdw>
                </a:effectLst>
                <a:cs typeface="微软雅黑" panose="020B0503020204020204" pitchFamily="34" charset="-122"/>
                <a:sym typeface="+mn-lt"/>
              </a:rPr>
              <a:t>思维模型</a:t>
            </a:r>
            <a:endParaRPr lang="zh-CN" altLang="en-US" sz="4000" spc="150" dirty="0">
              <a:solidFill>
                <a:srgbClr val="4472C4"/>
              </a:solidFill>
              <a:effectLst>
                <a:outerShdw blurRad="38100" dist="25400" dir="5400000" algn="ctr" rotWithShape="0">
                  <a:srgbClr val="6E747A">
                    <a:alpha val="43000"/>
                  </a:srgbClr>
                </a:outerShdw>
              </a:effectLst>
              <a:cs typeface="微软雅黑" panose="020B0503020204020204" pitchFamily="34" charset="-122"/>
              <a:sym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925" y="952500"/>
            <a:ext cx="10852150" cy="2557780"/>
          </a:xfrm>
        </p:spPr>
        <p:txBody>
          <a:bodyPr/>
          <a:p>
            <a:pPr marL="0" indent="0">
              <a:buNone/>
            </a:pPr>
            <a:r>
              <a:rPr lang="zh-CN" altLang="en-US" sz="3200" b="1">
                <a:latin typeface="宋体" panose="02010600030101010101" pitchFamily="2" charset="-122"/>
                <a:ea typeface="宋体" panose="02010600030101010101" pitchFamily="2" charset="-122"/>
                <a:cs typeface="宋体" panose="02010600030101010101" pitchFamily="2" charset="-122"/>
              </a:rPr>
              <a:t>实验题部分，方案设计采用“操作-现象-结论（‘若…则…’句型）”答题模板，规范作答。检验时注意是检验一种离子，或是多种离子，还是阴阳离子均需要检验。</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00990" y="200025"/>
            <a:ext cx="11481435" cy="6523990"/>
          </a:xfrm>
        </p:spPr>
        <p:txBody>
          <a:bodyPr>
            <a:noAutofit/>
          </a:bodyPr>
          <a:p>
            <a:pPr marL="0" indent="0">
              <a:spcAft>
                <a:spcPts val="0"/>
              </a:spcAft>
              <a:buNone/>
            </a:pPr>
            <a:r>
              <a:rPr lang="zh-CN" altLang="en-US" sz="2100" b="1"/>
              <a:t>  抓住主线。物质制备的过程一般会以流程图的形式呈现，以文字或者图表形式提供物理性质、化学性质等信息。对于流程图，要抓好主线（产品线），即产物元素一般会沿着主线最终到产物，而杂质元素一般会沿着支线（副产品线或除杂线）与产物元素分离。在主线上，要明确核心反应步骤以及分离提纯步骤。</a:t>
            </a:r>
            <a:endParaRPr lang="zh-CN" altLang="en-US" sz="2100" b="1"/>
          </a:p>
          <a:p>
            <a:pPr marL="0" indent="0">
              <a:spcAft>
                <a:spcPts val="0"/>
              </a:spcAft>
              <a:buNone/>
            </a:pPr>
            <a:r>
              <a:rPr lang="zh-CN" altLang="en-US" sz="2100" b="1"/>
              <a:t>  认真审题。a.看清楚题目，要求写的是化学方程式，还是离子方程式。b.注意选择题问的是正确，还是不正确。c.注意题干中出现的一些限定词，例如“过量”、“所有”、“从操作上”。</a:t>
            </a:r>
            <a:endParaRPr lang="zh-CN" altLang="en-US" sz="2100" b="1"/>
          </a:p>
          <a:p>
            <a:pPr marL="0" indent="0">
              <a:spcAft>
                <a:spcPts val="0"/>
              </a:spcAft>
              <a:buNone/>
            </a:pPr>
            <a:r>
              <a:rPr lang="zh-CN" altLang="en-US" sz="2100" b="1"/>
              <a:t> 规范答题。a.若要求写检验方案时，一般可按照“取、加、若、则”的套路答题。b.若问及温度或pH或流速等控制在一定的范围内，可按照“若高于…”或“若低于…”的套路答题。c.文字叙述性题答题要求既简洁又全面，把认为最重要的最有把握的写在前面，其余的写在后面。还有就是不能过于笼统。例如尾气处理装置中，不仅要回答“吸收…”，还要加上“防止污染环境”；不能光写“除杂”而应该写“除去什么中的什么杂质，防止…”等等。</a:t>
            </a:r>
            <a:endParaRPr lang="zh-CN" altLang="en-US" sz="2100" b="1"/>
          </a:p>
          <a:p>
            <a:pPr marL="0" indent="0">
              <a:buNone/>
            </a:pPr>
            <a:endParaRPr lang="zh-CN" altLang="en-US" sz="2100" b="1"/>
          </a:p>
          <a:p>
            <a:pPr marL="0" indent="0">
              <a:buNone/>
            </a:pPr>
            <a:endParaRPr lang="zh-CN" altLang="en-US" sz="2100" b="1"/>
          </a:p>
        </p:txBody>
      </p:sp>
    </p:spTree>
  </p:cSld>
  <p:clrMapOvr>
    <a:masterClrMapping/>
  </p:clrMapOvr>
  <p:transition/>
</p:sld>
</file>

<file path=ppt/tags/tag1.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0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0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0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0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3.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34.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35.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36.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37.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38.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39.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1.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2.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3.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4.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5.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6.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47.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48.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49.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1.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2.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3.xml><?xml version="1.0" encoding="utf-8"?>
<p:tagLst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54.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5.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6.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7.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8.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9.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0.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1.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2.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3.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4.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5.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6.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7.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8.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9.xml><?xml version="1.0" encoding="utf-8"?>
<p:tagLst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7.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70.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1.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2.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3.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4.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5.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6.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7.xml><?xml version="1.0" encoding="utf-8"?>
<p:tagLst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78.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9.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80.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1.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2.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3.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4.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5.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6.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7.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8.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9.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91.xml><?xml version="1.0" encoding="utf-8"?>
<p:tagLst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92.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3.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4.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5.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6.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7.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8.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9.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0.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01.xml><?xml version="1.0" encoding="utf-8"?>
<p:tagLst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202.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3.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4.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5.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6.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7.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8.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9.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0.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1.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2.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3.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4.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5.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6.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7.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8.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19.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0.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21.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22.xml><?xml version="1.0" encoding="utf-8"?>
<p:tagLst xmlns:p="http://schemas.openxmlformats.org/presentationml/2006/main">
  <p:tag name="KSO_WM_BEAUTIFY_FLAG" val="#wm#"/>
  <p:tag name="KSO_WM_TAG_VERSION" val="1.0"/>
  <p:tag name="KSO_WM_TEMPLATE_CATEGORY" val="custom"/>
  <p:tag name="KSO_WM_TEMPLATE_INDEX" val="20205259"/>
  <p:tag name="KSO_WM_UNIT_COMPATIBLE" val="0"/>
  <p:tag name="KSO_WM_UNIT_DIAGRAM_ISNUMVISUAL" val="0"/>
  <p:tag name="KSO_WM_UNIT_DIAGRAM_ISREFERUNIT" val="0"/>
  <p:tag name="KSO_WM_UNIT_HIGHLIGHT" val="0"/>
  <p:tag name="KSO_WM_UNIT_ID" val="_0**"/>
  <p:tag name="KSO_WM_UNIT_LAYERLEVEL" val="1"/>
</p:tagLst>
</file>

<file path=ppt/tags/tag223.xml><?xml version="1.0" encoding="utf-8"?>
<p:tagLst xmlns:p="http://schemas.openxmlformats.org/presentationml/2006/main">
  <p:tag name="KSO_WM_BEAUTIFY_FLAG" val="#wm#"/>
  <p:tag name="KSO_WM_TAG_VERSION" val="1.0"/>
  <p:tag name="KSO_WM_TEMPLATE_CATEGORY" val="custom"/>
  <p:tag name="KSO_WM_TEMPLATE_INDEX" val="20205259"/>
  <p:tag name="KSO_WM_UNIT_COMPATIBLE" val="0"/>
  <p:tag name="KSO_WM_UNIT_DIAGRAM_ISNUMVISUAL" val="0"/>
  <p:tag name="KSO_WM_UNIT_DIAGRAM_ISREFERUNIT" val="0"/>
  <p:tag name="KSO_WM_UNIT_HIGHLIGHT" val="0"/>
  <p:tag name="KSO_WM_UNIT_ID" val="_0**"/>
  <p:tag name="KSO_WM_UNIT_LAYERLEVEL" val="1"/>
</p:tagLst>
</file>

<file path=ppt/tags/tag2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27.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259"/>
  <p:tag name="KSO_WM_TEMPLATE_MASTER_THUMB_INDEX" val="12"/>
  <p:tag name="KSO_WM_TEMPLATE_MASTER_TYPE" val="1"/>
  <p:tag name="KSO_WM_TEMPLATE_SUBCATEGORY" val="0"/>
  <p:tag name="KSO_WM_TEMPLATE_THUMBS_INDEX" val="1、4、7、12、16、18、19、20、21、22、23、24、25"/>
</p:tagLst>
</file>

<file path=ppt/tags/tag228.xml><?xml version="1.0" encoding="utf-8"?>
<p:tagLst xmlns:p="http://schemas.openxmlformats.org/presentationml/2006/main">
  <p:tag name="KSO_WM_BEAUTIFY_FLAG" val="#wm#"/>
  <p:tag name="KSO_WM_TAG_VERSION" val="1.0"/>
  <p:tag name="KSO_WM_TEMPLATE_CATEGORY" val="custom"/>
  <p:tag name="KSO_WM_TEMPLATE_INDEX" val="20205259"/>
  <p:tag name="KSO_WM_UNIT_COMPATIBLE" val="0"/>
  <p:tag name="KSO_WM_UNIT_DIAGRAM_ISNUMVISUAL" val="0"/>
  <p:tag name="KSO_WM_UNIT_DIAGRAM_ISREFERUNIT" val="0"/>
  <p:tag name="KSO_WM_UNIT_HIGHLIGHT" val="0"/>
  <p:tag name="KSO_WM_UNIT_ID" val="custom20205259_1*a*1"/>
  <p:tag name="KSO_WM_UNIT_INDEX" val="1"/>
  <p:tag name="KSO_WM_UNIT_ISCONTENTSTITLE" val="0"/>
  <p:tag name="KSO_WM_UNIT_ISNUMDGMTITLE" val="0"/>
  <p:tag name="KSO_WM_UNIT_LAYERLEVEL" val="1"/>
  <p:tag name="KSO_WM_UNIT_NOCLEAR" val="0"/>
  <p:tag name="KSO_WM_UNIT_PRESET_TEXT" val="绿色卡通艺术培训"/>
  <p:tag name="KSO_WM_UNIT_TYPE" val="a"/>
  <p:tag name="KSO_WM_UNIT_VALUE" val="10"/>
</p:tagLst>
</file>

<file path=ppt/tags/tag229.xml><?xml version="1.0" encoding="utf-8"?>
<p:tagLst xmlns:p="http://schemas.openxmlformats.org/presentationml/2006/main">
  <p:tag name="KSO_WM_BEAUTIFY_FLAG" val="#wm#"/>
  <p:tag name="KSO_WM_SLIDE_ID" val="custom20205259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1"/>
  <p:tag name="KSO_WM_TEMPLATE_INDEX" val="20205259"/>
  <p:tag name="KSO_WM_TEMPLATE_MASTER_THUMB_INDEX" val="12"/>
  <p:tag name="KSO_WM_TEMPLATE_MASTER_TYPE" val="1"/>
  <p:tag name="KSO_WM_TEMPLATE_SUBCATEGORY" val="0"/>
  <p:tag name="KSO_WM_TEMPLATE_THUMBS_INDEX" val="1、4、7、12、16、18、19、20、21、22、23、24、25"/>
  <p:tag name="KSO_WM_UNIT_SHOW_EDIT_AREA_INDICATION"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30.xml><?xml version="1.0" encoding="utf-8"?>
<p:tagLst xmlns:p="http://schemas.openxmlformats.org/presentationml/2006/main">
  <p:tag name="KSO_WM_BEAUTIFY_FLAG" val="#wm#"/>
  <p:tag name="KSO_WM_TEMPLATE_CATEGORY" val="custom"/>
  <p:tag name="KSO_WM_TEMPLATE_INDEX" val="20205259"/>
</p:tagLst>
</file>

<file path=ppt/tags/tag231.xml><?xml version="1.0" encoding="utf-8"?>
<p:tagLst xmlns:p="http://schemas.openxmlformats.org/presentationml/2006/main">
  <p:tag name="KSO_WM_BEAUTIFY_FLAG" val="#wm#"/>
  <p:tag name="KSO_WM_TEMPLATE_CATEGORY" val="custom"/>
  <p:tag name="KSO_WM_TEMPLATE_INDEX" val="20205259"/>
</p:tagLst>
</file>

<file path=ppt/tags/tag232.xml><?xml version="1.0" encoding="utf-8"?>
<p:tagLst xmlns:p="http://schemas.openxmlformats.org/presentationml/2006/main">
  <p:tag name="KSO_WM_BEAUTIFY_FLAG" val="#wm#"/>
  <p:tag name="KSO_WM_TEMPLATE_CATEGORY" val="custom"/>
  <p:tag name="KSO_WM_TEMPLATE_INDEX" val="20205259"/>
</p:tagLst>
</file>

<file path=ppt/tags/tag233.xml><?xml version="1.0" encoding="utf-8"?>
<p:tagLst xmlns:p="http://schemas.openxmlformats.org/presentationml/2006/main">
  <p:tag name="KSO_WM_BEAUTIFY_FLAG" val="#wm#"/>
  <p:tag name="KSO_WM_TEMPLATE_CATEGORY" val="custom"/>
  <p:tag name="KSO_WM_TEMPLATE_INDEX" val="20205259"/>
</p:tagLst>
</file>

<file path=ppt/tags/tag234.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544_9*a*1"/>
  <p:tag name="KSO_WM_TEMPLATE_CATEGORY" val="custom"/>
  <p:tag name="KSO_WM_TEMPLATE_INDEX" val="20202544"/>
  <p:tag name="KSO_WM_UNIT_LAYERLEVEL" val="1"/>
  <p:tag name="KSO_WM_TAG_VERSION" val="1.0"/>
  <p:tag name="KSO_WM_BEAUTIFY_FLAG" val="#wm#"/>
  <p:tag name="KSO_WM_UNIT_PRESET_TEXT" val="单击此处添加标题"/>
</p:tagLst>
</file>

<file path=ppt/tags/tag235.xml><?xml version="1.0" encoding="utf-8"?>
<p:tagLst xmlns:p="http://schemas.openxmlformats.org/presentationml/2006/main">
  <p:tag name="KSO_WM_BEAUTIFY_FLAG" val="#wm#"/>
  <p:tag name="KSO_WM_TEMPLATE_CATEGORY" val="custom"/>
  <p:tag name="KSO_WM_TEMPLATE_INDEX" val="20205259"/>
</p:tagLst>
</file>

<file path=ppt/tags/tag236.xml><?xml version="1.0" encoding="utf-8"?>
<p:tagLst xmlns:p="http://schemas.openxmlformats.org/presentationml/2006/main">
  <p:tag name="KSO_WM_BEAUTIFY_FLAG" val="#wm#"/>
  <p:tag name="KSO_WM_TEMPLATE_CATEGORY" val="custom"/>
  <p:tag name="KSO_WM_TEMPLATE_INDEX" val="20205259"/>
</p:tagLst>
</file>

<file path=ppt/tags/tag237.xml><?xml version="1.0" encoding="utf-8"?>
<p:tagLst xmlns:p="http://schemas.openxmlformats.org/presentationml/2006/main">
  <p:tag name="KSO_WM_BEAUTIFY_FLAG" val="#wm#"/>
  <p:tag name="KSO_WM_TEMPLATE_CATEGORY" val="custom"/>
  <p:tag name="KSO_WM_TEMPLATE_INDEX" val="20205259"/>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7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8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9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9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9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9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9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9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9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heme/theme1.xml><?xml version="1.0" encoding="utf-8"?>
<a:theme xmlns:a="http://schemas.openxmlformats.org/drawingml/2006/main" name="Office 主题​​">
  <a:themeElements>
    <a:clrScheme name="022421">
      <a:dk1>
        <a:sysClr val="windowText" lastClr="000000"/>
      </a:dk1>
      <a:lt1>
        <a:sysClr val="window" lastClr="FFFFFF"/>
      </a:lt1>
      <a:dk2>
        <a:srgbClr val="F2F2F2"/>
      </a:dk2>
      <a:lt2>
        <a:srgbClr val="FFFFFF"/>
      </a:lt2>
      <a:accent1>
        <a:srgbClr val="50A6A4"/>
      </a:accent1>
      <a:accent2>
        <a:srgbClr val="6293A6"/>
      </a:accent2>
      <a:accent3>
        <a:srgbClr val="7481A8"/>
      </a:accent3>
      <a:accent4>
        <a:srgbClr val="876EA9"/>
      </a:accent4>
      <a:accent5>
        <a:srgbClr val="995CAB"/>
      </a:accent5>
      <a:accent6>
        <a:srgbClr val="AB49AD"/>
      </a:accent6>
      <a:hlink>
        <a:srgbClr val="658BD5"/>
      </a:hlink>
      <a:folHlink>
        <a:srgbClr val="A16AA5"/>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square" anchor="t">
        <a:spAutoFit/>
      </a:bodyPr>
      <a:lstStyle>
        <a:defPPr indent="2141855" algn="l">
          <a:lnSpc>
            <a:spcPct val="200000"/>
          </a:lnSpc>
          <a:defRPr lang="zh-CN" altLang="zh-CN" sz="2800">
            <a:solidFill>
              <a:srgbClr val="000000"/>
            </a:solidFill>
            <a:latin typeface="Calibri" panose="020F0502020204030204" charset="0"/>
            <a:ea typeface="宋体" panose="02010600030101010101"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2864</Words>
  <Application>WPS 演示</Application>
  <PresentationFormat>宽屏</PresentationFormat>
  <Paragraphs>113</Paragraphs>
  <Slides>18</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18</vt:i4>
      </vt:variant>
    </vt:vector>
  </HeadingPairs>
  <TitlesOfParts>
    <vt:vector size="39" baseType="lpstr">
      <vt:lpstr>Arial</vt:lpstr>
      <vt:lpstr>宋体</vt:lpstr>
      <vt:lpstr>Wingdings</vt:lpstr>
      <vt:lpstr>微软雅黑</vt:lpstr>
      <vt:lpstr>幼圆</vt:lpstr>
      <vt:lpstr>汉仪乐喵体W</vt:lpstr>
      <vt:lpstr>Arial</vt:lpstr>
      <vt:lpstr>Calibri</vt:lpstr>
      <vt:lpstr>Calibri Light</vt:lpstr>
      <vt:lpstr>方正硬笔楷书简体</vt:lpstr>
      <vt:lpstr>华文中宋</vt:lpstr>
      <vt:lpstr>Times New Roman</vt:lpstr>
      <vt:lpstr>Garamond</vt:lpstr>
      <vt:lpstr>黑体</vt:lpstr>
      <vt:lpstr>华文楷体</vt:lpstr>
      <vt:lpstr>等线</vt:lpstr>
      <vt:lpstr>楷体_GB2312</vt:lpstr>
      <vt:lpstr>新宋体</vt:lpstr>
      <vt:lpstr>Arial Unicode MS</vt:lpstr>
      <vt:lpstr>Office 主题​​</vt:lpstr>
      <vt:lpstr>32_Office 主题</vt:lpstr>
      <vt:lpstr>2021高考化学考前指导 </vt:lpstr>
      <vt:lpstr>PowerPoint 演示文稿</vt:lpstr>
      <vt:lpstr>选择题答题策略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静心室主人</cp:lastModifiedBy>
  <cp:revision>188</cp:revision>
  <dcterms:created xsi:type="dcterms:W3CDTF">2019-06-19T02:08:00Z</dcterms:created>
  <dcterms:modified xsi:type="dcterms:W3CDTF">2021-06-03T06:35:07Z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AFB5073A027642178E323E8EDAB557B9</vt:lpwstr>
  </property>
</Properties>
</file>