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6"/>
  </p:notesMasterIdLst>
  <p:sldIdLst>
    <p:sldId id="321" r:id="rId2"/>
    <p:sldId id="317" r:id="rId3"/>
    <p:sldId id="318" r:id="rId4"/>
    <p:sldId id="339" r:id="rId5"/>
    <p:sldId id="334" r:id="rId6"/>
    <p:sldId id="335" r:id="rId7"/>
    <p:sldId id="340" r:id="rId8"/>
    <p:sldId id="370" r:id="rId9"/>
    <p:sldId id="337" r:id="rId10"/>
    <p:sldId id="341" r:id="rId11"/>
    <p:sldId id="343" r:id="rId12"/>
    <p:sldId id="344" r:id="rId13"/>
    <p:sldId id="345" r:id="rId14"/>
    <p:sldId id="373" r:id="rId15"/>
    <p:sldId id="374" r:id="rId16"/>
    <p:sldId id="348" r:id="rId17"/>
    <p:sldId id="371" r:id="rId18"/>
    <p:sldId id="349" r:id="rId19"/>
    <p:sldId id="350" r:id="rId20"/>
    <p:sldId id="351" r:id="rId21"/>
    <p:sldId id="354" r:id="rId22"/>
    <p:sldId id="372" r:id="rId23"/>
    <p:sldId id="355" r:id="rId24"/>
    <p:sldId id="356" r:id="rId25"/>
    <p:sldId id="358" r:id="rId26"/>
    <p:sldId id="359" r:id="rId27"/>
    <p:sldId id="361" r:id="rId28"/>
    <p:sldId id="362" r:id="rId29"/>
    <p:sldId id="363" r:id="rId30"/>
    <p:sldId id="364" r:id="rId31"/>
    <p:sldId id="375" r:id="rId32"/>
    <p:sldId id="368" r:id="rId33"/>
    <p:sldId id="369" r:id="rId34"/>
    <p:sldId id="273" r:id="rId35"/>
  </p:sldIdLst>
  <p:sldSz cx="9144000" cy="6858000" type="screen4x3"/>
  <p:notesSz cx="6858000" cy="914400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5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FFFCC"/>
    <a:srgbClr val="CCECFF"/>
    <a:srgbClr val="FF9900"/>
    <a:srgbClr val="CCCCFF"/>
    <a:srgbClr val="FF505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4" autoAdjust="0"/>
    <p:restoredTop sz="94660" autoAdjust="0"/>
  </p:normalViewPr>
  <p:slideViewPr>
    <p:cSldViewPr snapToGrid="0">
      <p:cViewPr varScale="1">
        <p:scale>
          <a:sx n="85" d="100"/>
          <a:sy n="85" d="100"/>
        </p:scale>
        <p:origin x="1315" y="72"/>
      </p:cViewPr>
      <p:guideLst>
        <p:guide orient="horz" pos="2151"/>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页眉占位符 22529">
            <a:extLst>
              <a:ext uri="{FF2B5EF4-FFF2-40B4-BE49-F238E27FC236}">
                <a16:creationId xmlns:a16="http://schemas.microsoft.com/office/drawing/2014/main" id="{63DBA6BD-DB66-44D7-B887-F82B5B9AE5B8}"/>
              </a:ext>
            </a:extLst>
          </p:cNvPr>
          <p:cNvSpPr>
            <a:spLocks noGrp="1"/>
          </p:cNvSpPr>
          <p:nvPr>
            <p:ph type="hdr" sz="quarter"/>
          </p:nvPr>
        </p:nvSpPr>
        <p:spPr>
          <a:xfrm>
            <a:off x="0" y="0"/>
            <a:ext cx="2971800" cy="457200"/>
          </a:xfrm>
          <a:prstGeom prst="rect">
            <a:avLst/>
          </a:prstGeom>
          <a:noFill/>
          <a:ln w="9525">
            <a:noFill/>
          </a:ln>
        </p:spPr>
        <p:txBody>
          <a:bodyPr/>
          <a:lstStyle>
            <a:lvl1pPr>
              <a:defRPr sz="1200" noProof="1"/>
            </a:lvl1pPr>
          </a:lstStyle>
          <a:p>
            <a:pPr>
              <a:defRPr/>
            </a:pPr>
            <a:endParaRPr lang="zh-CN" altLang="en-US"/>
          </a:p>
        </p:txBody>
      </p:sp>
      <p:sp>
        <p:nvSpPr>
          <p:cNvPr id="22531" name="日期占位符 22530">
            <a:extLst>
              <a:ext uri="{FF2B5EF4-FFF2-40B4-BE49-F238E27FC236}">
                <a16:creationId xmlns:a16="http://schemas.microsoft.com/office/drawing/2014/main" id="{9429370A-D8BF-4F96-AACE-45D72FD5E16F}"/>
              </a:ext>
            </a:extLst>
          </p:cNvPr>
          <p:cNvSpPr>
            <a:spLocks noGrp="1"/>
          </p:cNvSpPr>
          <p:nvPr>
            <p:ph type="dt" idx="1"/>
          </p:nvPr>
        </p:nvSpPr>
        <p:spPr>
          <a:xfrm>
            <a:off x="3884613" y="0"/>
            <a:ext cx="2971800" cy="457200"/>
          </a:xfrm>
          <a:prstGeom prst="rect">
            <a:avLst/>
          </a:prstGeom>
          <a:noFill/>
          <a:ln w="9525">
            <a:noFill/>
          </a:ln>
        </p:spPr>
        <p:txBody>
          <a:bodyPr/>
          <a:lstStyle>
            <a:lvl1pPr algn="r">
              <a:defRPr sz="1200" noProof="1"/>
            </a:lvl1pPr>
          </a:lstStyle>
          <a:p>
            <a:pPr>
              <a:defRPr/>
            </a:pPr>
            <a:endParaRPr lang="zh-CN" altLang="en-US"/>
          </a:p>
        </p:txBody>
      </p:sp>
      <p:sp>
        <p:nvSpPr>
          <p:cNvPr id="37892" name="幻灯片图像占位符 22531">
            <a:extLst>
              <a:ext uri="{FF2B5EF4-FFF2-40B4-BE49-F238E27FC236}">
                <a16:creationId xmlns:a16="http://schemas.microsoft.com/office/drawing/2014/main" id="{06E418CD-30D5-4737-85CD-6549E60159E3}"/>
              </a:ext>
            </a:extLst>
          </p:cNvPr>
          <p:cNvSpPr>
            <a:spLocks noRot="1" noChangeArrowheads="1" noTextEdit="1"/>
          </p:cNvSpPr>
          <p:nvPr>
            <p:ph type="sldImg" idx="4294967295"/>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文本占位符 22532">
            <a:extLst>
              <a:ext uri="{FF2B5EF4-FFF2-40B4-BE49-F238E27FC236}">
                <a16:creationId xmlns:a16="http://schemas.microsoft.com/office/drawing/2014/main" id="{4307F32A-AC4B-461A-A1DB-75B0959A8C08}"/>
              </a:ext>
            </a:extLst>
          </p:cNvPr>
          <p:cNvSpPr>
            <a:spLocks noGrp="1" noChangeArrowheads="1"/>
          </p:cNvSpPr>
          <p:nvPr>
            <p:ph type="body" sz="quarter" idx="4294967295"/>
          </p:nvPr>
        </p:nvSpPr>
        <p:spPr bwMode="auto">
          <a:xfrm>
            <a:off x="685800" y="4343400"/>
            <a:ext cx="5486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2534" name="页脚占位符 22533">
            <a:extLst>
              <a:ext uri="{FF2B5EF4-FFF2-40B4-BE49-F238E27FC236}">
                <a16:creationId xmlns:a16="http://schemas.microsoft.com/office/drawing/2014/main" id="{537D3A74-BCBD-482F-BDE1-37F384A3BCC6}"/>
              </a:ext>
            </a:extLst>
          </p:cNvPr>
          <p:cNvSpPr>
            <a:spLocks noGrp="1"/>
          </p:cNvSpPr>
          <p:nvPr>
            <p:ph type="ftr" sz="quarter" idx="4"/>
          </p:nvPr>
        </p:nvSpPr>
        <p:spPr>
          <a:xfrm>
            <a:off x="0" y="8685213"/>
            <a:ext cx="2971800" cy="457200"/>
          </a:xfrm>
          <a:prstGeom prst="rect">
            <a:avLst/>
          </a:prstGeom>
          <a:noFill/>
          <a:ln w="9525">
            <a:noFill/>
          </a:ln>
        </p:spPr>
        <p:txBody>
          <a:bodyPr anchor="b"/>
          <a:lstStyle>
            <a:lvl1pPr>
              <a:defRPr sz="1200" noProof="1"/>
            </a:lvl1pPr>
          </a:lstStyle>
          <a:p>
            <a:pPr>
              <a:defRPr/>
            </a:pPr>
            <a:endParaRPr lang="zh-CN" altLang="en-US"/>
          </a:p>
        </p:txBody>
      </p:sp>
      <p:sp>
        <p:nvSpPr>
          <p:cNvPr id="22535" name="灯片编号占位符 22534">
            <a:extLst>
              <a:ext uri="{FF2B5EF4-FFF2-40B4-BE49-F238E27FC236}">
                <a16:creationId xmlns:a16="http://schemas.microsoft.com/office/drawing/2014/main" id="{A507E1D0-0BFB-4A34-A162-F8C266AB2C78}"/>
              </a:ext>
            </a:extLst>
          </p:cNvPr>
          <p:cNvSpPr>
            <a:spLocks noGrp="1"/>
          </p:cNvSpPr>
          <p:nvPr>
            <p:ph type="sldNum" sz="quarter" idx="5"/>
          </p:nvPr>
        </p:nvSpPr>
        <p:spPr>
          <a:xfrm>
            <a:off x="3884613" y="8685213"/>
            <a:ext cx="29718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algn="r">
              <a:defRPr sz="1200"/>
            </a:lvl1pPr>
          </a:lstStyle>
          <a:p>
            <a:fld id="{72A158BC-92BA-46DB-B69E-7D281EA9458D}" type="slidenum">
              <a:rPr lang="zh-CN" altLang="en-US"/>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cSld name="标题幻灯片">
    <p:spTree>
      <p:nvGrpSpPr>
        <p:cNvPr id="1" name=""/>
        <p:cNvGrpSpPr/>
        <p:nvPr/>
      </p:nvGrpSpPr>
      <p:grpSpPr>
        <a:xfrm>
          <a:off x="0" y="0"/>
          <a:ext cx="0" cy="0"/>
          <a:chOff x="0" y="0"/>
          <a:chExt cx="0" cy="0"/>
        </a:xfrm>
      </p:grpSpPr>
      <p:sp>
        <p:nvSpPr>
          <p:cNvPr id="4" name="任意多边形 167937">
            <a:extLst>
              <a:ext uri="{FF2B5EF4-FFF2-40B4-BE49-F238E27FC236}">
                <a16:creationId xmlns:a16="http://schemas.microsoft.com/office/drawing/2014/main" id="{F2594376-10C7-4FF1-99CE-B5D8183ADFA7}"/>
              </a:ext>
            </a:extLst>
          </p:cNvPr>
          <p:cNvSpPr>
            <a:spLocks noChangeArrowheads="1"/>
          </p:cNvSpPr>
          <p:nvPr/>
        </p:nvSpPr>
        <p:spPr bwMode="auto">
          <a:xfrm>
            <a:off x="4760913" y="20638"/>
            <a:ext cx="4438650" cy="4038600"/>
          </a:xfrm>
          <a:custGeom>
            <a:avLst/>
            <a:gdLst/>
            <a:ahLst/>
            <a:cxnLst>
              <a:cxn ang="0">
                <a:pos x="23" y="4"/>
              </a:cxn>
              <a:cxn ang="0">
                <a:pos x="11" y="71"/>
              </a:cxn>
              <a:cxn ang="0">
                <a:pos x="25" y="393"/>
              </a:cxn>
              <a:cxn ang="0">
                <a:pos x="54" y="457"/>
              </a:cxn>
              <a:cxn ang="0">
                <a:pos x="158" y="482"/>
              </a:cxn>
              <a:cxn ang="0">
                <a:pos x="204" y="495"/>
              </a:cxn>
              <a:cxn ang="0">
                <a:pos x="520" y="475"/>
              </a:cxn>
              <a:cxn ang="0">
                <a:pos x="533" y="167"/>
              </a:cxn>
              <a:cxn ang="0">
                <a:pos x="369" y="16"/>
              </a:cxn>
              <a:cxn ang="0">
                <a:pos x="249" y="29"/>
              </a:cxn>
              <a:cxn ang="0">
                <a:pos x="198" y="11"/>
              </a:cxn>
              <a:cxn ang="0">
                <a:pos x="151" y="2"/>
              </a:cxn>
              <a:cxn ang="0">
                <a:pos x="23" y="4"/>
              </a:cxn>
            </a:cxnLst>
            <a:rect l="0" t="0" r="r" b="b"/>
            <a:pathLst>
              <a:path w="546" h="497">
                <a:moveTo>
                  <a:pt x="23" y="4"/>
                </a:moveTo>
                <a:cubicBezTo>
                  <a:pt x="23" y="4"/>
                  <a:pt x="0" y="34"/>
                  <a:pt x="11" y="71"/>
                </a:cubicBezTo>
                <a:cubicBezTo>
                  <a:pt x="19" y="100"/>
                  <a:pt x="25" y="393"/>
                  <a:pt x="25" y="393"/>
                </a:cubicBezTo>
                <a:cubicBezTo>
                  <a:pt x="25" y="393"/>
                  <a:pt x="42" y="452"/>
                  <a:pt x="54" y="457"/>
                </a:cubicBezTo>
                <a:cubicBezTo>
                  <a:pt x="66" y="462"/>
                  <a:pt x="158" y="482"/>
                  <a:pt x="158" y="482"/>
                </a:cubicBezTo>
                <a:cubicBezTo>
                  <a:pt x="158" y="482"/>
                  <a:pt x="191" y="497"/>
                  <a:pt x="204" y="495"/>
                </a:cubicBezTo>
                <a:cubicBezTo>
                  <a:pt x="217" y="494"/>
                  <a:pt x="506" y="487"/>
                  <a:pt x="520" y="475"/>
                </a:cubicBezTo>
                <a:cubicBezTo>
                  <a:pt x="533" y="463"/>
                  <a:pt x="546" y="218"/>
                  <a:pt x="533" y="167"/>
                </a:cubicBezTo>
                <a:cubicBezTo>
                  <a:pt x="520" y="117"/>
                  <a:pt x="404" y="14"/>
                  <a:pt x="369" y="16"/>
                </a:cubicBezTo>
                <a:cubicBezTo>
                  <a:pt x="335" y="17"/>
                  <a:pt x="249" y="29"/>
                  <a:pt x="249" y="29"/>
                </a:cubicBezTo>
                <a:lnTo>
                  <a:pt x="198" y="11"/>
                </a:lnTo>
                <a:lnTo>
                  <a:pt x="151" y="2"/>
                </a:lnTo>
                <a:cubicBezTo>
                  <a:pt x="151" y="2"/>
                  <a:pt x="79" y="0"/>
                  <a:pt x="23" y="4"/>
                </a:cubicBezTo>
                <a:close/>
              </a:path>
            </a:pathLst>
          </a:custGeom>
          <a:solidFill>
            <a:schemeClr val="accent2"/>
          </a:solidFill>
          <a:ln w="0">
            <a:noFill/>
            <a:round/>
            <a:headEnd/>
            <a:tailEnd/>
          </a:ln>
        </p:spPr>
        <p:txBody>
          <a:bodyPr/>
          <a:lstStyle/>
          <a:p>
            <a:pPr>
              <a:defRPr/>
            </a:pPr>
            <a:endParaRPr lang="zh-CN" altLang="en-US"/>
          </a:p>
        </p:txBody>
      </p:sp>
      <p:grpSp>
        <p:nvGrpSpPr>
          <p:cNvPr id="5" name="组合 167938">
            <a:extLst>
              <a:ext uri="{FF2B5EF4-FFF2-40B4-BE49-F238E27FC236}">
                <a16:creationId xmlns:a16="http://schemas.microsoft.com/office/drawing/2014/main" id="{FF4B9C61-7162-4CC2-9F05-62AF2F7F7A4F}"/>
              </a:ext>
            </a:extLst>
          </p:cNvPr>
          <p:cNvGrpSpPr>
            <a:grpSpLocks/>
          </p:cNvGrpSpPr>
          <p:nvPr/>
        </p:nvGrpSpPr>
        <p:grpSpPr bwMode="auto">
          <a:xfrm>
            <a:off x="4572000" y="28575"/>
            <a:ext cx="4756150" cy="4338638"/>
            <a:chOff x="2918" y="18"/>
            <a:chExt cx="2958" cy="2699"/>
          </a:xfrm>
        </p:grpSpPr>
        <p:sp>
          <p:nvSpPr>
            <p:cNvPr id="6" name="任意多边形 167939">
              <a:extLst>
                <a:ext uri="{FF2B5EF4-FFF2-40B4-BE49-F238E27FC236}">
                  <a16:creationId xmlns:a16="http://schemas.microsoft.com/office/drawing/2014/main" id="{94AF226F-30B7-4A45-A3F6-6388BEA6495B}"/>
                </a:ext>
              </a:extLst>
            </p:cNvPr>
            <p:cNvSpPr>
              <a:spLocks noChangeArrowheads="1"/>
            </p:cNvSpPr>
            <p:nvPr/>
          </p:nvSpPr>
          <p:spPr bwMode="auto">
            <a:xfrm>
              <a:off x="3060" y="18"/>
              <a:ext cx="490" cy="187"/>
            </a:xfrm>
            <a:custGeom>
              <a:avLst/>
              <a:gdLst/>
              <a:ahLst/>
              <a:cxnLst>
                <a:cxn ang="0">
                  <a:pos x="71" y="25"/>
                </a:cxn>
                <a:cxn ang="0">
                  <a:pos x="91" y="20"/>
                </a:cxn>
                <a:cxn ang="0">
                  <a:pos x="92" y="17"/>
                </a:cxn>
                <a:cxn ang="0">
                  <a:pos x="88" y="0"/>
                </a:cxn>
                <a:cxn ang="0">
                  <a:pos x="25" y="0"/>
                </a:cxn>
                <a:cxn ang="0">
                  <a:pos x="10" y="22"/>
                </a:cxn>
                <a:cxn ang="0">
                  <a:pos x="71" y="25"/>
                </a:cxn>
              </a:cxnLst>
              <a:rect l="0" t="0" r="r" b="b"/>
              <a:pathLst>
                <a:path w="97" h="37">
                  <a:moveTo>
                    <a:pt x="71" y="25"/>
                  </a:moveTo>
                  <a:cubicBezTo>
                    <a:pt x="81" y="22"/>
                    <a:pt x="87" y="21"/>
                    <a:pt x="91" y="20"/>
                  </a:cubicBezTo>
                  <a:cubicBezTo>
                    <a:pt x="91" y="19"/>
                    <a:pt x="91" y="19"/>
                    <a:pt x="92" y="17"/>
                  </a:cubicBezTo>
                  <a:cubicBezTo>
                    <a:pt x="97" y="11"/>
                    <a:pt x="95" y="4"/>
                    <a:pt x="88" y="0"/>
                  </a:cubicBezTo>
                  <a:lnTo>
                    <a:pt x="25" y="0"/>
                  </a:lnTo>
                  <a:cubicBezTo>
                    <a:pt x="10" y="3"/>
                    <a:pt x="0" y="10"/>
                    <a:pt x="10" y="22"/>
                  </a:cubicBezTo>
                  <a:cubicBezTo>
                    <a:pt x="10" y="22"/>
                    <a:pt x="28" y="37"/>
                    <a:pt x="71" y="25"/>
                  </a:cubicBezTo>
                  <a:close/>
                </a:path>
              </a:pathLst>
            </a:custGeom>
            <a:solidFill>
              <a:schemeClr val="bg1"/>
            </a:solidFill>
            <a:ln w="0">
              <a:noFill/>
              <a:round/>
              <a:headEnd/>
              <a:tailEnd/>
            </a:ln>
          </p:spPr>
          <p:txBody>
            <a:bodyPr/>
            <a:lstStyle/>
            <a:p>
              <a:pPr>
                <a:defRPr/>
              </a:pPr>
              <a:endParaRPr lang="zh-CN" altLang="en-US"/>
            </a:p>
          </p:txBody>
        </p:sp>
        <p:sp>
          <p:nvSpPr>
            <p:cNvPr id="7" name="任意多边形 167940">
              <a:extLst>
                <a:ext uri="{FF2B5EF4-FFF2-40B4-BE49-F238E27FC236}">
                  <a16:creationId xmlns:a16="http://schemas.microsoft.com/office/drawing/2014/main" id="{D7B1E212-FD1F-4BD0-8DFD-A204D19DF30B}"/>
                </a:ext>
              </a:extLst>
            </p:cNvPr>
            <p:cNvSpPr>
              <a:spLocks noEditPoints="1" noChangeArrowheads="1"/>
            </p:cNvSpPr>
            <p:nvPr/>
          </p:nvSpPr>
          <p:spPr bwMode="auto">
            <a:xfrm>
              <a:off x="2918" y="18"/>
              <a:ext cx="2958" cy="2699"/>
            </a:xfrm>
            <a:custGeom>
              <a:avLst/>
              <a:gdLst/>
              <a:ahLst/>
              <a:cxnLst>
                <a:cxn ang="0">
                  <a:pos x="504" y="1"/>
                </a:cxn>
                <a:cxn ang="0">
                  <a:pos x="157" y="0"/>
                </a:cxn>
                <a:cxn ang="0">
                  <a:pos x="225" y="21"/>
                </a:cxn>
                <a:cxn ang="0">
                  <a:pos x="174" y="39"/>
                </a:cxn>
                <a:cxn ang="0">
                  <a:pos x="207" y="71"/>
                </a:cxn>
                <a:cxn ang="0">
                  <a:pos x="74" y="60"/>
                </a:cxn>
                <a:cxn ang="0">
                  <a:pos x="26" y="63"/>
                </a:cxn>
                <a:cxn ang="0">
                  <a:pos x="199" y="487"/>
                </a:cxn>
                <a:cxn ang="0">
                  <a:pos x="144" y="341"/>
                </a:cxn>
                <a:cxn ang="0">
                  <a:pos x="105" y="376"/>
                </a:cxn>
                <a:cxn ang="0">
                  <a:pos x="94" y="435"/>
                </a:cxn>
                <a:cxn ang="0">
                  <a:pos x="124" y="265"/>
                </a:cxn>
                <a:cxn ang="0">
                  <a:pos x="153" y="228"/>
                </a:cxn>
                <a:cxn ang="0">
                  <a:pos x="209" y="237"/>
                </a:cxn>
                <a:cxn ang="0">
                  <a:pos x="188" y="306"/>
                </a:cxn>
                <a:cxn ang="0">
                  <a:pos x="192" y="395"/>
                </a:cxn>
                <a:cxn ang="0">
                  <a:pos x="515" y="483"/>
                </a:cxn>
                <a:cxn ang="0">
                  <a:pos x="454" y="427"/>
                </a:cxn>
                <a:cxn ang="0">
                  <a:pos x="425" y="345"/>
                </a:cxn>
                <a:cxn ang="0">
                  <a:pos x="396" y="270"/>
                </a:cxn>
                <a:cxn ang="0">
                  <a:pos x="460" y="256"/>
                </a:cxn>
                <a:cxn ang="0">
                  <a:pos x="407" y="223"/>
                </a:cxn>
                <a:cxn ang="0">
                  <a:pos x="439" y="226"/>
                </a:cxn>
                <a:cxn ang="0">
                  <a:pos x="438" y="209"/>
                </a:cxn>
                <a:cxn ang="0">
                  <a:pos x="376" y="211"/>
                </a:cxn>
                <a:cxn ang="0">
                  <a:pos x="357" y="343"/>
                </a:cxn>
                <a:cxn ang="0">
                  <a:pos x="347" y="230"/>
                </a:cxn>
                <a:cxn ang="0">
                  <a:pos x="331" y="182"/>
                </a:cxn>
                <a:cxn ang="0">
                  <a:pos x="347" y="136"/>
                </a:cxn>
                <a:cxn ang="0">
                  <a:pos x="339" y="99"/>
                </a:cxn>
                <a:cxn ang="0">
                  <a:pos x="331" y="62"/>
                </a:cxn>
                <a:cxn ang="0">
                  <a:pos x="369" y="103"/>
                </a:cxn>
                <a:cxn ang="0">
                  <a:pos x="415" y="47"/>
                </a:cxn>
                <a:cxn ang="0">
                  <a:pos x="409" y="95"/>
                </a:cxn>
                <a:cxn ang="0">
                  <a:pos x="401" y="130"/>
                </a:cxn>
                <a:cxn ang="0">
                  <a:pos x="401" y="181"/>
                </a:cxn>
                <a:cxn ang="0">
                  <a:pos x="558" y="181"/>
                </a:cxn>
                <a:cxn ang="0">
                  <a:pos x="554" y="76"/>
                </a:cxn>
                <a:cxn ang="0">
                  <a:pos x="249" y="69"/>
                </a:cxn>
                <a:cxn ang="0">
                  <a:pos x="293" y="93"/>
                </a:cxn>
                <a:cxn ang="0">
                  <a:pos x="171" y="195"/>
                </a:cxn>
                <a:cxn ang="0">
                  <a:pos x="69" y="98"/>
                </a:cxn>
                <a:cxn ang="0">
                  <a:pos x="191" y="106"/>
                </a:cxn>
                <a:cxn ang="0">
                  <a:pos x="220" y="105"/>
                </a:cxn>
                <a:cxn ang="0">
                  <a:pos x="302" y="121"/>
                </a:cxn>
                <a:cxn ang="0">
                  <a:pos x="276" y="256"/>
                </a:cxn>
                <a:cxn ang="0">
                  <a:pos x="260" y="137"/>
                </a:cxn>
                <a:cxn ang="0">
                  <a:pos x="171" y="195"/>
                </a:cxn>
                <a:cxn ang="0">
                  <a:pos x="223" y="225"/>
                </a:cxn>
                <a:cxn ang="0">
                  <a:pos x="247" y="158"/>
                </a:cxn>
                <a:cxn ang="0">
                  <a:pos x="326" y="292"/>
                </a:cxn>
                <a:cxn ang="0">
                  <a:pos x="215" y="321"/>
                </a:cxn>
                <a:cxn ang="0">
                  <a:pos x="309" y="277"/>
                </a:cxn>
                <a:cxn ang="0">
                  <a:pos x="318" y="133"/>
                </a:cxn>
                <a:cxn ang="0">
                  <a:pos x="313" y="213"/>
                </a:cxn>
                <a:cxn ang="0">
                  <a:pos x="299" y="144"/>
                </a:cxn>
                <a:cxn ang="0">
                  <a:pos x="507" y="179"/>
                </a:cxn>
                <a:cxn ang="0">
                  <a:pos x="461" y="162"/>
                </a:cxn>
              </a:cxnLst>
              <a:rect l="0" t="0" r="r" b="b"/>
              <a:pathLst>
                <a:path w="585" h="534">
                  <a:moveTo>
                    <a:pt x="554" y="76"/>
                  </a:moveTo>
                  <a:cubicBezTo>
                    <a:pt x="551" y="32"/>
                    <a:pt x="543" y="9"/>
                    <a:pt x="504" y="1"/>
                  </a:cubicBezTo>
                  <a:cubicBezTo>
                    <a:pt x="500" y="1"/>
                    <a:pt x="494" y="0"/>
                    <a:pt x="486" y="0"/>
                  </a:cubicBezTo>
                  <a:lnTo>
                    <a:pt x="157" y="0"/>
                  </a:lnTo>
                  <a:cubicBezTo>
                    <a:pt x="156" y="5"/>
                    <a:pt x="153" y="17"/>
                    <a:pt x="158" y="17"/>
                  </a:cubicBezTo>
                  <a:cubicBezTo>
                    <a:pt x="171" y="17"/>
                    <a:pt x="223" y="21"/>
                    <a:pt x="225" y="21"/>
                  </a:cubicBezTo>
                  <a:cubicBezTo>
                    <a:pt x="226" y="21"/>
                    <a:pt x="250" y="16"/>
                    <a:pt x="237" y="28"/>
                  </a:cubicBezTo>
                  <a:cubicBezTo>
                    <a:pt x="223" y="41"/>
                    <a:pt x="192" y="41"/>
                    <a:pt x="174" y="39"/>
                  </a:cubicBezTo>
                  <a:cubicBezTo>
                    <a:pt x="131" y="36"/>
                    <a:pt x="152" y="56"/>
                    <a:pt x="168" y="56"/>
                  </a:cubicBezTo>
                  <a:cubicBezTo>
                    <a:pt x="218" y="56"/>
                    <a:pt x="228" y="68"/>
                    <a:pt x="207" y="71"/>
                  </a:cubicBezTo>
                  <a:cubicBezTo>
                    <a:pt x="186" y="74"/>
                    <a:pt x="182" y="73"/>
                    <a:pt x="162" y="76"/>
                  </a:cubicBezTo>
                  <a:cubicBezTo>
                    <a:pt x="7" y="101"/>
                    <a:pt x="59" y="60"/>
                    <a:pt x="74" y="60"/>
                  </a:cubicBezTo>
                  <a:cubicBezTo>
                    <a:pt x="139" y="59"/>
                    <a:pt x="123" y="37"/>
                    <a:pt x="107" y="42"/>
                  </a:cubicBezTo>
                  <a:cubicBezTo>
                    <a:pt x="91" y="46"/>
                    <a:pt x="34" y="27"/>
                    <a:pt x="26" y="63"/>
                  </a:cubicBezTo>
                  <a:cubicBezTo>
                    <a:pt x="19" y="100"/>
                    <a:pt x="42" y="282"/>
                    <a:pt x="36" y="317"/>
                  </a:cubicBezTo>
                  <a:cubicBezTo>
                    <a:pt x="0" y="534"/>
                    <a:pt x="199" y="487"/>
                    <a:pt x="199" y="487"/>
                  </a:cubicBezTo>
                  <a:cubicBezTo>
                    <a:pt x="156" y="453"/>
                    <a:pt x="174" y="421"/>
                    <a:pt x="171" y="403"/>
                  </a:cubicBezTo>
                  <a:cubicBezTo>
                    <a:pt x="161" y="345"/>
                    <a:pt x="154" y="337"/>
                    <a:pt x="144" y="341"/>
                  </a:cubicBezTo>
                  <a:cubicBezTo>
                    <a:pt x="121" y="352"/>
                    <a:pt x="123" y="358"/>
                    <a:pt x="126" y="367"/>
                  </a:cubicBezTo>
                  <a:cubicBezTo>
                    <a:pt x="142" y="416"/>
                    <a:pt x="105" y="376"/>
                    <a:pt x="105" y="376"/>
                  </a:cubicBezTo>
                  <a:cubicBezTo>
                    <a:pt x="98" y="380"/>
                    <a:pt x="95" y="390"/>
                    <a:pt x="99" y="399"/>
                  </a:cubicBezTo>
                  <a:cubicBezTo>
                    <a:pt x="131" y="463"/>
                    <a:pt x="101" y="446"/>
                    <a:pt x="94" y="435"/>
                  </a:cubicBezTo>
                  <a:cubicBezTo>
                    <a:pt x="61" y="390"/>
                    <a:pt x="92" y="366"/>
                    <a:pt x="88" y="352"/>
                  </a:cubicBezTo>
                  <a:cubicBezTo>
                    <a:pt x="75" y="295"/>
                    <a:pt x="118" y="274"/>
                    <a:pt x="124" y="265"/>
                  </a:cubicBezTo>
                  <a:cubicBezTo>
                    <a:pt x="130" y="256"/>
                    <a:pt x="127" y="253"/>
                    <a:pt x="129" y="234"/>
                  </a:cubicBezTo>
                  <a:cubicBezTo>
                    <a:pt x="136" y="195"/>
                    <a:pt x="155" y="216"/>
                    <a:pt x="153" y="228"/>
                  </a:cubicBezTo>
                  <a:cubicBezTo>
                    <a:pt x="148" y="274"/>
                    <a:pt x="176" y="242"/>
                    <a:pt x="186" y="228"/>
                  </a:cubicBezTo>
                  <a:cubicBezTo>
                    <a:pt x="218" y="186"/>
                    <a:pt x="214" y="229"/>
                    <a:pt x="209" y="237"/>
                  </a:cubicBezTo>
                  <a:cubicBezTo>
                    <a:pt x="203" y="244"/>
                    <a:pt x="198" y="255"/>
                    <a:pt x="200" y="260"/>
                  </a:cubicBezTo>
                  <a:cubicBezTo>
                    <a:pt x="208" y="283"/>
                    <a:pt x="193" y="305"/>
                    <a:pt x="188" y="306"/>
                  </a:cubicBezTo>
                  <a:cubicBezTo>
                    <a:pt x="184" y="308"/>
                    <a:pt x="170" y="314"/>
                    <a:pt x="170" y="332"/>
                  </a:cubicBezTo>
                  <a:cubicBezTo>
                    <a:pt x="171" y="350"/>
                    <a:pt x="192" y="382"/>
                    <a:pt x="192" y="395"/>
                  </a:cubicBezTo>
                  <a:cubicBezTo>
                    <a:pt x="193" y="492"/>
                    <a:pt x="236" y="499"/>
                    <a:pt x="255" y="497"/>
                  </a:cubicBezTo>
                  <a:cubicBezTo>
                    <a:pt x="275" y="496"/>
                    <a:pt x="445" y="490"/>
                    <a:pt x="515" y="483"/>
                  </a:cubicBezTo>
                  <a:cubicBezTo>
                    <a:pt x="585" y="477"/>
                    <a:pt x="538" y="458"/>
                    <a:pt x="518" y="458"/>
                  </a:cubicBezTo>
                  <a:cubicBezTo>
                    <a:pt x="467" y="458"/>
                    <a:pt x="454" y="427"/>
                    <a:pt x="454" y="427"/>
                  </a:cubicBezTo>
                  <a:cubicBezTo>
                    <a:pt x="454" y="427"/>
                    <a:pt x="453" y="405"/>
                    <a:pt x="431" y="400"/>
                  </a:cubicBezTo>
                  <a:cubicBezTo>
                    <a:pt x="376" y="385"/>
                    <a:pt x="411" y="353"/>
                    <a:pt x="425" y="345"/>
                  </a:cubicBezTo>
                  <a:cubicBezTo>
                    <a:pt x="438" y="338"/>
                    <a:pt x="430" y="335"/>
                    <a:pt x="420" y="329"/>
                  </a:cubicBezTo>
                  <a:cubicBezTo>
                    <a:pt x="398" y="316"/>
                    <a:pt x="394" y="300"/>
                    <a:pt x="396" y="270"/>
                  </a:cubicBezTo>
                  <a:cubicBezTo>
                    <a:pt x="397" y="240"/>
                    <a:pt x="416" y="249"/>
                    <a:pt x="416" y="249"/>
                  </a:cubicBezTo>
                  <a:cubicBezTo>
                    <a:pt x="416" y="249"/>
                    <a:pt x="448" y="262"/>
                    <a:pt x="460" y="256"/>
                  </a:cubicBezTo>
                  <a:cubicBezTo>
                    <a:pt x="472" y="250"/>
                    <a:pt x="467" y="239"/>
                    <a:pt x="461" y="244"/>
                  </a:cubicBezTo>
                  <a:cubicBezTo>
                    <a:pt x="455" y="248"/>
                    <a:pt x="412" y="244"/>
                    <a:pt x="407" y="223"/>
                  </a:cubicBezTo>
                  <a:cubicBezTo>
                    <a:pt x="403" y="202"/>
                    <a:pt x="418" y="213"/>
                    <a:pt x="422" y="214"/>
                  </a:cubicBezTo>
                  <a:cubicBezTo>
                    <a:pt x="427" y="216"/>
                    <a:pt x="427" y="220"/>
                    <a:pt x="439" y="226"/>
                  </a:cubicBezTo>
                  <a:cubicBezTo>
                    <a:pt x="468" y="241"/>
                    <a:pt x="454" y="224"/>
                    <a:pt x="454" y="224"/>
                  </a:cubicBezTo>
                  <a:cubicBezTo>
                    <a:pt x="454" y="224"/>
                    <a:pt x="454" y="224"/>
                    <a:pt x="438" y="209"/>
                  </a:cubicBezTo>
                  <a:cubicBezTo>
                    <a:pt x="423" y="194"/>
                    <a:pt x="406" y="199"/>
                    <a:pt x="389" y="199"/>
                  </a:cubicBezTo>
                  <a:cubicBezTo>
                    <a:pt x="373" y="199"/>
                    <a:pt x="376" y="211"/>
                    <a:pt x="376" y="211"/>
                  </a:cubicBezTo>
                  <a:cubicBezTo>
                    <a:pt x="376" y="211"/>
                    <a:pt x="373" y="242"/>
                    <a:pt x="370" y="291"/>
                  </a:cubicBezTo>
                  <a:cubicBezTo>
                    <a:pt x="368" y="341"/>
                    <a:pt x="360" y="347"/>
                    <a:pt x="357" y="343"/>
                  </a:cubicBezTo>
                  <a:cubicBezTo>
                    <a:pt x="354" y="338"/>
                    <a:pt x="350" y="313"/>
                    <a:pt x="350" y="305"/>
                  </a:cubicBezTo>
                  <a:cubicBezTo>
                    <a:pt x="350" y="298"/>
                    <a:pt x="345" y="264"/>
                    <a:pt x="347" y="230"/>
                  </a:cubicBezTo>
                  <a:cubicBezTo>
                    <a:pt x="350" y="195"/>
                    <a:pt x="356" y="210"/>
                    <a:pt x="334" y="201"/>
                  </a:cubicBezTo>
                  <a:cubicBezTo>
                    <a:pt x="311" y="192"/>
                    <a:pt x="323" y="182"/>
                    <a:pt x="331" y="182"/>
                  </a:cubicBezTo>
                  <a:cubicBezTo>
                    <a:pt x="338" y="182"/>
                    <a:pt x="350" y="189"/>
                    <a:pt x="352" y="181"/>
                  </a:cubicBezTo>
                  <a:cubicBezTo>
                    <a:pt x="356" y="160"/>
                    <a:pt x="359" y="141"/>
                    <a:pt x="347" y="136"/>
                  </a:cubicBezTo>
                  <a:cubicBezTo>
                    <a:pt x="322" y="127"/>
                    <a:pt x="332" y="121"/>
                    <a:pt x="341" y="118"/>
                  </a:cubicBezTo>
                  <a:cubicBezTo>
                    <a:pt x="350" y="115"/>
                    <a:pt x="352" y="94"/>
                    <a:pt x="339" y="99"/>
                  </a:cubicBezTo>
                  <a:cubicBezTo>
                    <a:pt x="313" y="107"/>
                    <a:pt x="316" y="85"/>
                    <a:pt x="321" y="82"/>
                  </a:cubicBezTo>
                  <a:cubicBezTo>
                    <a:pt x="325" y="79"/>
                    <a:pt x="334" y="83"/>
                    <a:pt x="331" y="62"/>
                  </a:cubicBezTo>
                  <a:cubicBezTo>
                    <a:pt x="328" y="41"/>
                    <a:pt x="347" y="34"/>
                    <a:pt x="351" y="53"/>
                  </a:cubicBezTo>
                  <a:cubicBezTo>
                    <a:pt x="354" y="73"/>
                    <a:pt x="363" y="112"/>
                    <a:pt x="369" y="103"/>
                  </a:cubicBezTo>
                  <a:cubicBezTo>
                    <a:pt x="375" y="94"/>
                    <a:pt x="385" y="57"/>
                    <a:pt x="395" y="41"/>
                  </a:cubicBezTo>
                  <a:cubicBezTo>
                    <a:pt x="406" y="24"/>
                    <a:pt x="418" y="38"/>
                    <a:pt x="415" y="47"/>
                  </a:cubicBezTo>
                  <a:cubicBezTo>
                    <a:pt x="401" y="88"/>
                    <a:pt x="426" y="90"/>
                    <a:pt x="426" y="90"/>
                  </a:cubicBezTo>
                  <a:cubicBezTo>
                    <a:pt x="426" y="90"/>
                    <a:pt x="423" y="96"/>
                    <a:pt x="409" y="95"/>
                  </a:cubicBezTo>
                  <a:cubicBezTo>
                    <a:pt x="382" y="92"/>
                    <a:pt x="393" y="110"/>
                    <a:pt x="405" y="115"/>
                  </a:cubicBezTo>
                  <a:cubicBezTo>
                    <a:pt x="431" y="124"/>
                    <a:pt x="414" y="130"/>
                    <a:pt x="401" y="130"/>
                  </a:cubicBezTo>
                  <a:cubicBezTo>
                    <a:pt x="387" y="130"/>
                    <a:pt x="381" y="134"/>
                    <a:pt x="378" y="148"/>
                  </a:cubicBezTo>
                  <a:cubicBezTo>
                    <a:pt x="369" y="191"/>
                    <a:pt x="401" y="181"/>
                    <a:pt x="401" y="181"/>
                  </a:cubicBezTo>
                  <a:cubicBezTo>
                    <a:pt x="452" y="195"/>
                    <a:pt x="528" y="188"/>
                    <a:pt x="528" y="188"/>
                  </a:cubicBezTo>
                  <a:cubicBezTo>
                    <a:pt x="543" y="192"/>
                    <a:pt x="552" y="189"/>
                    <a:pt x="558" y="181"/>
                  </a:cubicBezTo>
                  <a:lnTo>
                    <a:pt x="558" y="103"/>
                  </a:lnTo>
                  <a:cubicBezTo>
                    <a:pt x="556" y="93"/>
                    <a:pt x="555" y="84"/>
                    <a:pt x="554" y="76"/>
                  </a:cubicBezTo>
                  <a:close/>
                  <a:moveTo>
                    <a:pt x="231" y="77"/>
                  </a:moveTo>
                  <a:cubicBezTo>
                    <a:pt x="233" y="65"/>
                    <a:pt x="249" y="69"/>
                    <a:pt x="249" y="69"/>
                  </a:cubicBezTo>
                  <a:cubicBezTo>
                    <a:pt x="249" y="69"/>
                    <a:pt x="278" y="79"/>
                    <a:pt x="290" y="78"/>
                  </a:cubicBezTo>
                  <a:cubicBezTo>
                    <a:pt x="301" y="76"/>
                    <a:pt x="318" y="93"/>
                    <a:pt x="293" y="93"/>
                  </a:cubicBezTo>
                  <a:cubicBezTo>
                    <a:pt x="267" y="93"/>
                    <a:pt x="228" y="104"/>
                    <a:pt x="231" y="77"/>
                  </a:cubicBezTo>
                  <a:close/>
                  <a:moveTo>
                    <a:pt x="171" y="195"/>
                  </a:moveTo>
                  <a:cubicBezTo>
                    <a:pt x="153" y="195"/>
                    <a:pt x="46" y="237"/>
                    <a:pt x="45" y="128"/>
                  </a:cubicBezTo>
                  <a:cubicBezTo>
                    <a:pt x="45" y="104"/>
                    <a:pt x="39" y="83"/>
                    <a:pt x="69" y="98"/>
                  </a:cubicBezTo>
                  <a:cubicBezTo>
                    <a:pt x="99" y="112"/>
                    <a:pt x="72" y="111"/>
                    <a:pt x="137" y="108"/>
                  </a:cubicBezTo>
                  <a:cubicBezTo>
                    <a:pt x="137" y="108"/>
                    <a:pt x="184" y="110"/>
                    <a:pt x="191" y="106"/>
                  </a:cubicBezTo>
                  <a:cubicBezTo>
                    <a:pt x="199" y="101"/>
                    <a:pt x="192" y="91"/>
                    <a:pt x="207" y="91"/>
                  </a:cubicBezTo>
                  <a:cubicBezTo>
                    <a:pt x="222" y="90"/>
                    <a:pt x="220" y="105"/>
                    <a:pt x="220" y="105"/>
                  </a:cubicBezTo>
                  <a:cubicBezTo>
                    <a:pt x="220" y="105"/>
                    <a:pt x="207" y="124"/>
                    <a:pt x="305" y="111"/>
                  </a:cubicBezTo>
                  <a:cubicBezTo>
                    <a:pt x="317" y="109"/>
                    <a:pt x="327" y="121"/>
                    <a:pt x="302" y="121"/>
                  </a:cubicBezTo>
                  <a:cubicBezTo>
                    <a:pt x="290" y="122"/>
                    <a:pt x="272" y="128"/>
                    <a:pt x="278" y="143"/>
                  </a:cubicBezTo>
                  <a:cubicBezTo>
                    <a:pt x="284" y="158"/>
                    <a:pt x="276" y="256"/>
                    <a:pt x="276" y="256"/>
                  </a:cubicBezTo>
                  <a:cubicBezTo>
                    <a:pt x="276" y="256"/>
                    <a:pt x="271" y="274"/>
                    <a:pt x="262" y="245"/>
                  </a:cubicBezTo>
                  <a:cubicBezTo>
                    <a:pt x="259" y="235"/>
                    <a:pt x="262" y="144"/>
                    <a:pt x="260" y="137"/>
                  </a:cubicBezTo>
                  <a:cubicBezTo>
                    <a:pt x="259" y="129"/>
                    <a:pt x="217" y="122"/>
                    <a:pt x="215" y="154"/>
                  </a:cubicBezTo>
                  <a:cubicBezTo>
                    <a:pt x="214" y="185"/>
                    <a:pt x="205" y="195"/>
                    <a:pt x="171" y="195"/>
                  </a:cubicBezTo>
                  <a:close/>
                  <a:moveTo>
                    <a:pt x="237" y="231"/>
                  </a:moveTo>
                  <a:cubicBezTo>
                    <a:pt x="230" y="240"/>
                    <a:pt x="219" y="247"/>
                    <a:pt x="223" y="225"/>
                  </a:cubicBezTo>
                  <a:cubicBezTo>
                    <a:pt x="228" y="202"/>
                    <a:pt x="232" y="170"/>
                    <a:pt x="232" y="155"/>
                  </a:cubicBezTo>
                  <a:cubicBezTo>
                    <a:pt x="232" y="155"/>
                    <a:pt x="244" y="135"/>
                    <a:pt x="247" y="158"/>
                  </a:cubicBezTo>
                  <a:cubicBezTo>
                    <a:pt x="250" y="181"/>
                    <a:pt x="244" y="221"/>
                    <a:pt x="237" y="231"/>
                  </a:cubicBezTo>
                  <a:close/>
                  <a:moveTo>
                    <a:pt x="326" y="292"/>
                  </a:moveTo>
                  <a:cubicBezTo>
                    <a:pt x="327" y="320"/>
                    <a:pt x="355" y="400"/>
                    <a:pt x="286" y="399"/>
                  </a:cubicBezTo>
                  <a:cubicBezTo>
                    <a:pt x="217" y="398"/>
                    <a:pt x="214" y="409"/>
                    <a:pt x="215" y="321"/>
                  </a:cubicBezTo>
                  <a:cubicBezTo>
                    <a:pt x="216" y="236"/>
                    <a:pt x="225" y="253"/>
                    <a:pt x="230" y="264"/>
                  </a:cubicBezTo>
                  <a:cubicBezTo>
                    <a:pt x="230" y="264"/>
                    <a:pt x="253" y="318"/>
                    <a:pt x="309" y="277"/>
                  </a:cubicBezTo>
                  <a:cubicBezTo>
                    <a:pt x="319" y="269"/>
                    <a:pt x="324" y="263"/>
                    <a:pt x="326" y="292"/>
                  </a:cubicBezTo>
                  <a:close/>
                  <a:moveTo>
                    <a:pt x="318" y="133"/>
                  </a:moveTo>
                  <a:cubicBezTo>
                    <a:pt x="338" y="148"/>
                    <a:pt x="316" y="165"/>
                    <a:pt x="316" y="165"/>
                  </a:cubicBezTo>
                  <a:cubicBezTo>
                    <a:pt x="316" y="165"/>
                    <a:pt x="302" y="189"/>
                    <a:pt x="313" y="213"/>
                  </a:cubicBezTo>
                  <a:cubicBezTo>
                    <a:pt x="324" y="237"/>
                    <a:pt x="324" y="265"/>
                    <a:pt x="301" y="239"/>
                  </a:cubicBezTo>
                  <a:cubicBezTo>
                    <a:pt x="279" y="214"/>
                    <a:pt x="293" y="156"/>
                    <a:pt x="299" y="144"/>
                  </a:cubicBezTo>
                  <a:cubicBezTo>
                    <a:pt x="299" y="144"/>
                    <a:pt x="299" y="118"/>
                    <a:pt x="318" y="133"/>
                  </a:cubicBezTo>
                  <a:close/>
                  <a:moveTo>
                    <a:pt x="507" y="179"/>
                  </a:moveTo>
                  <a:cubicBezTo>
                    <a:pt x="498" y="185"/>
                    <a:pt x="507" y="179"/>
                    <a:pt x="465" y="177"/>
                  </a:cubicBezTo>
                  <a:cubicBezTo>
                    <a:pt x="423" y="176"/>
                    <a:pt x="461" y="162"/>
                    <a:pt x="461" y="162"/>
                  </a:cubicBezTo>
                  <a:cubicBezTo>
                    <a:pt x="565" y="166"/>
                    <a:pt x="516" y="173"/>
                    <a:pt x="507" y="179"/>
                  </a:cubicBezTo>
                  <a:close/>
                </a:path>
              </a:pathLst>
            </a:custGeom>
            <a:solidFill>
              <a:schemeClr val="bg1"/>
            </a:solidFill>
            <a:ln w="0">
              <a:noFill/>
              <a:round/>
              <a:headEnd/>
              <a:tailEnd/>
            </a:ln>
          </p:spPr>
          <p:txBody>
            <a:bodyPr/>
            <a:lstStyle/>
            <a:p>
              <a:pPr>
                <a:defRPr/>
              </a:pPr>
              <a:endParaRPr lang="zh-CN" altLang="en-US"/>
            </a:p>
          </p:txBody>
        </p:sp>
        <p:sp>
          <p:nvSpPr>
            <p:cNvPr id="8" name="任意多边形 167941">
              <a:extLst>
                <a:ext uri="{FF2B5EF4-FFF2-40B4-BE49-F238E27FC236}">
                  <a16:creationId xmlns:a16="http://schemas.microsoft.com/office/drawing/2014/main" id="{123A056E-9C3B-439D-9A15-006A86768B8C}"/>
                </a:ext>
              </a:extLst>
            </p:cNvPr>
            <p:cNvSpPr>
              <a:spLocks noChangeArrowheads="1"/>
            </p:cNvSpPr>
            <p:nvPr/>
          </p:nvSpPr>
          <p:spPr bwMode="auto">
            <a:xfrm>
              <a:off x="3621" y="1287"/>
              <a:ext cx="238" cy="283"/>
            </a:xfrm>
            <a:custGeom>
              <a:avLst/>
              <a:gdLst/>
              <a:ahLst/>
              <a:cxnLst>
                <a:cxn ang="0">
                  <a:pos x="40" y="15"/>
                </a:cxn>
                <a:cxn ang="0">
                  <a:pos x="27" y="56"/>
                </a:cxn>
                <a:cxn ang="0">
                  <a:pos x="40" y="15"/>
                </a:cxn>
              </a:cxnLst>
              <a:rect l="0" t="0" r="r" b="b"/>
              <a:pathLst>
                <a:path w="47" h="56">
                  <a:moveTo>
                    <a:pt x="40" y="15"/>
                  </a:moveTo>
                  <a:cubicBezTo>
                    <a:pt x="37" y="0"/>
                    <a:pt x="0" y="23"/>
                    <a:pt x="27" y="56"/>
                  </a:cubicBezTo>
                  <a:cubicBezTo>
                    <a:pt x="27" y="56"/>
                    <a:pt x="47" y="49"/>
                    <a:pt x="40" y="15"/>
                  </a:cubicBezTo>
                  <a:close/>
                </a:path>
              </a:pathLst>
            </a:custGeom>
            <a:solidFill>
              <a:schemeClr val="bg1"/>
            </a:solidFill>
            <a:ln w="0">
              <a:noFill/>
              <a:round/>
              <a:headEnd/>
              <a:tailEnd/>
            </a:ln>
          </p:spPr>
          <p:txBody>
            <a:bodyPr/>
            <a:lstStyle/>
            <a:p>
              <a:pPr>
                <a:defRPr/>
              </a:pPr>
              <a:endParaRPr lang="zh-CN" altLang="en-US"/>
            </a:p>
          </p:txBody>
        </p:sp>
        <p:sp>
          <p:nvSpPr>
            <p:cNvPr id="9" name="任意多边形 167942">
              <a:extLst>
                <a:ext uri="{FF2B5EF4-FFF2-40B4-BE49-F238E27FC236}">
                  <a16:creationId xmlns:a16="http://schemas.microsoft.com/office/drawing/2014/main" id="{B48C7A19-BAEE-45DF-A8E6-30FE4FED1B1D}"/>
                </a:ext>
              </a:extLst>
            </p:cNvPr>
            <p:cNvSpPr>
              <a:spLocks noChangeArrowheads="1"/>
            </p:cNvSpPr>
            <p:nvPr/>
          </p:nvSpPr>
          <p:spPr bwMode="auto">
            <a:xfrm>
              <a:off x="3403" y="1403"/>
              <a:ext cx="208" cy="379"/>
            </a:xfrm>
            <a:custGeom>
              <a:avLst/>
              <a:gdLst/>
              <a:ahLst/>
              <a:cxnLst>
                <a:cxn ang="0">
                  <a:pos x="19" y="27"/>
                </a:cxn>
                <a:cxn ang="0">
                  <a:pos x="12" y="69"/>
                </a:cxn>
                <a:cxn ang="0">
                  <a:pos x="40" y="45"/>
                </a:cxn>
                <a:cxn ang="0">
                  <a:pos x="37" y="24"/>
                </a:cxn>
                <a:cxn ang="0">
                  <a:pos x="19" y="27"/>
                </a:cxn>
              </a:cxnLst>
              <a:rect l="0" t="0" r="r" b="b"/>
              <a:pathLst>
                <a:path w="41" h="75">
                  <a:moveTo>
                    <a:pt x="19" y="27"/>
                  </a:moveTo>
                  <a:cubicBezTo>
                    <a:pt x="0" y="54"/>
                    <a:pt x="6" y="63"/>
                    <a:pt x="12" y="69"/>
                  </a:cubicBezTo>
                  <a:cubicBezTo>
                    <a:pt x="18" y="75"/>
                    <a:pt x="30" y="74"/>
                    <a:pt x="40" y="45"/>
                  </a:cubicBezTo>
                  <a:cubicBezTo>
                    <a:pt x="40" y="45"/>
                    <a:pt x="32" y="31"/>
                    <a:pt x="37" y="24"/>
                  </a:cubicBezTo>
                  <a:cubicBezTo>
                    <a:pt x="41" y="16"/>
                    <a:pt x="38" y="0"/>
                    <a:pt x="19" y="27"/>
                  </a:cubicBezTo>
                  <a:close/>
                </a:path>
              </a:pathLst>
            </a:custGeom>
            <a:solidFill>
              <a:schemeClr val="bg1"/>
            </a:solidFill>
            <a:ln w="0">
              <a:noFill/>
              <a:round/>
              <a:headEnd/>
              <a:tailEnd/>
            </a:ln>
          </p:spPr>
          <p:txBody>
            <a:bodyPr/>
            <a:lstStyle/>
            <a:p>
              <a:pPr>
                <a:defRPr/>
              </a:pPr>
              <a:endParaRPr lang="zh-CN" altLang="en-US"/>
            </a:p>
          </p:txBody>
        </p:sp>
        <p:sp>
          <p:nvSpPr>
            <p:cNvPr id="10" name="任意多边形 167943">
              <a:extLst>
                <a:ext uri="{FF2B5EF4-FFF2-40B4-BE49-F238E27FC236}">
                  <a16:creationId xmlns:a16="http://schemas.microsoft.com/office/drawing/2014/main" id="{61375823-8B5F-43D2-9B0C-844EC48F2FDC}"/>
                </a:ext>
              </a:extLst>
            </p:cNvPr>
            <p:cNvSpPr>
              <a:spLocks noChangeArrowheads="1"/>
            </p:cNvSpPr>
            <p:nvPr/>
          </p:nvSpPr>
          <p:spPr bwMode="auto">
            <a:xfrm>
              <a:off x="3272" y="645"/>
              <a:ext cx="682" cy="318"/>
            </a:xfrm>
            <a:custGeom>
              <a:avLst/>
              <a:gdLst/>
              <a:ahLst/>
              <a:cxnLst>
                <a:cxn ang="0">
                  <a:pos x="112" y="4"/>
                </a:cxn>
                <a:cxn ang="0">
                  <a:pos x="24" y="4"/>
                </a:cxn>
                <a:cxn ang="0">
                  <a:pos x="2" y="25"/>
                </a:cxn>
                <a:cxn ang="0">
                  <a:pos x="60" y="58"/>
                </a:cxn>
                <a:cxn ang="0">
                  <a:pos x="96" y="54"/>
                </a:cxn>
                <a:cxn ang="0">
                  <a:pos x="113" y="53"/>
                </a:cxn>
                <a:cxn ang="0">
                  <a:pos x="112" y="4"/>
                </a:cxn>
              </a:cxnLst>
              <a:rect l="0" t="0" r="r" b="b"/>
              <a:pathLst>
                <a:path w="135" h="63">
                  <a:moveTo>
                    <a:pt x="112" y="4"/>
                  </a:moveTo>
                  <a:cubicBezTo>
                    <a:pt x="105" y="9"/>
                    <a:pt x="24" y="4"/>
                    <a:pt x="24" y="4"/>
                  </a:cubicBezTo>
                  <a:cubicBezTo>
                    <a:pt x="15" y="4"/>
                    <a:pt x="3" y="1"/>
                    <a:pt x="2" y="25"/>
                  </a:cubicBezTo>
                  <a:cubicBezTo>
                    <a:pt x="0" y="63"/>
                    <a:pt x="48" y="58"/>
                    <a:pt x="60" y="58"/>
                  </a:cubicBezTo>
                  <a:cubicBezTo>
                    <a:pt x="72" y="58"/>
                    <a:pt x="84" y="48"/>
                    <a:pt x="96" y="54"/>
                  </a:cubicBezTo>
                  <a:cubicBezTo>
                    <a:pt x="96" y="54"/>
                    <a:pt x="107" y="63"/>
                    <a:pt x="113" y="53"/>
                  </a:cubicBezTo>
                  <a:cubicBezTo>
                    <a:pt x="135" y="13"/>
                    <a:pt x="120" y="0"/>
                    <a:pt x="112" y="4"/>
                  </a:cubicBezTo>
                  <a:close/>
                </a:path>
              </a:pathLst>
            </a:custGeom>
            <a:solidFill>
              <a:schemeClr val="bg1"/>
            </a:solidFill>
            <a:ln w="0">
              <a:noFill/>
              <a:round/>
              <a:headEnd/>
              <a:tailEnd/>
            </a:ln>
          </p:spPr>
          <p:txBody>
            <a:bodyPr/>
            <a:lstStyle/>
            <a:p>
              <a:pPr>
                <a:defRPr/>
              </a:pPr>
              <a:endParaRPr lang="zh-CN" altLang="en-US"/>
            </a:p>
          </p:txBody>
        </p:sp>
        <p:sp>
          <p:nvSpPr>
            <p:cNvPr id="11" name="任意多边形 167944">
              <a:extLst>
                <a:ext uri="{FF2B5EF4-FFF2-40B4-BE49-F238E27FC236}">
                  <a16:creationId xmlns:a16="http://schemas.microsoft.com/office/drawing/2014/main" id="{0AEFD999-F04D-4765-81CE-AC4EB7F4F639}"/>
                </a:ext>
              </a:extLst>
            </p:cNvPr>
            <p:cNvSpPr>
              <a:spLocks noChangeArrowheads="1"/>
            </p:cNvSpPr>
            <p:nvPr/>
          </p:nvSpPr>
          <p:spPr bwMode="auto">
            <a:xfrm>
              <a:off x="4046" y="1545"/>
              <a:ext cx="491" cy="516"/>
            </a:xfrm>
            <a:custGeom>
              <a:avLst/>
              <a:gdLst/>
              <a:ahLst/>
              <a:cxnLst>
                <a:cxn ang="0">
                  <a:pos x="67" y="5"/>
                </a:cxn>
                <a:cxn ang="0">
                  <a:pos x="31" y="5"/>
                </a:cxn>
                <a:cxn ang="0">
                  <a:pos x="12" y="57"/>
                </a:cxn>
                <a:cxn ang="0">
                  <a:pos x="79" y="62"/>
                </a:cxn>
                <a:cxn ang="0">
                  <a:pos x="67" y="5"/>
                </a:cxn>
              </a:cxnLst>
              <a:rect l="0" t="0" r="r" b="b"/>
              <a:pathLst>
                <a:path w="97" h="102">
                  <a:moveTo>
                    <a:pt x="67" y="5"/>
                  </a:moveTo>
                  <a:cubicBezTo>
                    <a:pt x="55" y="10"/>
                    <a:pt x="31" y="5"/>
                    <a:pt x="31" y="5"/>
                  </a:cubicBezTo>
                  <a:cubicBezTo>
                    <a:pt x="0" y="6"/>
                    <a:pt x="16" y="39"/>
                    <a:pt x="12" y="57"/>
                  </a:cubicBezTo>
                  <a:cubicBezTo>
                    <a:pt x="8" y="76"/>
                    <a:pt x="63" y="102"/>
                    <a:pt x="79" y="62"/>
                  </a:cubicBezTo>
                  <a:cubicBezTo>
                    <a:pt x="97" y="20"/>
                    <a:pt x="79" y="0"/>
                    <a:pt x="67" y="5"/>
                  </a:cubicBezTo>
                  <a:close/>
                </a:path>
              </a:pathLst>
            </a:custGeom>
            <a:solidFill>
              <a:schemeClr val="bg1"/>
            </a:solidFill>
            <a:ln w="0">
              <a:noFill/>
              <a:round/>
              <a:headEnd/>
              <a:tailEnd/>
            </a:ln>
          </p:spPr>
          <p:txBody>
            <a:bodyPr/>
            <a:lstStyle/>
            <a:p>
              <a:pPr>
                <a:defRPr/>
              </a:pPr>
              <a:endParaRPr lang="zh-CN" altLang="en-US"/>
            </a:p>
          </p:txBody>
        </p:sp>
        <p:sp>
          <p:nvSpPr>
            <p:cNvPr id="12" name="任意多边形 167945">
              <a:extLst>
                <a:ext uri="{FF2B5EF4-FFF2-40B4-BE49-F238E27FC236}">
                  <a16:creationId xmlns:a16="http://schemas.microsoft.com/office/drawing/2014/main" id="{AB81A16C-A7D3-424A-ADEB-8AA8D9E92068}"/>
                </a:ext>
              </a:extLst>
            </p:cNvPr>
            <p:cNvSpPr>
              <a:spLocks noChangeArrowheads="1"/>
            </p:cNvSpPr>
            <p:nvPr/>
          </p:nvSpPr>
          <p:spPr bwMode="auto">
            <a:xfrm>
              <a:off x="5173" y="1024"/>
              <a:ext cx="501" cy="96"/>
            </a:xfrm>
            <a:custGeom>
              <a:avLst/>
              <a:gdLst/>
              <a:ahLst/>
              <a:cxnLst>
                <a:cxn ang="0">
                  <a:pos x="15" y="0"/>
                </a:cxn>
                <a:cxn ang="0">
                  <a:pos x="40" y="15"/>
                </a:cxn>
                <a:cxn ang="0">
                  <a:pos x="15" y="0"/>
                </a:cxn>
              </a:cxnLst>
              <a:rect l="0" t="0" r="r" b="b"/>
              <a:pathLst>
                <a:path w="99" h="19">
                  <a:moveTo>
                    <a:pt x="15" y="0"/>
                  </a:moveTo>
                  <a:cubicBezTo>
                    <a:pt x="0" y="0"/>
                    <a:pt x="19" y="19"/>
                    <a:pt x="40" y="15"/>
                  </a:cubicBezTo>
                  <a:cubicBezTo>
                    <a:pt x="99" y="1"/>
                    <a:pt x="15" y="0"/>
                    <a:pt x="15" y="0"/>
                  </a:cubicBezTo>
                  <a:close/>
                </a:path>
              </a:pathLst>
            </a:custGeom>
            <a:solidFill>
              <a:schemeClr val="bg1"/>
            </a:solidFill>
            <a:ln w="0">
              <a:noFill/>
              <a:round/>
              <a:headEnd/>
              <a:tailEnd/>
            </a:ln>
          </p:spPr>
          <p:txBody>
            <a:bodyPr/>
            <a:lstStyle/>
            <a:p>
              <a:pPr>
                <a:defRPr/>
              </a:pPr>
              <a:endParaRPr lang="zh-CN" altLang="en-US"/>
            </a:p>
          </p:txBody>
        </p:sp>
        <p:sp>
          <p:nvSpPr>
            <p:cNvPr id="13" name="任意多边形 167946">
              <a:extLst>
                <a:ext uri="{FF2B5EF4-FFF2-40B4-BE49-F238E27FC236}">
                  <a16:creationId xmlns:a16="http://schemas.microsoft.com/office/drawing/2014/main" id="{EE3F86D9-336B-4442-A041-9469CD9E9C55}"/>
                </a:ext>
              </a:extLst>
            </p:cNvPr>
            <p:cNvSpPr>
              <a:spLocks noChangeArrowheads="1"/>
            </p:cNvSpPr>
            <p:nvPr/>
          </p:nvSpPr>
          <p:spPr bwMode="auto">
            <a:xfrm>
              <a:off x="5340" y="1004"/>
              <a:ext cx="385" cy="237"/>
            </a:xfrm>
            <a:custGeom>
              <a:avLst/>
              <a:gdLst/>
              <a:ahLst/>
              <a:cxnLst>
                <a:cxn ang="0">
                  <a:pos x="21" y="37"/>
                </a:cxn>
                <a:cxn ang="0">
                  <a:pos x="70" y="17"/>
                </a:cxn>
                <a:cxn ang="0">
                  <a:pos x="48" y="3"/>
                </a:cxn>
                <a:cxn ang="0">
                  <a:pos x="19" y="32"/>
                </a:cxn>
                <a:cxn ang="0">
                  <a:pos x="21" y="37"/>
                </a:cxn>
              </a:cxnLst>
              <a:rect l="0" t="0" r="r" b="b"/>
              <a:pathLst>
                <a:path w="76" h="47">
                  <a:moveTo>
                    <a:pt x="21" y="37"/>
                  </a:moveTo>
                  <a:cubicBezTo>
                    <a:pt x="21" y="37"/>
                    <a:pt x="50" y="47"/>
                    <a:pt x="70" y="17"/>
                  </a:cubicBezTo>
                  <a:cubicBezTo>
                    <a:pt x="76" y="7"/>
                    <a:pt x="65" y="0"/>
                    <a:pt x="48" y="3"/>
                  </a:cubicBezTo>
                  <a:cubicBezTo>
                    <a:pt x="39" y="5"/>
                    <a:pt x="39" y="32"/>
                    <a:pt x="19" y="32"/>
                  </a:cubicBezTo>
                  <a:cubicBezTo>
                    <a:pt x="0" y="32"/>
                    <a:pt x="21" y="37"/>
                    <a:pt x="21" y="37"/>
                  </a:cubicBezTo>
                  <a:close/>
                </a:path>
              </a:pathLst>
            </a:custGeom>
            <a:solidFill>
              <a:schemeClr val="bg1"/>
            </a:solidFill>
            <a:ln w="0">
              <a:noFill/>
              <a:round/>
              <a:headEnd/>
              <a:tailEnd/>
            </a:ln>
          </p:spPr>
          <p:txBody>
            <a:bodyPr/>
            <a:lstStyle/>
            <a:p>
              <a:pPr>
                <a:defRPr/>
              </a:pPr>
              <a:endParaRPr lang="zh-CN" altLang="en-US"/>
            </a:p>
          </p:txBody>
        </p:sp>
        <p:sp>
          <p:nvSpPr>
            <p:cNvPr id="14" name="任意多边形 167947">
              <a:extLst>
                <a:ext uri="{FF2B5EF4-FFF2-40B4-BE49-F238E27FC236}">
                  <a16:creationId xmlns:a16="http://schemas.microsoft.com/office/drawing/2014/main" id="{41836E0F-3325-44AC-9F79-E8066DDDB38F}"/>
                </a:ext>
              </a:extLst>
            </p:cNvPr>
            <p:cNvSpPr>
              <a:spLocks noChangeArrowheads="1"/>
            </p:cNvSpPr>
            <p:nvPr/>
          </p:nvSpPr>
          <p:spPr bwMode="auto">
            <a:xfrm>
              <a:off x="5325" y="1201"/>
              <a:ext cx="415" cy="187"/>
            </a:xfrm>
            <a:custGeom>
              <a:avLst/>
              <a:gdLst/>
              <a:ahLst/>
              <a:cxnLst>
                <a:cxn ang="0">
                  <a:pos x="72" y="6"/>
                </a:cxn>
                <a:cxn ang="0">
                  <a:pos x="24" y="17"/>
                </a:cxn>
                <a:cxn ang="0">
                  <a:pos x="17" y="26"/>
                </a:cxn>
                <a:cxn ang="0">
                  <a:pos x="76" y="23"/>
                </a:cxn>
                <a:cxn ang="0">
                  <a:pos x="82" y="20"/>
                </a:cxn>
                <a:cxn ang="0">
                  <a:pos x="82" y="0"/>
                </a:cxn>
                <a:cxn ang="0">
                  <a:pos x="72" y="6"/>
                </a:cxn>
              </a:cxnLst>
              <a:rect l="0" t="0" r="r" b="b"/>
              <a:pathLst>
                <a:path w="82" h="37">
                  <a:moveTo>
                    <a:pt x="72" y="6"/>
                  </a:moveTo>
                  <a:cubicBezTo>
                    <a:pt x="57" y="23"/>
                    <a:pt x="24" y="17"/>
                    <a:pt x="24" y="17"/>
                  </a:cubicBezTo>
                  <a:cubicBezTo>
                    <a:pt x="24" y="17"/>
                    <a:pt x="0" y="16"/>
                    <a:pt x="17" y="26"/>
                  </a:cubicBezTo>
                  <a:cubicBezTo>
                    <a:pt x="33" y="37"/>
                    <a:pt x="53" y="32"/>
                    <a:pt x="76" y="23"/>
                  </a:cubicBezTo>
                  <a:cubicBezTo>
                    <a:pt x="78" y="22"/>
                    <a:pt x="80" y="21"/>
                    <a:pt x="82" y="20"/>
                  </a:cubicBezTo>
                  <a:lnTo>
                    <a:pt x="82" y="0"/>
                  </a:lnTo>
                  <a:cubicBezTo>
                    <a:pt x="79" y="1"/>
                    <a:pt x="75" y="2"/>
                    <a:pt x="72" y="6"/>
                  </a:cubicBezTo>
                  <a:close/>
                </a:path>
              </a:pathLst>
            </a:custGeom>
            <a:solidFill>
              <a:schemeClr val="bg1"/>
            </a:solidFill>
            <a:ln w="0">
              <a:noFill/>
              <a:round/>
              <a:headEnd/>
              <a:tailEnd/>
            </a:ln>
          </p:spPr>
          <p:txBody>
            <a:bodyPr/>
            <a:lstStyle/>
            <a:p>
              <a:pPr>
                <a:defRPr/>
              </a:pPr>
              <a:endParaRPr lang="zh-CN" altLang="en-US"/>
            </a:p>
          </p:txBody>
        </p:sp>
        <p:sp>
          <p:nvSpPr>
            <p:cNvPr id="15" name="任意多边形 167948">
              <a:extLst>
                <a:ext uri="{FF2B5EF4-FFF2-40B4-BE49-F238E27FC236}">
                  <a16:creationId xmlns:a16="http://schemas.microsoft.com/office/drawing/2014/main" id="{5693E216-8C27-4E3D-A2E7-7458552934EF}"/>
                </a:ext>
              </a:extLst>
            </p:cNvPr>
            <p:cNvSpPr>
              <a:spLocks noChangeArrowheads="1"/>
            </p:cNvSpPr>
            <p:nvPr/>
          </p:nvSpPr>
          <p:spPr bwMode="auto">
            <a:xfrm>
              <a:off x="5001" y="1378"/>
              <a:ext cx="698" cy="167"/>
            </a:xfrm>
            <a:custGeom>
              <a:avLst/>
              <a:gdLst/>
              <a:ahLst/>
              <a:cxnLst>
                <a:cxn ang="0">
                  <a:pos x="21" y="1"/>
                </a:cxn>
                <a:cxn ang="0">
                  <a:pos x="8" y="14"/>
                </a:cxn>
                <a:cxn ang="0">
                  <a:pos x="57" y="22"/>
                </a:cxn>
                <a:cxn ang="0">
                  <a:pos x="117" y="23"/>
                </a:cxn>
                <a:cxn ang="0">
                  <a:pos x="114" y="8"/>
                </a:cxn>
                <a:cxn ang="0">
                  <a:pos x="82" y="3"/>
                </a:cxn>
                <a:cxn ang="0">
                  <a:pos x="21" y="1"/>
                </a:cxn>
              </a:cxnLst>
              <a:rect l="0" t="0" r="r" b="b"/>
              <a:pathLst>
                <a:path w="138" h="33">
                  <a:moveTo>
                    <a:pt x="21" y="1"/>
                  </a:moveTo>
                  <a:cubicBezTo>
                    <a:pt x="21" y="1"/>
                    <a:pt x="0" y="8"/>
                    <a:pt x="8" y="14"/>
                  </a:cubicBezTo>
                  <a:cubicBezTo>
                    <a:pt x="15" y="20"/>
                    <a:pt x="48" y="22"/>
                    <a:pt x="57" y="22"/>
                  </a:cubicBezTo>
                  <a:cubicBezTo>
                    <a:pt x="66" y="22"/>
                    <a:pt x="96" y="33"/>
                    <a:pt x="117" y="23"/>
                  </a:cubicBezTo>
                  <a:cubicBezTo>
                    <a:pt x="138" y="12"/>
                    <a:pt x="123" y="9"/>
                    <a:pt x="114" y="8"/>
                  </a:cubicBezTo>
                  <a:cubicBezTo>
                    <a:pt x="105" y="6"/>
                    <a:pt x="102" y="0"/>
                    <a:pt x="82" y="3"/>
                  </a:cubicBezTo>
                  <a:cubicBezTo>
                    <a:pt x="37" y="11"/>
                    <a:pt x="21" y="1"/>
                    <a:pt x="21" y="1"/>
                  </a:cubicBezTo>
                  <a:close/>
                </a:path>
              </a:pathLst>
            </a:custGeom>
            <a:solidFill>
              <a:schemeClr val="bg1"/>
            </a:solidFill>
            <a:ln w="0">
              <a:noFill/>
              <a:round/>
              <a:headEnd/>
              <a:tailEnd/>
            </a:ln>
          </p:spPr>
          <p:txBody>
            <a:bodyPr/>
            <a:lstStyle/>
            <a:p>
              <a:pPr>
                <a:defRPr/>
              </a:pPr>
              <a:endParaRPr lang="zh-CN" altLang="en-US"/>
            </a:p>
          </p:txBody>
        </p:sp>
        <p:sp>
          <p:nvSpPr>
            <p:cNvPr id="16" name="任意多边形 167949">
              <a:extLst>
                <a:ext uri="{FF2B5EF4-FFF2-40B4-BE49-F238E27FC236}">
                  <a16:creationId xmlns:a16="http://schemas.microsoft.com/office/drawing/2014/main" id="{9B386601-CA6A-462E-B4E8-94234F757DAF}"/>
                </a:ext>
              </a:extLst>
            </p:cNvPr>
            <p:cNvSpPr>
              <a:spLocks noChangeArrowheads="1"/>
            </p:cNvSpPr>
            <p:nvPr/>
          </p:nvSpPr>
          <p:spPr bwMode="auto">
            <a:xfrm>
              <a:off x="5077" y="1540"/>
              <a:ext cx="567" cy="146"/>
            </a:xfrm>
            <a:custGeom>
              <a:avLst/>
              <a:gdLst/>
              <a:ahLst/>
              <a:cxnLst>
                <a:cxn ang="0">
                  <a:pos x="98" y="19"/>
                </a:cxn>
                <a:cxn ang="0">
                  <a:pos x="103" y="4"/>
                </a:cxn>
                <a:cxn ang="0">
                  <a:pos x="74" y="10"/>
                </a:cxn>
                <a:cxn ang="0">
                  <a:pos x="36" y="6"/>
                </a:cxn>
                <a:cxn ang="0">
                  <a:pos x="2" y="4"/>
                </a:cxn>
                <a:cxn ang="0">
                  <a:pos x="98" y="19"/>
                </a:cxn>
              </a:cxnLst>
              <a:rect l="0" t="0" r="r" b="b"/>
              <a:pathLst>
                <a:path w="112" h="29">
                  <a:moveTo>
                    <a:pt x="98" y="19"/>
                  </a:moveTo>
                  <a:cubicBezTo>
                    <a:pt x="112" y="13"/>
                    <a:pt x="111" y="0"/>
                    <a:pt x="103" y="4"/>
                  </a:cubicBezTo>
                  <a:cubicBezTo>
                    <a:pt x="96" y="9"/>
                    <a:pt x="83" y="10"/>
                    <a:pt x="74" y="10"/>
                  </a:cubicBezTo>
                  <a:cubicBezTo>
                    <a:pt x="65" y="11"/>
                    <a:pt x="45" y="3"/>
                    <a:pt x="36" y="6"/>
                  </a:cubicBezTo>
                  <a:cubicBezTo>
                    <a:pt x="27" y="9"/>
                    <a:pt x="2" y="4"/>
                    <a:pt x="2" y="4"/>
                  </a:cubicBezTo>
                  <a:cubicBezTo>
                    <a:pt x="0" y="29"/>
                    <a:pt x="83" y="25"/>
                    <a:pt x="98" y="19"/>
                  </a:cubicBezTo>
                  <a:close/>
                </a:path>
              </a:pathLst>
            </a:custGeom>
            <a:solidFill>
              <a:schemeClr val="bg1"/>
            </a:solidFill>
            <a:ln w="0">
              <a:noFill/>
              <a:round/>
              <a:headEnd/>
              <a:tailEnd/>
            </a:ln>
          </p:spPr>
          <p:txBody>
            <a:bodyPr/>
            <a:lstStyle/>
            <a:p>
              <a:pPr>
                <a:defRPr/>
              </a:pPr>
              <a:endParaRPr lang="zh-CN" altLang="en-US"/>
            </a:p>
          </p:txBody>
        </p:sp>
        <p:sp>
          <p:nvSpPr>
            <p:cNvPr id="17" name="任意多边形 167950">
              <a:extLst>
                <a:ext uri="{FF2B5EF4-FFF2-40B4-BE49-F238E27FC236}">
                  <a16:creationId xmlns:a16="http://schemas.microsoft.com/office/drawing/2014/main" id="{38C7C5C8-CFAB-492E-A2E5-D2970A55D0B2}"/>
                </a:ext>
              </a:extLst>
            </p:cNvPr>
            <p:cNvSpPr>
              <a:spLocks noChangeArrowheads="1"/>
            </p:cNvSpPr>
            <p:nvPr/>
          </p:nvSpPr>
          <p:spPr bwMode="auto">
            <a:xfrm>
              <a:off x="5042" y="1656"/>
              <a:ext cx="582" cy="480"/>
            </a:xfrm>
            <a:custGeom>
              <a:avLst/>
              <a:gdLst/>
              <a:ahLst/>
              <a:cxnLst>
                <a:cxn ang="0">
                  <a:pos x="3" y="53"/>
                </a:cxn>
                <a:cxn ang="0">
                  <a:pos x="26" y="54"/>
                </a:cxn>
                <a:cxn ang="0">
                  <a:pos x="50" y="77"/>
                </a:cxn>
                <a:cxn ang="0">
                  <a:pos x="59" y="84"/>
                </a:cxn>
                <a:cxn ang="0">
                  <a:pos x="81" y="52"/>
                </a:cxn>
                <a:cxn ang="0">
                  <a:pos x="111" y="52"/>
                </a:cxn>
                <a:cxn ang="0">
                  <a:pos x="79" y="27"/>
                </a:cxn>
                <a:cxn ang="0">
                  <a:pos x="37" y="16"/>
                </a:cxn>
                <a:cxn ang="0">
                  <a:pos x="12" y="41"/>
                </a:cxn>
                <a:cxn ang="0">
                  <a:pos x="3" y="53"/>
                </a:cxn>
              </a:cxnLst>
              <a:rect l="0" t="0" r="r" b="b"/>
              <a:pathLst>
                <a:path w="115" h="95">
                  <a:moveTo>
                    <a:pt x="3" y="53"/>
                  </a:moveTo>
                  <a:cubicBezTo>
                    <a:pt x="5" y="60"/>
                    <a:pt x="14" y="68"/>
                    <a:pt x="26" y="54"/>
                  </a:cubicBezTo>
                  <a:cubicBezTo>
                    <a:pt x="48" y="29"/>
                    <a:pt x="48" y="72"/>
                    <a:pt x="50" y="77"/>
                  </a:cubicBezTo>
                  <a:cubicBezTo>
                    <a:pt x="51" y="81"/>
                    <a:pt x="54" y="95"/>
                    <a:pt x="59" y="84"/>
                  </a:cubicBezTo>
                  <a:cubicBezTo>
                    <a:pt x="63" y="74"/>
                    <a:pt x="70" y="39"/>
                    <a:pt x="81" y="52"/>
                  </a:cubicBezTo>
                  <a:cubicBezTo>
                    <a:pt x="100" y="76"/>
                    <a:pt x="115" y="54"/>
                    <a:pt x="111" y="52"/>
                  </a:cubicBezTo>
                  <a:cubicBezTo>
                    <a:pt x="106" y="51"/>
                    <a:pt x="79" y="37"/>
                    <a:pt x="79" y="27"/>
                  </a:cubicBezTo>
                  <a:cubicBezTo>
                    <a:pt x="79" y="16"/>
                    <a:pt x="42" y="0"/>
                    <a:pt x="37" y="16"/>
                  </a:cubicBezTo>
                  <a:cubicBezTo>
                    <a:pt x="33" y="33"/>
                    <a:pt x="12" y="41"/>
                    <a:pt x="12" y="41"/>
                  </a:cubicBezTo>
                  <a:cubicBezTo>
                    <a:pt x="0" y="44"/>
                    <a:pt x="2" y="45"/>
                    <a:pt x="3" y="53"/>
                  </a:cubicBezTo>
                  <a:close/>
                </a:path>
              </a:pathLst>
            </a:custGeom>
            <a:solidFill>
              <a:schemeClr val="bg1"/>
            </a:solidFill>
            <a:ln w="0">
              <a:noFill/>
              <a:round/>
              <a:headEnd/>
              <a:tailEnd/>
            </a:ln>
          </p:spPr>
          <p:txBody>
            <a:bodyPr/>
            <a:lstStyle/>
            <a:p>
              <a:pPr>
                <a:defRPr/>
              </a:pPr>
              <a:endParaRPr lang="zh-CN" altLang="en-US"/>
            </a:p>
          </p:txBody>
        </p:sp>
        <p:sp>
          <p:nvSpPr>
            <p:cNvPr id="18" name="任意多边形 167951">
              <a:extLst>
                <a:ext uri="{FF2B5EF4-FFF2-40B4-BE49-F238E27FC236}">
                  <a16:creationId xmlns:a16="http://schemas.microsoft.com/office/drawing/2014/main" id="{24336A23-5A44-4769-9E72-798EBBF59814}"/>
                </a:ext>
              </a:extLst>
            </p:cNvPr>
            <p:cNvSpPr>
              <a:spLocks noChangeArrowheads="1"/>
            </p:cNvSpPr>
            <p:nvPr/>
          </p:nvSpPr>
          <p:spPr bwMode="auto">
            <a:xfrm>
              <a:off x="5421" y="1464"/>
              <a:ext cx="329" cy="854"/>
            </a:xfrm>
            <a:custGeom>
              <a:avLst/>
              <a:gdLst/>
              <a:ahLst/>
              <a:cxnLst>
                <a:cxn ang="0">
                  <a:pos x="51" y="40"/>
                </a:cxn>
                <a:cxn ang="0">
                  <a:pos x="22" y="49"/>
                </a:cxn>
                <a:cxn ang="0">
                  <a:pos x="22" y="59"/>
                </a:cxn>
                <a:cxn ang="0">
                  <a:pos x="50" y="90"/>
                </a:cxn>
                <a:cxn ang="0">
                  <a:pos x="34" y="118"/>
                </a:cxn>
                <a:cxn ang="0">
                  <a:pos x="0" y="148"/>
                </a:cxn>
                <a:cxn ang="0">
                  <a:pos x="17" y="155"/>
                </a:cxn>
                <a:cxn ang="0">
                  <a:pos x="47" y="166"/>
                </a:cxn>
                <a:cxn ang="0">
                  <a:pos x="63" y="162"/>
                </a:cxn>
                <a:cxn ang="0">
                  <a:pos x="65" y="0"/>
                </a:cxn>
                <a:cxn ang="0">
                  <a:pos x="51" y="40"/>
                </a:cxn>
              </a:cxnLst>
              <a:rect l="0" t="0" r="r" b="b"/>
              <a:pathLst>
                <a:path w="65" h="169">
                  <a:moveTo>
                    <a:pt x="51" y="40"/>
                  </a:moveTo>
                  <a:cubicBezTo>
                    <a:pt x="44" y="46"/>
                    <a:pt x="30" y="49"/>
                    <a:pt x="22" y="49"/>
                  </a:cubicBezTo>
                  <a:cubicBezTo>
                    <a:pt x="13" y="48"/>
                    <a:pt x="14" y="56"/>
                    <a:pt x="22" y="59"/>
                  </a:cubicBezTo>
                  <a:cubicBezTo>
                    <a:pt x="30" y="62"/>
                    <a:pt x="49" y="75"/>
                    <a:pt x="50" y="90"/>
                  </a:cubicBezTo>
                  <a:cubicBezTo>
                    <a:pt x="50" y="104"/>
                    <a:pt x="51" y="115"/>
                    <a:pt x="34" y="118"/>
                  </a:cubicBezTo>
                  <a:cubicBezTo>
                    <a:pt x="18" y="122"/>
                    <a:pt x="3" y="124"/>
                    <a:pt x="0" y="148"/>
                  </a:cubicBezTo>
                  <a:cubicBezTo>
                    <a:pt x="0" y="148"/>
                    <a:pt x="10" y="154"/>
                    <a:pt x="17" y="155"/>
                  </a:cubicBezTo>
                  <a:cubicBezTo>
                    <a:pt x="23" y="155"/>
                    <a:pt x="42" y="163"/>
                    <a:pt x="47" y="166"/>
                  </a:cubicBezTo>
                  <a:cubicBezTo>
                    <a:pt x="51" y="169"/>
                    <a:pt x="58" y="167"/>
                    <a:pt x="63" y="162"/>
                  </a:cubicBezTo>
                  <a:lnTo>
                    <a:pt x="65" y="0"/>
                  </a:lnTo>
                  <a:cubicBezTo>
                    <a:pt x="64" y="8"/>
                    <a:pt x="58" y="36"/>
                    <a:pt x="51" y="40"/>
                  </a:cubicBezTo>
                  <a:close/>
                </a:path>
              </a:pathLst>
            </a:custGeom>
            <a:solidFill>
              <a:schemeClr val="bg1"/>
            </a:solidFill>
            <a:ln w="0">
              <a:noFill/>
              <a:round/>
              <a:headEnd/>
              <a:tailEnd/>
            </a:ln>
          </p:spPr>
          <p:txBody>
            <a:bodyPr/>
            <a:lstStyle/>
            <a:p>
              <a:pPr>
                <a:defRPr/>
              </a:pPr>
              <a:endParaRPr lang="zh-CN" altLang="en-US"/>
            </a:p>
          </p:txBody>
        </p:sp>
      </p:grpSp>
      <p:grpSp>
        <p:nvGrpSpPr>
          <p:cNvPr id="19" name="组合 167952">
            <a:extLst>
              <a:ext uri="{FF2B5EF4-FFF2-40B4-BE49-F238E27FC236}">
                <a16:creationId xmlns:a16="http://schemas.microsoft.com/office/drawing/2014/main" id="{0635F7D1-AA09-4B07-8000-18A6C2144E39}"/>
              </a:ext>
            </a:extLst>
          </p:cNvPr>
          <p:cNvGrpSpPr>
            <a:grpSpLocks/>
          </p:cNvGrpSpPr>
          <p:nvPr/>
        </p:nvGrpSpPr>
        <p:grpSpPr bwMode="auto">
          <a:xfrm>
            <a:off x="554038" y="36513"/>
            <a:ext cx="7891462" cy="6821487"/>
            <a:chOff x="349" y="23"/>
            <a:chExt cx="4971" cy="4297"/>
          </a:xfrm>
        </p:grpSpPr>
        <p:sp>
          <p:nvSpPr>
            <p:cNvPr id="20" name="矩形 167953">
              <a:extLst>
                <a:ext uri="{FF2B5EF4-FFF2-40B4-BE49-F238E27FC236}">
                  <a16:creationId xmlns:a16="http://schemas.microsoft.com/office/drawing/2014/main" id="{219866B3-122E-4D4E-B9A3-05BDD59CB2C9}"/>
                </a:ext>
              </a:extLst>
            </p:cNvPr>
            <p:cNvSpPr>
              <a:spLocks noChangeArrowheads="1"/>
            </p:cNvSpPr>
            <p:nvPr/>
          </p:nvSpPr>
          <p:spPr bwMode="auto">
            <a:xfrm>
              <a:off x="384" y="23"/>
              <a:ext cx="21"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21" name="任意多边形 167954">
              <a:extLst>
                <a:ext uri="{FF2B5EF4-FFF2-40B4-BE49-F238E27FC236}">
                  <a16:creationId xmlns:a16="http://schemas.microsoft.com/office/drawing/2014/main" id="{9C7FB34F-91E3-47CE-8008-D8ACC51F78BB}"/>
                </a:ext>
              </a:extLst>
            </p:cNvPr>
            <p:cNvSpPr>
              <a:spLocks noEditPoints="1" noChangeArrowheads="1"/>
            </p:cNvSpPr>
            <p:nvPr/>
          </p:nvSpPr>
          <p:spPr bwMode="auto">
            <a:xfrm>
              <a:off x="384"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2" name="任意多边形 167955">
              <a:extLst>
                <a:ext uri="{FF2B5EF4-FFF2-40B4-BE49-F238E27FC236}">
                  <a16:creationId xmlns:a16="http://schemas.microsoft.com/office/drawing/2014/main" id="{D4B25C87-700D-4580-A2A4-7E58FB46AF95}"/>
                </a:ext>
              </a:extLst>
            </p:cNvPr>
            <p:cNvSpPr>
              <a:spLocks noEditPoints="1" noChangeArrowheads="1"/>
            </p:cNvSpPr>
            <p:nvPr/>
          </p:nvSpPr>
          <p:spPr bwMode="auto">
            <a:xfrm>
              <a:off x="384"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3" name="任意多边形 167956">
              <a:extLst>
                <a:ext uri="{FF2B5EF4-FFF2-40B4-BE49-F238E27FC236}">
                  <a16:creationId xmlns:a16="http://schemas.microsoft.com/office/drawing/2014/main" id="{79E541C8-60AE-4ECA-A2D1-9593186272E8}"/>
                </a:ext>
              </a:extLst>
            </p:cNvPr>
            <p:cNvSpPr>
              <a:spLocks noEditPoints="1" noChangeArrowheads="1"/>
            </p:cNvSpPr>
            <p:nvPr/>
          </p:nvSpPr>
          <p:spPr bwMode="auto">
            <a:xfrm>
              <a:off x="384"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4" name="任意多边形 167957">
              <a:extLst>
                <a:ext uri="{FF2B5EF4-FFF2-40B4-BE49-F238E27FC236}">
                  <a16:creationId xmlns:a16="http://schemas.microsoft.com/office/drawing/2014/main" id="{64E2BABF-8966-47CC-BC6C-F87B4E2F8A99}"/>
                </a:ext>
              </a:extLst>
            </p:cNvPr>
            <p:cNvSpPr>
              <a:spLocks noEditPoints="1" noChangeArrowheads="1"/>
            </p:cNvSpPr>
            <p:nvPr/>
          </p:nvSpPr>
          <p:spPr bwMode="auto">
            <a:xfrm>
              <a:off x="384"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5" name="任意多边形 167958">
              <a:extLst>
                <a:ext uri="{FF2B5EF4-FFF2-40B4-BE49-F238E27FC236}">
                  <a16:creationId xmlns:a16="http://schemas.microsoft.com/office/drawing/2014/main" id="{79D1E957-CC37-457A-AF97-8958E19E44FB}"/>
                </a:ext>
              </a:extLst>
            </p:cNvPr>
            <p:cNvSpPr>
              <a:spLocks noEditPoints="1" noChangeArrowheads="1"/>
            </p:cNvSpPr>
            <p:nvPr/>
          </p:nvSpPr>
          <p:spPr bwMode="auto">
            <a:xfrm>
              <a:off x="384"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6" name="任意多边形 167959">
              <a:extLst>
                <a:ext uri="{FF2B5EF4-FFF2-40B4-BE49-F238E27FC236}">
                  <a16:creationId xmlns:a16="http://schemas.microsoft.com/office/drawing/2014/main" id="{B8665F78-02B9-4D8E-81D4-077D116B8B84}"/>
                </a:ext>
              </a:extLst>
            </p:cNvPr>
            <p:cNvSpPr>
              <a:spLocks noEditPoints="1" noChangeArrowheads="1"/>
            </p:cNvSpPr>
            <p:nvPr/>
          </p:nvSpPr>
          <p:spPr bwMode="auto">
            <a:xfrm>
              <a:off x="384"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7" name="任意多边形 167960">
              <a:extLst>
                <a:ext uri="{FF2B5EF4-FFF2-40B4-BE49-F238E27FC236}">
                  <a16:creationId xmlns:a16="http://schemas.microsoft.com/office/drawing/2014/main" id="{8D43B510-ABAB-4469-9BCA-9ADEBA848EBA}"/>
                </a:ext>
              </a:extLst>
            </p:cNvPr>
            <p:cNvSpPr>
              <a:spLocks noEditPoints="1" noChangeArrowheads="1"/>
            </p:cNvSpPr>
            <p:nvPr/>
          </p:nvSpPr>
          <p:spPr bwMode="auto">
            <a:xfrm>
              <a:off x="384"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8" name="任意多边形 167961">
              <a:extLst>
                <a:ext uri="{FF2B5EF4-FFF2-40B4-BE49-F238E27FC236}">
                  <a16:creationId xmlns:a16="http://schemas.microsoft.com/office/drawing/2014/main" id="{A598F75C-F024-4F67-BF59-F75954247971}"/>
                </a:ext>
              </a:extLst>
            </p:cNvPr>
            <p:cNvSpPr>
              <a:spLocks noEditPoints="1" noChangeArrowheads="1"/>
            </p:cNvSpPr>
            <p:nvPr/>
          </p:nvSpPr>
          <p:spPr bwMode="auto">
            <a:xfrm>
              <a:off x="384"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29" name="任意多边形 167962">
              <a:extLst>
                <a:ext uri="{FF2B5EF4-FFF2-40B4-BE49-F238E27FC236}">
                  <a16:creationId xmlns:a16="http://schemas.microsoft.com/office/drawing/2014/main" id="{2C486187-6F16-4A51-9150-8BF6546925EA}"/>
                </a:ext>
              </a:extLst>
            </p:cNvPr>
            <p:cNvSpPr>
              <a:spLocks noEditPoints="1" noChangeArrowheads="1"/>
            </p:cNvSpPr>
            <p:nvPr/>
          </p:nvSpPr>
          <p:spPr bwMode="auto">
            <a:xfrm>
              <a:off x="384"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0" name="任意多边形 167963">
              <a:extLst>
                <a:ext uri="{FF2B5EF4-FFF2-40B4-BE49-F238E27FC236}">
                  <a16:creationId xmlns:a16="http://schemas.microsoft.com/office/drawing/2014/main" id="{FBC29120-73D1-4915-B74B-1B712B330D22}"/>
                </a:ext>
              </a:extLst>
            </p:cNvPr>
            <p:cNvSpPr>
              <a:spLocks noEditPoints="1" noChangeArrowheads="1"/>
            </p:cNvSpPr>
            <p:nvPr/>
          </p:nvSpPr>
          <p:spPr bwMode="auto">
            <a:xfrm>
              <a:off x="384"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1" name="矩形 167964">
              <a:extLst>
                <a:ext uri="{FF2B5EF4-FFF2-40B4-BE49-F238E27FC236}">
                  <a16:creationId xmlns:a16="http://schemas.microsoft.com/office/drawing/2014/main" id="{25FFF8B0-EC4D-450D-859B-75A4A8D57399}"/>
                </a:ext>
              </a:extLst>
            </p:cNvPr>
            <p:cNvSpPr>
              <a:spLocks noChangeArrowheads="1"/>
            </p:cNvSpPr>
            <p:nvPr/>
          </p:nvSpPr>
          <p:spPr bwMode="auto">
            <a:xfrm>
              <a:off x="384" y="4269"/>
              <a:ext cx="21"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32" name="矩形 167965">
              <a:extLst>
                <a:ext uri="{FF2B5EF4-FFF2-40B4-BE49-F238E27FC236}">
                  <a16:creationId xmlns:a16="http://schemas.microsoft.com/office/drawing/2014/main" id="{97D22155-12F9-4F09-8101-0074817DAF64}"/>
                </a:ext>
              </a:extLst>
            </p:cNvPr>
            <p:cNvSpPr>
              <a:spLocks noChangeArrowheads="1"/>
            </p:cNvSpPr>
            <p:nvPr/>
          </p:nvSpPr>
          <p:spPr bwMode="auto">
            <a:xfrm>
              <a:off x="829" y="23"/>
              <a:ext cx="21"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33" name="任意多边形 167966">
              <a:extLst>
                <a:ext uri="{FF2B5EF4-FFF2-40B4-BE49-F238E27FC236}">
                  <a16:creationId xmlns:a16="http://schemas.microsoft.com/office/drawing/2014/main" id="{70D4AF24-2826-4F6C-8995-4704BC011BDA}"/>
                </a:ext>
              </a:extLst>
            </p:cNvPr>
            <p:cNvSpPr>
              <a:spLocks noEditPoints="1" noChangeArrowheads="1"/>
            </p:cNvSpPr>
            <p:nvPr/>
          </p:nvSpPr>
          <p:spPr bwMode="auto">
            <a:xfrm>
              <a:off x="82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4" name="任意多边形 167967">
              <a:extLst>
                <a:ext uri="{FF2B5EF4-FFF2-40B4-BE49-F238E27FC236}">
                  <a16:creationId xmlns:a16="http://schemas.microsoft.com/office/drawing/2014/main" id="{987209A7-EE31-4ED5-9596-94E5264B5F3A}"/>
                </a:ext>
              </a:extLst>
            </p:cNvPr>
            <p:cNvSpPr>
              <a:spLocks noEditPoints="1" noChangeArrowheads="1"/>
            </p:cNvSpPr>
            <p:nvPr/>
          </p:nvSpPr>
          <p:spPr bwMode="auto">
            <a:xfrm>
              <a:off x="82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5" name="任意多边形 167968">
              <a:extLst>
                <a:ext uri="{FF2B5EF4-FFF2-40B4-BE49-F238E27FC236}">
                  <a16:creationId xmlns:a16="http://schemas.microsoft.com/office/drawing/2014/main" id="{3E10E6C8-165E-4EF1-A1DF-85AFDF8CD9D5}"/>
                </a:ext>
              </a:extLst>
            </p:cNvPr>
            <p:cNvSpPr>
              <a:spLocks noEditPoints="1" noChangeArrowheads="1"/>
            </p:cNvSpPr>
            <p:nvPr/>
          </p:nvSpPr>
          <p:spPr bwMode="auto">
            <a:xfrm>
              <a:off x="82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6" name="任意多边形 167969">
              <a:extLst>
                <a:ext uri="{FF2B5EF4-FFF2-40B4-BE49-F238E27FC236}">
                  <a16:creationId xmlns:a16="http://schemas.microsoft.com/office/drawing/2014/main" id="{06D6A486-DE5A-4568-8715-CB76CA36ED7E}"/>
                </a:ext>
              </a:extLst>
            </p:cNvPr>
            <p:cNvSpPr>
              <a:spLocks noEditPoints="1" noChangeArrowheads="1"/>
            </p:cNvSpPr>
            <p:nvPr/>
          </p:nvSpPr>
          <p:spPr bwMode="auto">
            <a:xfrm>
              <a:off x="82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7" name="任意多边形 167970">
              <a:extLst>
                <a:ext uri="{FF2B5EF4-FFF2-40B4-BE49-F238E27FC236}">
                  <a16:creationId xmlns:a16="http://schemas.microsoft.com/office/drawing/2014/main" id="{54D01F68-9520-4ED9-8164-CC501B90F0D2}"/>
                </a:ext>
              </a:extLst>
            </p:cNvPr>
            <p:cNvSpPr>
              <a:spLocks noEditPoints="1" noChangeArrowheads="1"/>
            </p:cNvSpPr>
            <p:nvPr/>
          </p:nvSpPr>
          <p:spPr bwMode="auto">
            <a:xfrm>
              <a:off x="82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8" name="任意多边形 167971">
              <a:extLst>
                <a:ext uri="{FF2B5EF4-FFF2-40B4-BE49-F238E27FC236}">
                  <a16:creationId xmlns:a16="http://schemas.microsoft.com/office/drawing/2014/main" id="{D19BD5B5-8D50-4840-8CA3-1BD7CE02D3B0}"/>
                </a:ext>
              </a:extLst>
            </p:cNvPr>
            <p:cNvSpPr>
              <a:spLocks noEditPoints="1" noChangeArrowheads="1"/>
            </p:cNvSpPr>
            <p:nvPr/>
          </p:nvSpPr>
          <p:spPr bwMode="auto">
            <a:xfrm>
              <a:off x="82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39" name="任意多边形 167972">
              <a:extLst>
                <a:ext uri="{FF2B5EF4-FFF2-40B4-BE49-F238E27FC236}">
                  <a16:creationId xmlns:a16="http://schemas.microsoft.com/office/drawing/2014/main" id="{35444A53-B618-41D1-AB68-5E381878A6DB}"/>
                </a:ext>
              </a:extLst>
            </p:cNvPr>
            <p:cNvSpPr>
              <a:spLocks noEditPoints="1" noChangeArrowheads="1"/>
            </p:cNvSpPr>
            <p:nvPr/>
          </p:nvSpPr>
          <p:spPr bwMode="auto">
            <a:xfrm>
              <a:off x="82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0" name="任意多边形 167973">
              <a:extLst>
                <a:ext uri="{FF2B5EF4-FFF2-40B4-BE49-F238E27FC236}">
                  <a16:creationId xmlns:a16="http://schemas.microsoft.com/office/drawing/2014/main" id="{A2D03B61-405A-418E-92BD-2C3E2A599FFB}"/>
                </a:ext>
              </a:extLst>
            </p:cNvPr>
            <p:cNvSpPr>
              <a:spLocks noEditPoints="1" noChangeArrowheads="1"/>
            </p:cNvSpPr>
            <p:nvPr/>
          </p:nvSpPr>
          <p:spPr bwMode="auto">
            <a:xfrm>
              <a:off x="82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1" name="任意多边形 167974">
              <a:extLst>
                <a:ext uri="{FF2B5EF4-FFF2-40B4-BE49-F238E27FC236}">
                  <a16:creationId xmlns:a16="http://schemas.microsoft.com/office/drawing/2014/main" id="{0B595152-1F34-4FD8-AE5A-7266C6418E2F}"/>
                </a:ext>
              </a:extLst>
            </p:cNvPr>
            <p:cNvSpPr>
              <a:spLocks noEditPoints="1" noChangeArrowheads="1"/>
            </p:cNvSpPr>
            <p:nvPr/>
          </p:nvSpPr>
          <p:spPr bwMode="auto">
            <a:xfrm>
              <a:off x="82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2" name="任意多边形 167975">
              <a:extLst>
                <a:ext uri="{FF2B5EF4-FFF2-40B4-BE49-F238E27FC236}">
                  <a16:creationId xmlns:a16="http://schemas.microsoft.com/office/drawing/2014/main" id="{DAFD5502-4837-4D68-8F3E-56648BD1DB26}"/>
                </a:ext>
              </a:extLst>
            </p:cNvPr>
            <p:cNvSpPr>
              <a:spLocks noEditPoints="1" noChangeArrowheads="1"/>
            </p:cNvSpPr>
            <p:nvPr/>
          </p:nvSpPr>
          <p:spPr bwMode="auto">
            <a:xfrm>
              <a:off x="82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3" name="矩形 167976">
              <a:extLst>
                <a:ext uri="{FF2B5EF4-FFF2-40B4-BE49-F238E27FC236}">
                  <a16:creationId xmlns:a16="http://schemas.microsoft.com/office/drawing/2014/main" id="{AFAFFC32-BFCF-4C65-A5F9-F454F871181E}"/>
                </a:ext>
              </a:extLst>
            </p:cNvPr>
            <p:cNvSpPr>
              <a:spLocks noChangeArrowheads="1"/>
            </p:cNvSpPr>
            <p:nvPr/>
          </p:nvSpPr>
          <p:spPr bwMode="auto">
            <a:xfrm>
              <a:off x="829" y="4269"/>
              <a:ext cx="21"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44" name="矩形 167977">
              <a:extLst>
                <a:ext uri="{FF2B5EF4-FFF2-40B4-BE49-F238E27FC236}">
                  <a16:creationId xmlns:a16="http://schemas.microsoft.com/office/drawing/2014/main" id="{34EA5829-E76F-4D82-9843-3268682E4FA7}"/>
                </a:ext>
              </a:extLst>
            </p:cNvPr>
            <p:cNvSpPr>
              <a:spLocks noChangeArrowheads="1"/>
            </p:cNvSpPr>
            <p:nvPr/>
          </p:nvSpPr>
          <p:spPr bwMode="auto">
            <a:xfrm>
              <a:off x="1279" y="23"/>
              <a:ext cx="21"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45" name="任意多边形 167978">
              <a:extLst>
                <a:ext uri="{FF2B5EF4-FFF2-40B4-BE49-F238E27FC236}">
                  <a16:creationId xmlns:a16="http://schemas.microsoft.com/office/drawing/2014/main" id="{12E0A2E6-AF77-4EB9-865D-6FAF33F2B88D}"/>
                </a:ext>
              </a:extLst>
            </p:cNvPr>
            <p:cNvSpPr>
              <a:spLocks noEditPoints="1" noChangeArrowheads="1"/>
            </p:cNvSpPr>
            <p:nvPr/>
          </p:nvSpPr>
          <p:spPr bwMode="auto">
            <a:xfrm>
              <a:off x="127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6" name="任意多边形 167979">
              <a:extLst>
                <a:ext uri="{FF2B5EF4-FFF2-40B4-BE49-F238E27FC236}">
                  <a16:creationId xmlns:a16="http://schemas.microsoft.com/office/drawing/2014/main" id="{D1B80F5D-A2AE-40E6-A6DB-43B699CA2C6C}"/>
                </a:ext>
              </a:extLst>
            </p:cNvPr>
            <p:cNvSpPr>
              <a:spLocks noEditPoints="1" noChangeArrowheads="1"/>
            </p:cNvSpPr>
            <p:nvPr/>
          </p:nvSpPr>
          <p:spPr bwMode="auto">
            <a:xfrm>
              <a:off x="127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7" name="任意多边形 167980">
              <a:extLst>
                <a:ext uri="{FF2B5EF4-FFF2-40B4-BE49-F238E27FC236}">
                  <a16:creationId xmlns:a16="http://schemas.microsoft.com/office/drawing/2014/main" id="{4AC03118-9262-4817-A281-B3501792F1D1}"/>
                </a:ext>
              </a:extLst>
            </p:cNvPr>
            <p:cNvSpPr>
              <a:spLocks noEditPoints="1" noChangeArrowheads="1"/>
            </p:cNvSpPr>
            <p:nvPr/>
          </p:nvSpPr>
          <p:spPr bwMode="auto">
            <a:xfrm>
              <a:off x="127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8" name="任意多边形 167981">
              <a:extLst>
                <a:ext uri="{FF2B5EF4-FFF2-40B4-BE49-F238E27FC236}">
                  <a16:creationId xmlns:a16="http://schemas.microsoft.com/office/drawing/2014/main" id="{D6A58E34-C7FE-4371-9B79-F16831B2D0A3}"/>
                </a:ext>
              </a:extLst>
            </p:cNvPr>
            <p:cNvSpPr>
              <a:spLocks noEditPoints="1" noChangeArrowheads="1"/>
            </p:cNvSpPr>
            <p:nvPr/>
          </p:nvSpPr>
          <p:spPr bwMode="auto">
            <a:xfrm>
              <a:off x="127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49" name="任意多边形 167982">
              <a:extLst>
                <a:ext uri="{FF2B5EF4-FFF2-40B4-BE49-F238E27FC236}">
                  <a16:creationId xmlns:a16="http://schemas.microsoft.com/office/drawing/2014/main" id="{891BFFA9-7341-4073-AEBF-311AC5DB8933}"/>
                </a:ext>
              </a:extLst>
            </p:cNvPr>
            <p:cNvSpPr>
              <a:spLocks noEditPoints="1" noChangeArrowheads="1"/>
            </p:cNvSpPr>
            <p:nvPr/>
          </p:nvSpPr>
          <p:spPr bwMode="auto">
            <a:xfrm>
              <a:off x="127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0" name="任意多边形 167983">
              <a:extLst>
                <a:ext uri="{FF2B5EF4-FFF2-40B4-BE49-F238E27FC236}">
                  <a16:creationId xmlns:a16="http://schemas.microsoft.com/office/drawing/2014/main" id="{C3A3C78F-B9D7-455F-954C-50CC6F5E9677}"/>
                </a:ext>
              </a:extLst>
            </p:cNvPr>
            <p:cNvSpPr>
              <a:spLocks noEditPoints="1" noChangeArrowheads="1"/>
            </p:cNvSpPr>
            <p:nvPr/>
          </p:nvSpPr>
          <p:spPr bwMode="auto">
            <a:xfrm>
              <a:off x="127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1" name="任意多边形 167984">
              <a:extLst>
                <a:ext uri="{FF2B5EF4-FFF2-40B4-BE49-F238E27FC236}">
                  <a16:creationId xmlns:a16="http://schemas.microsoft.com/office/drawing/2014/main" id="{8E82774C-4928-4029-89F7-B0E31AF6F97E}"/>
                </a:ext>
              </a:extLst>
            </p:cNvPr>
            <p:cNvSpPr>
              <a:spLocks noEditPoints="1" noChangeArrowheads="1"/>
            </p:cNvSpPr>
            <p:nvPr/>
          </p:nvSpPr>
          <p:spPr bwMode="auto">
            <a:xfrm>
              <a:off x="127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2" name="任意多边形 167985">
              <a:extLst>
                <a:ext uri="{FF2B5EF4-FFF2-40B4-BE49-F238E27FC236}">
                  <a16:creationId xmlns:a16="http://schemas.microsoft.com/office/drawing/2014/main" id="{83FF040D-D508-4378-BE2F-9FC647B3D1C9}"/>
                </a:ext>
              </a:extLst>
            </p:cNvPr>
            <p:cNvSpPr>
              <a:spLocks noEditPoints="1" noChangeArrowheads="1"/>
            </p:cNvSpPr>
            <p:nvPr/>
          </p:nvSpPr>
          <p:spPr bwMode="auto">
            <a:xfrm>
              <a:off x="127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3" name="任意多边形 167986">
              <a:extLst>
                <a:ext uri="{FF2B5EF4-FFF2-40B4-BE49-F238E27FC236}">
                  <a16:creationId xmlns:a16="http://schemas.microsoft.com/office/drawing/2014/main" id="{0356C1ED-315B-4AD1-9007-0CA3D9784CEF}"/>
                </a:ext>
              </a:extLst>
            </p:cNvPr>
            <p:cNvSpPr>
              <a:spLocks noEditPoints="1" noChangeArrowheads="1"/>
            </p:cNvSpPr>
            <p:nvPr/>
          </p:nvSpPr>
          <p:spPr bwMode="auto">
            <a:xfrm>
              <a:off x="127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4" name="任意多边形 167987">
              <a:extLst>
                <a:ext uri="{FF2B5EF4-FFF2-40B4-BE49-F238E27FC236}">
                  <a16:creationId xmlns:a16="http://schemas.microsoft.com/office/drawing/2014/main" id="{4BE58309-596C-4E62-9380-7B1147F781F8}"/>
                </a:ext>
              </a:extLst>
            </p:cNvPr>
            <p:cNvSpPr>
              <a:spLocks noEditPoints="1" noChangeArrowheads="1"/>
            </p:cNvSpPr>
            <p:nvPr/>
          </p:nvSpPr>
          <p:spPr bwMode="auto">
            <a:xfrm>
              <a:off x="127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5" name="矩形 167988">
              <a:extLst>
                <a:ext uri="{FF2B5EF4-FFF2-40B4-BE49-F238E27FC236}">
                  <a16:creationId xmlns:a16="http://schemas.microsoft.com/office/drawing/2014/main" id="{61549480-635B-49EA-BC02-DB4A8435D18F}"/>
                </a:ext>
              </a:extLst>
            </p:cNvPr>
            <p:cNvSpPr>
              <a:spLocks noChangeArrowheads="1"/>
            </p:cNvSpPr>
            <p:nvPr/>
          </p:nvSpPr>
          <p:spPr bwMode="auto">
            <a:xfrm>
              <a:off x="1279" y="4269"/>
              <a:ext cx="21"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56" name="矩形 167989">
              <a:extLst>
                <a:ext uri="{FF2B5EF4-FFF2-40B4-BE49-F238E27FC236}">
                  <a16:creationId xmlns:a16="http://schemas.microsoft.com/office/drawing/2014/main" id="{E7E785D3-1B53-49F4-9CA3-C4D15A27D2DD}"/>
                </a:ext>
              </a:extLst>
            </p:cNvPr>
            <p:cNvSpPr>
              <a:spLocks noChangeArrowheads="1"/>
            </p:cNvSpPr>
            <p:nvPr/>
          </p:nvSpPr>
          <p:spPr bwMode="auto">
            <a:xfrm>
              <a:off x="1724" y="23"/>
              <a:ext cx="21"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57" name="任意多边形 167990">
              <a:extLst>
                <a:ext uri="{FF2B5EF4-FFF2-40B4-BE49-F238E27FC236}">
                  <a16:creationId xmlns:a16="http://schemas.microsoft.com/office/drawing/2014/main" id="{4D630867-D313-476C-9895-14A042EBD95E}"/>
                </a:ext>
              </a:extLst>
            </p:cNvPr>
            <p:cNvSpPr>
              <a:spLocks noEditPoints="1" noChangeArrowheads="1"/>
            </p:cNvSpPr>
            <p:nvPr/>
          </p:nvSpPr>
          <p:spPr bwMode="auto">
            <a:xfrm>
              <a:off x="1724"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8" name="任意多边形 167991">
              <a:extLst>
                <a:ext uri="{FF2B5EF4-FFF2-40B4-BE49-F238E27FC236}">
                  <a16:creationId xmlns:a16="http://schemas.microsoft.com/office/drawing/2014/main" id="{E1467F0C-3E9C-498F-B77A-4D3C7B048FD9}"/>
                </a:ext>
              </a:extLst>
            </p:cNvPr>
            <p:cNvSpPr>
              <a:spLocks noEditPoints="1" noChangeArrowheads="1"/>
            </p:cNvSpPr>
            <p:nvPr/>
          </p:nvSpPr>
          <p:spPr bwMode="auto">
            <a:xfrm>
              <a:off x="1724"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59" name="任意多边形 167992">
              <a:extLst>
                <a:ext uri="{FF2B5EF4-FFF2-40B4-BE49-F238E27FC236}">
                  <a16:creationId xmlns:a16="http://schemas.microsoft.com/office/drawing/2014/main" id="{582339A1-985A-4405-B7B9-2A5E6B01CECE}"/>
                </a:ext>
              </a:extLst>
            </p:cNvPr>
            <p:cNvSpPr>
              <a:spLocks noEditPoints="1" noChangeArrowheads="1"/>
            </p:cNvSpPr>
            <p:nvPr/>
          </p:nvSpPr>
          <p:spPr bwMode="auto">
            <a:xfrm>
              <a:off x="1724"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0" name="任意多边形 167993">
              <a:extLst>
                <a:ext uri="{FF2B5EF4-FFF2-40B4-BE49-F238E27FC236}">
                  <a16:creationId xmlns:a16="http://schemas.microsoft.com/office/drawing/2014/main" id="{6B1F68F7-F795-49E7-A9AE-08D9ADDBE009}"/>
                </a:ext>
              </a:extLst>
            </p:cNvPr>
            <p:cNvSpPr>
              <a:spLocks noEditPoints="1" noChangeArrowheads="1"/>
            </p:cNvSpPr>
            <p:nvPr/>
          </p:nvSpPr>
          <p:spPr bwMode="auto">
            <a:xfrm>
              <a:off x="1724"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1" name="任意多边形 167994">
              <a:extLst>
                <a:ext uri="{FF2B5EF4-FFF2-40B4-BE49-F238E27FC236}">
                  <a16:creationId xmlns:a16="http://schemas.microsoft.com/office/drawing/2014/main" id="{E54883BF-CD7C-40DD-B441-1623CE0397B2}"/>
                </a:ext>
              </a:extLst>
            </p:cNvPr>
            <p:cNvSpPr>
              <a:spLocks noEditPoints="1" noChangeArrowheads="1"/>
            </p:cNvSpPr>
            <p:nvPr/>
          </p:nvSpPr>
          <p:spPr bwMode="auto">
            <a:xfrm>
              <a:off x="1724"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2" name="任意多边形 167995">
              <a:extLst>
                <a:ext uri="{FF2B5EF4-FFF2-40B4-BE49-F238E27FC236}">
                  <a16:creationId xmlns:a16="http://schemas.microsoft.com/office/drawing/2014/main" id="{020E2A57-8581-4C0B-B286-733737652253}"/>
                </a:ext>
              </a:extLst>
            </p:cNvPr>
            <p:cNvSpPr>
              <a:spLocks noEditPoints="1" noChangeArrowheads="1"/>
            </p:cNvSpPr>
            <p:nvPr/>
          </p:nvSpPr>
          <p:spPr bwMode="auto">
            <a:xfrm>
              <a:off x="1724"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3" name="任意多边形 167996">
              <a:extLst>
                <a:ext uri="{FF2B5EF4-FFF2-40B4-BE49-F238E27FC236}">
                  <a16:creationId xmlns:a16="http://schemas.microsoft.com/office/drawing/2014/main" id="{CC453C57-DFE9-4A13-9128-5AAE176565A7}"/>
                </a:ext>
              </a:extLst>
            </p:cNvPr>
            <p:cNvSpPr>
              <a:spLocks noEditPoints="1" noChangeArrowheads="1"/>
            </p:cNvSpPr>
            <p:nvPr/>
          </p:nvSpPr>
          <p:spPr bwMode="auto">
            <a:xfrm>
              <a:off x="1724"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4" name="任意多边形 167997">
              <a:extLst>
                <a:ext uri="{FF2B5EF4-FFF2-40B4-BE49-F238E27FC236}">
                  <a16:creationId xmlns:a16="http://schemas.microsoft.com/office/drawing/2014/main" id="{CC3C2C89-FE65-4D21-A79B-C7112DC7D772}"/>
                </a:ext>
              </a:extLst>
            </p:cNvPr>
            <p:cNvSpPr>
              <a:spLocks noEditPoints="1" noChangeArrowheads="1"/>
            </p:cNvSpPr>
            <p:nvPr/>
          </p:nvSpPr>
          <p:spPr bwMode="auto">
            <a:xfrm>
              <a:off x="1724"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5" name="任意多边形 167998">
              <a:extLst>
                <a:ext uri="{FF2B5EF4-FFF2-40B4-BE49-F238E27FC236}">
                  <a16:creationId xmlns:a16="http://schemas.microsoft.com/office/drawing/2014/main" id="{27A8CC05-FDF8-447B-A22B-884985E2812D}"/>
                </a:ext>
              </a:extLst>
            </p:cNvPr>
            <p:cNvSpPr>
              <a:spLocks noEditPoints="1" noChangeArrowheads="1"/>
            </p:cNvSpPr>
            <p:nvPr/>
          </p:nvSpPr>
          <p:spPr bwMode="auto">
            <a:xfrm>
              <a:off x="1724"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6" name="任意多边形 167999">
              <a:extLst>
                <a:ext uri="{FF2B5EF4-FFF2-40B4-BE49-F238E27FC236}">
                  <a16:creationId xmlns:a16="http://schemas.microsoft.com/office/drawing/2014/main" id="{1BE91A0E-77FB-459B-B738-F9A20390BD8A}"/>
                </a:ext>
              </a:extLst>
            </p:cNvPr>
            <p:cNvSpPr>
              <a:spLocks noEditPoints="1" noChangeArrowheads="1"/>
            </p:cNvSpPr>
            <p:nvPr/>
          </p:nvSpPr>
          <p:spPr bwMode="auto">
            <a:xfrm>
              <a:off x="1724"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67" name="矩形 168000">
              <a:extLst>
                <a:ext uri="{FF2B5EF4-FFF2-40B4-BE49-F238E27FC236}">
                  <a16:creationId xmlns:a16="http://schemas.microsoft.com/office/drawing/2014/main" id="{A3FEE6AE-DDA6-4CCC-A85F-6A710B296E09}"/>
                </a:ext>
              </a:extLst>
            </p:cNvPr>
            <p:cNvSpPr>
              <a:spLocks noChangeArrowheads="1"/>
            </p:cNvSpPr>
            <p:nvPr/>
          </p:nvSpPr>
          <p:spPr bwMode="auto">
            <a:xfrm>
              <a:off x="1724" y="4269"/>
              <a:ext cx="21"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68" name="矩形 168001">
              <a:extLst>
                <a:ext uri="{FF2B5EF4-FFF2-40B4-BE49-F238E27FC236}">
                  <a16:creationId xmlns:a16="http://schemas.microsoft.com/office/drawing/2014/main" id="{14B0DA90-AF06-4813-A004-C753EC6E5F04}"/>
                </a:ext>
              </a:extLst>
            </p:cNvPr>
            <p:cNvSpPr>
              <a:spLocks noChangeArrowheads="1"/>
            </p:cNvSpPr>
            <p:nvPr/>
          </p:nvSpPr>
          <p:spPr bwMode="auto">
            <a:xfrm>
              <a:off x="2169" y="23"/>
              <a:ext cx="21"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69" name="任意多边形 168002">
              <a:extLst>
                <a:ext uri="{FF2B5EF4-FFF2-40B4-BE49-F238E27FC236}">
                  <a16:creationId xmlns:a16="http://schemas.microsoft.com/office/drawing/2014/main" id="{F194624A-FDED-46D5-950D-B941AF02CE9E}"/>
                </a:ext>
              </a:extLst>
            </p:cNvPr>
            <p:cNvSpPr>
              <a:spLocks noEditPoints="1" noChangeArrowheads="1"/>
            </p:cNvSpPr>
            <p:nvPr/>
          </p:nvSpPr>
          <p:spPr bwMode="auto">
            <a:xfrm>
              <a:off x="216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0" name="任意多边形 168003">
              <a:extLst>
                <a:ext uri="{FF2B5EF4-FFF2-40B4-BE49-F238E27FC236}">
                  <a16:creationId xmlns:a16="http://schemas.microsoft.com/office/drawing/2014/main" id="{D5027C79-71EA-47FB-B0E9-FC4EFC6570B1}"/>
                </a:ext>
              </a:extLst>
            </p:cNvPr>
            <p:cNvSpPr>
              <a:spLocks noEditPoints="1" noChangeArrowheads="1"/>
            </p:cNvSpPr>
            <p:nvPr/>
          </p:nvSpPr>
          <p:spPr bwMode="auto">
            <a:xfrm>
              <a:off x="216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1" name="任意多边形 168004">
              <a:extLst>
                <a:ext uri="{FF2B5EF4-FFF2-40B4-BE49-F238E27FC236}">
                  <a16:creationId xmlns:a16="http://schemas.microsoft.com/office/drawing/2014/main" id="{1490F759-1A2C-4BB9-902E-7BA88558547C}"/>
                </a:ext>
              </a:extLst>
            </p:cNvPr>
            <p:cNvSpPr>
              <a:spLocks noEditPoints="1" noChangeArrowheads="1"/>
            </p:cNvSpPr>
            <p:nvPr/>
          </p:nvSpPr>
          <p:spPr bwMode="auto">
            <a:xfrm>
              <a:off x="216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2" name="任意多边形 168005">
              <a:extLst>
                <a:ext uri="{FF2B5EF4-FFF2-40B4-BE49-F238E27FC236}">
                  <a16:creationId xmlns:a16="http://schemas.microsoft.com/office/drawing/2014/main" id="{EDD07544-5CE9-406B-BD24-62314E1C8EAD}"/>
                </a:ext>
              </a:extLst>
            </p:cNvPr>
            <p:cNvSpPr>
              <a:spLocks noEditPoints="1" noChangeArrowheads="1"/>
            </p:cNvSpPr>
            <p:nvPr/>
          </p:nvSpPr>
          <p:spPr bwMode="auto">
            <a:xfrm>
              <a:off x="216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3" name="任意多边形 168006">
              <a:extLst>
                <a:ext uri="{FF2B5EF4-FFF2-40B4-BE49-F238E27FC236}">
                  <a16:creationId xmlns:a16="http://schemas.microsoft.com/office/drawing/2014/main" id="{D774E6A5-4507-4441-AEE9-39BCE2BA68FD}"/>
                </a:ext>
              </a:extLst>
            </p:cNvPr>
            <p:cNvSpPr>
              <a:spLocks noEditPoints="1" noChangeArrowheads="1"/>
            </p:cNvSpPr>
            <p:nvPr/>
          </p:nvSpPr>
          <p:spPr bwMode="auto">
            <a:xfrm>
              <a:off x="216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4" name="任意多边形 168007">
              <a:extLst>
                <a:ext uri="{FF2B5EF4-FFF2-40B4-BE49-F238E27FC236}">
                  <a16:creationId xmlns:a16="http://schemas.microsoft.com/office/drawing/2014/main" id="{7C36D875-9BAB-45A9-ABF7-99EFDCA2B381}"/>
                </a:ext>
              </a:extLst>
            </p:cNvPr>
            <p:cNvSpPr>
              <a:spLocks noEditPoints="1" noChangeArrowheads="1"/>
            </p:cNvSpPr>
            <p:nvPr/>
          </p:nvSpPr>
          <p:spPr bwMode="auto">
            <a:xfrm>
              <a:off x="216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5" name="任意多边形 168008">
              <a:extLst>
                <a:ext uri="{FF2B5EF4-FFF2-40B4-BE49-F238E27FC236}">
                  <a16:creationId xmlns:a16="http://schemas.microsoft.com/office/drawing/2014/main" id="{F39D5067-A2BD-43E8-A4EF-56A710FBA508}"/>
                </a:ext>
              </a:extLst>
            </p:cNvPr>
            <p:cNvSpPr>
              <a:spLocks noEditPoints="1" noChangeArrowheads="1"/>
            </p:cNvSpPr>
            <p:nvPr/>
          </p:nvSpPr>
          <p:spPr bwMode="auto">
            <a:xfrm>
              <a:off x="216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6" name="任意多边形 168009">
              <a:extLst>
                <a:ext uri="{FF2B5EF4-FFF2-40B4-BE49-F238E27FC236}">
                  <a16:creationId xmlns:a16="http://schemas.microsoft.com/office/drawing/2014/main" id="{D68131C3-D737-4B9F-B5CB-0B3E1BD062D5}"/>
                </a:ext>
              </a:extLst>
            </p:cNvPr>
            <p:cNvSpPr>
              <a:spLocks noEditPoints="1" noChangeArrowheads="1"/>
            </p:cNvSpPr>
            <p:nvPr/>
          </p:nvSpPr>
          <p:spPr bwMode="auto">
            <a:xfrm>
              <a:off x="216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7" name="任意多边形 168010">
              <a:extLst>
                <a:ext uri="{FF2B5EF4-FFF2-40B4-BE49-F238E27FC236}">
                  <a16:creationId xmlns:a16="http://schemas.microsoft.com/office/drawing/2014/main" id="{8BCF9064-534C-465A-8D35-8FDF2D1465C6}"/>
                </a:ext>
              </a:extLst>
            </p:cNvPr>
            <p:cNvSpPr>
              <a:spLocks noEditPoints="1" noChangeArrowheads="1"/>
            </p:cNvSpPr>
            <p:nvPr/>
          </p:nvSpPr>
          <p:spPr bwMode="auto">
            <a:xfrm>
              <a:off x="216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8" name="任意多边形 168011">
              <a:extLst>
                <a:ext uri="{FF2B5EF4-FFF2-40B4-BE49-F238E27FC236}">
                  <a16:creationId xmlns:a16="http://schemas.microsoft.com/office/drawing/2014/main" id="{62E8F726-8690-4455-A43F-BEC3622F5371}"/>
                </a:ext>
              </a:extLst>
            </p:cNvPr>
            <p:cNvSpPr>
              <a:spLocks noEditPoints="1" noChangeArrowheads="1"/>
            </p:cNvSpPr>
            <p:nvPr/>
          </p:nvSpPr>
          <p:spPr bwMode="auto">
            <a:xfrm>
              <a:off x="216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79" name="矩形 168012">
              <a:extLst>
                <a:ext uri="{FF2B5EF4-FFF2-40B4-BE49-F238E27FC236}">
                  <a16:creationId xmlns:a16="http://schemas.microsoft.com/office/drawing/2014/main" id="{86E47EEF-639C-43D4-B966-38926CA7CB3B}"/>
                </a:ext>
              </a:extLst>
            </p:cNvPr>
            <p:cNvSpPr>
              <a:spLocks noChangeArrowheads="1"/>
            </p:cNvSpPr>
            <p:nvPr/>
          </p:nvSpPr>
          <p:spPr bwMode="auto">
            <a:xfrm>
              <a:off x="2169" y="4269"/>
              <a:ext cx="21"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80" name="矩形 168013">
              <a:extLst>
                <a:ext uri="{FF2B5EF4-FFF2-40B4-BE49-F238E27FC236}">
                  <a16:creationId xmlns:a16="http://schemas.microsoft.com/office/drawing/2014/main" id="{D7C369D5-E2DF-4B2B-99AB-AB99B2037AA0}"/>
                </a:ext>
              </a:extLst>
            </p:cNvPr>
            <p:cNvSpPr>
              <a:spLocks noChangeArrowheads="1"/>
            </p:cNvSpPr>
            <p:nvPr/>
          </p:nvSpPr>
          <p:spPr bwMode="auto">
            <a:xfrm>
              <a:off x="2620"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81" name="任意多边形 168014">
              <a:extLst>
                <a:ext uri="{FF2B5EF4-FFF2-40B4-BE49-F238E27FC236}">
                  <a16:creationId xmlns:a16="http://schemas.microsoft.com/office/drawing/2014/main" id="{0AFACCD5-CCD0-4CBD-B3B2-954AB1D34D24}"/>
                </a:ext>
              </a:extLst>
            </p:cNvPr>
            <p:cNvSpPr>
              <a:spLocks noEditPoints="1" noChangeArrowheads="1"/>
            </p:cNvSpPr>
            <p:nvPr/>
          </p:nvSpPr>
          <p:spPr bwMode="auto">
            <a:xfrm>
              <a:off x="262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2" name="任意多边形 168015">
              <a:extLst>
                <a:ext uri="{FF2B5EF4-FFF2-40B4-BE49-F238E27FC236}">
                  <a16:creationId xmlns:a16="http://schemas.microsoft.com/office/drawing/2014/main" id="{2C20BBCF-B54B-47FD-A702-92264E71CD73}"/>
                </a:ext>
              </a:extLst>
            </p:cNvPr>
            <p:cNvSpPr>
              <a:spLocks noEditPoints="1" noChangeArrowheads="1"/>
            </p:cNvSpPr>
            <p:nvPr/>
          </p:nvSpPr>
          <p:spPr bwMode="auto">
            <a:xfrm>
              <a:off x="262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3" name="任意多边形 168016">
              <a:extLst>
                <a:ext uri="{FF2B5EF4-FFF2-40B4-BE49-F238E27FC236}">
                  <a16:creationId xmlns:a16="http://schemas.microsoft.com/office/drawing/2014/main" id="{4E8BA429-6D1B-48C4-8BA2-D43C5EDEFCE0}"/>
                </a:ext>
              </a:extLst>
            </p:cNvPr>
            <p:cNvSpPr>
              <a:spLocks noEditPoints="1" noChangeArrowheads="1"/>
            </p:cNvSpPr>
            <p:nvPr/>
          </p:nvSpPr>
          <p:spPr bwMode="auto">
            <a:xfrm>
              <a:off x="262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4" name="任意多边形 168017">
              <a:extLst>
                <a:ext uri="{FF2B5EF4-FFF2-40B4-BE49-F238E27FC236}">
                  <a16:creationId xmlns:a16="http://schemas.microsoft.com/office/drawing/2014/main" id="{0F51EB73-3A74-4318-A22B-AA280BF8604A}"/>
                </a:ext>
              </a:extLst>
            </p:cNvPr>
            <p:cNvSpPr>
              <a:spLocks noEditPoints="1" noChangeArrowheads="1"/>
            </p:cNvSpPr>
            <p:nvPr/>
          </p:nvSpPr>
          <p:spPr bwMode="auto">
            <a:xfrm>
              <a:off x="262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5" name="任意多边形 168018">
              <a:extLst>
                <a:ext uri="{FF2B5EF4-FFF2-40B4-BE49-F238E27FC236}">
                  <a16:creationId xmlns:a16="http://schemas.microsoft.com/office/drawing/2014/main" id="{87840F75-8805-4F10-A0EE-702E18BA8DDE}"/>
                </a:ext>
              </a:extLst>
            </p:cNvPr>
            <p:cNvSpPr>
              <a:spLocks noEditPoints="1" noChangeArrowheads="1"/>
            </p:cNvSpPr>
            <p:nvPr/>
          </p:nvSpPr>
          <p:spPr bwMode="auto">
            <a:xfrm>
              <a:off x="262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6" name="任意多边形 168019">
              <a:extLst>
                <a:ext uri="{FF2B5EF4-FFF2-40B4-BE49-F238E27FC236}">
                  <a16:creationId xmlns:a16="http://schemas.microsoft.com/office/drawing/2014/main" id="{934D3B86-D3C8-4529-9F7C-C94D479C4AD7}"/>
                </a:ext>
              </a:extLst>
            </p:cNvPr>
            <p:cNvSpPr>
              <a:spLocks noEditPoints="1" noChangeArrowheads="1"/>
            </p:cNvSpPr>
            <p:nvPr/>
          </p:nvSpPr>
          <p:spPr bwMode="auto">
            <a:xfrm>
              <a:off x="262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7" name="任意多边形 168020">
              <a:extLst>
                <a:ext uri="{FF2B5EF4-FFF2-40B4-BE49-F238E27FC236}">
                  <a16:creationId xmlns:a16="http://schemas.microsoft.com/office/drawing/2014/main" id="{D113AD70-2411-4240-ADF5-7696A2848119}"/>
                </a:ext>
              </a:extLst>
            </p:cNvPr>
            <p:cNvSpPr>
              <a:spLocks noEditPoints="1" noChangeArrowheads="1"/>
            </p:cNvSpPr>
            <p:nvPr/>
          </p:nvSpPr>
          <p:spPr bwMode="auto">
            <a:xfrm>
              <a:off x="262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8" name="任意多边形 168021">
              <a:extLst>
                <a:ext uri="{FF2B5EF4-FFF2-40B4-BE49-F238E27FC236}">
                  <a16:creationId xmlns:a16="http://schemas.microsoft.com/office/drawing/2014/main" id="{32B64916-87E1-42F7-B420-3FCB11068D28}"/>
                </a:ext>
              </a:extLst>
            </p:cNvPr>
            <p:cNvSpPr>
              <a:spLocks noEditPoints="1" noChangeArrowheads="1"/>
            </p:cNvSpPr>
            <p:nvPr/>
          </p:nvSpPr>
          <p:spPr bwMode="auto">
            <a:xfrm>
              <a:off x="262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89" name="任意多边形 168022">
              <a:extLst>
                <a:ext uri="{FF2B5EF4-FFF2-40B4-BE49-F238E27FC236}">
                  <a16:creationId xmlns:a16="http://schemas.microsoft.com/office/drawing/2014/main" id="{41C78DE1-A0FA-4474-A307-833B08422B70}"/>
                </a:ext>
              </a:extLst>
            </p:cNvPr>
            <p:cNvSpPr>
              <a:spLocks noEditPoints="1" noChangeArrowheads="1"/>
            </p:cNvSpPr>
            <p:nvPr/>
          </p:nvSpPr>
          <p:spPr bwMode="auto">
            <a:xfrm>
              <a:off x="262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0" name="任意多边形 168023">
              <a:extLst>
                <a:ext uri="{FF2B5EF4-FFF2-40B4-BE49-F238E27FC236}">
                  <a16:creationId xmlns:a16="http://schemas.microsoft.com/office/drawing/2014/main" id="{B8240F86-FD53-402E-AD78-B3BCEA104FFB}"/>
                </a:ext>
              </a:extLst>
            </p:cNvPr>
            <p:cNvSpPr>
              <a:spLocks noEditPoints="1" noChangeArrowheads="1"/>
            </p:cNvSpPr>
            <p:nvPr/>
          </p:nvSpPr>
          <p:spPr bwMode="auto">
            <a:xfrm>
              <a:off x="262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1" name="矩形 168024">
              <a:extLst>
                <a:ext uri="{FF2B5EF4-FFF2-40B4-BE49-F238E27FC236}">
                  <a16:creationId xmlns:a16="http://schemas.microsoft.com/office/drawing/2014/main" id="{59761B58-80BE-449B-95B2-22A9B0765A0F}"/>
                </a:ext>
              </a:extLst>
            </p:cNvPr>
            <p:cNvSpPr>
              <a:spLocks noChangeArrowheads="1"/>
            </p:cNvSpPr>
            <p:nvPr/>
          </p:nvSpPr>
          <p:spPr bwMode="auto">
            <a:xfrm>
              <a:off x="2620"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92" name="矩形 168025">
              <a:extLst>
                <a:ext uri="{FF2B5EF4-FFF2-40B4-BE49-F238E27FC236}">
                  <a16:creationId xmlns:a16="http://schemas.microsoft.com/office/drawing/2014/main" id="{38255CB5-E9E7-48AC-B04B-22F0D6614C67}"/>
                </a:ext>
              </a:extLst>
            </p:cNvPr>
            <p:cNvSpPr>
              <a:spLocks noChangeArrowheads="1"/>
            </p:cNvSpPr>
            <p:nvPr/>
          </p:nvSpPr>
          <p:spPr bwMode="auto">
            <a:xfrm>
              <a:off x="3065"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93" name="任意多边形 168026">
              <a:extLst>
                <a:ext uri="{FF2B5EF4-FFF2-40B4-BE49-F238E27FC236}">
                  <a16:creationId xmlns:a16="http://schemas.microsoft.com/office/drawing/2014/main" id="{A79A3B01-CE39-43A4-B5C6-7181FE466609}"/>
                </a:ext>
              </a:extLst>
            </p:cNvPr>
            <p:cNvSpPr>
              <a:spLocks noEditPoints="1" noChangeArrowheads="1"/>
            </p:cNvSpPr>
            <p:nvPr/>
          </p:nvSpPr>
          <p:spPr bwMode="auto">
            <a:xfrm>
              <a:off x="3065"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4" name="任意多边形 168027">
              <a:extLst>
                <a:ext uri="{FF2B5EF4-FFF2-40B4-BE49-F238E27FC236}">
                  <a16:creationId xmlns:a16="http://schemas.microsoft.com/office/drawing/2014/main" id="{C4E6E918-5710-425F-8954-DDAE675AE75B}"/>
                </a:ext>
              </a:extLst>
            </p:cNvPr>
            <p:cNvSpPr>
              <a:spLocks noEditPoints="1" noChangeArrowheads="1"/>
            </p:cNvSpPr>
            <p:nvPr/>
          </p:nvSpPr>
          <p:spPr bwMode="auto">
            <a:xfrm>
              <a:off x="3065"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5" name="任意多边形 168028">
              <a:extLst>
                <a:ext uri="{FF2B5EF4-FFF2-40B4-BE49-F238E27FC236}">
                  <a16:creationId xmlns:a16="http://schemas.microsoft.com/office/drawing/2014/main" id="{00C5E727-6B78-498F-AA7C-E8431B03B811}"/>
                </a:ext>
              </a:extLst>
            </p:cNvPr>
            <p:cNvSpPr>
              <a:spLocks noEditPoints="1" noChangeArrowheads="1"/>
            </p:cNvSpPr>
            <p:nvPr/>
          </p:nvSpPr>
          <p:spPr bwMode="auto">
            <a:xfrm>
              <a:off x="3065"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6" name="任意多边形 168029">
              <a:extLst>
                <a:ext uri="{FF2B5EF4-FFF2-40B4-BE49-F238E27FC236}">
                  <a16:creationId xmlns:a16="http://schemas.microsoft.com/office/drawing/2014/main" id="{B779B678-34D6-4166-AE62-708C30CBE299}"/>
                </a:ext>
              </a:extLst>
            </p:cNvPr>
            <p:cNvSpPr>
              <a:spLocks noEditPoints="1" noChangeArrowheads="1"/>
            </p:cNvSpPr>
            <p:nvPr/>
          </p:nvSpPr>
          <p:spPr bwMode="auto">
            <a:xfrm>
              <a:off x="3065"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7" name="任意多边形 168030">
              <a:extLst>
                <a:ext uri="{FF2B5EF4-FFF2-40B4-BE49-F238E27FC236}">
                  <a16:creationId xmlns:a16="http://schemas.microsoft.com/office/drawing/2014/main" id="{41E19C0E-AAD1-41A4-95E0-D1694BB38954}"/>
                </a:ext>
              </a:extLst>
            </p:cNvPr>
            <p:cNvSpPr>
              <a:spLocks noEditPoints="1" noChangeArrowheads="1"/>
            </p:cNvSpPr>
            <p:nvPr/>
          </p:nvSpPr>
          <p:spPr bwMode="auto">
            <a:xfrm>
              <a:off x="3065"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8" name="任意多边形 168031">
              <a:extLst>
                <a:ext uri="{FF2B5EF4-FFF2-40B4-BE49-F238E27FC236}">
                  <a16:creationId xmlns:a16="http://schemas.microsoft.com/office/drawing/2014/main" id="{5CC7B1EB-BF20-4391-827B-E1F839D47D83}"/>
                </a:ext>
              </a:extLst>
            </p:cNvPr>
            <p:cNvSpPr>
              <a:spLocks noEditPoints="1" noChangeArrowheads="1"/>
            </p:cNvSpPr>
            <p:nvPr/>
          </p:nvSpPr>
          <p:spPr bwMode="auto">
            <a:xfrm>
              <a:off x="3065"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99" name="任意多边形 168032">
              <a:extLst>
                <a:ext uri="{FF2B5EF4-FFF2-40B4-BE49-F238E27FC236}">
                  <a16:creationId xmlns:a16="http://schemas.microsoft.com/office/drawing/2014/main" id="{142E51A2-EE24-42DF-A50D-7ECBA819E33D}"/>
                </a:ext>
              </a:extLst>
            </p:cNvPr>
            <p:cNvSpPr>
              <a:spLocks noEditPoints="1" noChangeArrowheads="1"/>
            </p:cNvSpPr>
            <p:nvPr/>
          </p:nvSpPr>
          <p:spPr bwMode="auto">
            <a:xfrm>
              <a:off x="3065"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0" name="任意多边形 168033">
              <a:extLst>
                <a:ext uri="{FF2B5EF4-FFF2-40B4-BE49-F238E27FC236}">
                  <a16:creationId xmlns:a16="http://schemas.microsoft.com/office/drawing/2014/main" id="{FC2A1681-B828-49E0-9BC5-63DAF0CBA489}"/>
                </a:ext>
              </a:extLst>
            </p:cNvPr>
            <p:cNvSpPr>
              <a:spLocks noEditPoints="1" noChangeArrowheads="1"/>
            </p:cNvSpPr>
            <p:nvPr/>
          </p:nvSpPr>
          <p:spPr bwMode="auto">
            <a:xfrm>
              <a:off x="3065"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1" name="任意多边形 168034">
              <a:extLst>
                <a:ext uri="{FF2B5EF4-FFF2-40B4-BE49-F238E27FC236}">
                  <a16:creationId xmlns:a16="http://schemas.microsoft.com/office/drawing/2014/main" id="{AD94791D-3C32-4202-A971-0D2AD2C8070D}"/>
                </a:ext>
              </a:extLst>
            </p:cNvPr>
            <p:cNvSpPr>
              <a:spLocks noEditPoints="1" noChangeArrowheads="1"/>
            </p:cNvSpPr>
            <p:nvPr/>
          </p:nvSpPr>
          <p:spPr bwMode="auto">
            <a:xfrm>
              <a:off x="3065"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2" name="任意多边形 168035">
              <a:extLst>
                <a:ext uri="{FF2B5EF4-FFF2-40B4-BE49-F238E27FC236}">
                  <a16:creationId xmlns:a16="http://schemas.microsoft.com/office/drawing/2014/main" id="{284E0946-B700-46B0-BA61-CD988FBA19CB}"/>
                </a:ext>
              </a:extLst>
            </p:cNvPr>
            <p:cNvSpPr>
              <a:spLocks noEditPoints="1" noChangeArrowheads="1"/>
            </p:cNvSpPr>
            <p:nvPr/>
          </p:nvSpPr>
          <p:spPr bwMode="auto">
            <a:xfrm>
              <a:off x="3065"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3" name="矩形 168036">
              <a:extLst>
                <a:ext uri="{FF2B5EF4-FFF2-40B4-BE49-F238E27FC236}">
                  <a16:creationId xmlns:a16="http://schemas.microsoft.com/office/drawing/2014/main" id="{288CCD4B-B440-4A10-87DE-6CB7409F3078}"/>
                </a:ext>
              </a:extLst>
            </p:cNvPr>
            <p:cNvSpPr>
              <a:spLocks noChangeArrowheads="1"/>
            </p:cNvSpPr>
            <p:nvPr/>
          </p:nvSpPr>
          <p:spPr bwMode="auto">
            <a:xfrm>
              <a:off x="3065"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04" name="矩形 168037">
              <a:extLst>
                <a:ext uri="{FF2B5EF4-FFF2-40B4-BE49-F238E27FC236}">
                  <a16:creationId xmlns:a16="http://schemas.microsoft.com/office/drawing/2014/main" id="{68129719-CD83-4202-8B05-670C1512EF49}"/>
                </a:ext>
              </a:extLst>
            </p:cNvPr>
            <p:cNvSpPr>
              <a:spLocks noChangeArrowheads="1"/>
            </p:cNvSpPr>
            <p:nvPr/>
          </p:nvSpPr>
          <p:spPr bwMode="auto">
            <a:xfrm>
              <a:off x="3510"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05" name="任意多边形 168038">
              <a:extLst>
                <a:ext uri="{FF2B5EF4-FFF2-40B4-BE49-F238E27FC236}">
                  <a16:creationId xmlns:a16="http://schemas.microsoft.com/office/drawing/2014/main" id="{88750677-5B99-40D5-AC37-ECCB0210634D}"/>
                </a:ext>
              </a:extLst>
            </p:cNvPr>
            <p:cNvSpPr>
              <a:spLocks noEditPoints="1" noChangeArrowheads="1"/>
            </p:cNvSpPr>
            <p:nvPr/>
          </p:nvSpPr>
          <p:spPr bwMode="auto">
            <a:xfrm>
              <a:off x="351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6" name="任意多边形 168039">
              <a:extLst>
                <a:ext uri="{FF2B5EF4-FFF2-40B4-BE49-F238E27FC236}">
                  <a16:creationId xmlns:a16="http://schemas.microsoft.com/office/drawing/2014/main" id="{179A799F-345E-4A21-B2D4-4FCEEF6D5767}"/>
                </a:ext>
              </a:extLst>
            </p:cNvPr>
            <p:cNvSpPr>
              <a:spLocks noEditPoints="1" noChangeArrowheads="1"/>
            </p:cNvSpPr>
            <p:nvPr/>
          </p:nvSpPr>
          <p:spPr bwMode="auto">
            <a:xfrm>
              <a:off x="351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7" name="任意多边形 168040">
              <a:extLst>
                <a:ext uri="{FF2B5EF4-FFF2-40B4-BE49-F238E27FC236}">
                  <a16:creationId xmlns:a16="http://schemas.microsoft.com/office/drawing/2014/main" id="{8ABCB5FB-7CA1-4615-B8A1-E0BF90D1991E}"/>
                </a:ext>
              </a:extLst>
            </p:cNvPr>
            <p:cNvSpPr>
              <a:spLocks noEditPoints="1" noChangeArrowheads="1"/>
            </p:cNvSpPr>
            <p:nvPr/>
          </p:nvSpPr>
          <p:spPr bwMode="auto">
            <a:xfrm>
              <a:off x="351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8" name="任意多边形 168041">
              <a:extLst>
                <a:ext uri="{FF2B5EF4-FFF2-40B4-BE49-F238E27FC236}">
                  <a16:creationId xmlns:a16="http://schemas.microsoft.com/office/drawing/2014/main" id="{6A2BA92B-7333-4926-BF70-32492F623045}"/>
                </a:ext>
              </a:extLst>
            </p:cNvPr>
            <p:cNvSpPr>
              <a:spLocks noEditPoints="1" noChangeArrowheads="1"/>
            </p:cNvSpPr>
            <p:nvPr/>
          </p:nvSpPr>
          <p:spPr bwMode="auto">
            <a:xfrm>
              <a:off x="351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09" name="任意多边形 168042">
              <a:extLst>
                <a:ext uri="{FF2B5EF4-FFF2-40B4-BE49-F238E27FC236}">
                  <a16:creationId xmlns:a16="http://schemas.microsoft.com/office/drawing/2014/main" id="{889D7102-E61B-45DB-86F2-D95E157670C3}"/>
                </a:ext>
              </a:extLst>
            </p:cNvPr>
            <p:cNvSpPr>
              <a:spLocks noEditPoints="1" noChangeArrowheads="1"/>
            </p:cNvSpPr>
            <p:nvPr/>
          </p:nvSpPr>
          <p:spPr bwMode="auto">
            <a:xfrm>
              <a:off x="351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0" name="任意多边形 168043">
              <a:extLst>
                <a:ext uri="{FF2B5EF4-FFF2-40B4-BE49-F238E27FC236}">
                  <a16:creationId xmlns:a16="http://schemas.microsoft.com/office/drawing/2014/main" id="{673FD386-E652-46D6-A363-68ED4CF87C14}"/>
                </a:ext>
              </a:extLst>
            </p:cNvPr>
            <p:cNvSpPr>
              <a:spLocks noEditPoints="1" noChangeArrowheads="1"/>
            </p:cNvSpPr>
            <p:nvPr/>
          </p:nvSpPr>
          <p:spPr bwMode="auto">
            <a:xfrm>
              <a:off x="351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1" name="任意多边形 168044">
              <a:extLst>
                <a:ext uri="{FF2B5EF4-FFF2-40B4-BE49-F238E27FC236}">
                  <a16:creationId xmlns:a16="http://schemas.microsoft.com/office/drawing/2014/main" id="{5F90E23B-FECA-4D0F-BE72-72D0D50B68D5}"/>
                </a:ext>
              </a:extLst>
            </p:cNvPr>
            <p:cNvSpPr>
              <a:spLocks noEditPoints="1" noChangeArrowheads="1"/>
            </p:cNvSpPr>
            <p:nvPr/>
          </p:nvSpPr>
          <p:spPr bwMode="auto">
            <a:xfrm>
              <a:off x="351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2" name="任意多边形 168045">
              <a:extLst>
                <a:ext uri="{FF2B5EF4-FFF2-40B4-BE49-F238E27FC236}">
                  <a16:creationId xmlns:a16="http://schemas.microsoft.com/office/drawing/2014/main" id="{A03805D2-AE37-440C-B045-E31797DE3F96}"/>
                </a:ext>
              </a:extLst>
            </p:cNvPr>
            <p:cNvSpPr>
              <a:spLocks noEditPoints="1" noChangeArrowheads="1"/>
            </p:cNvSpPr>
            <p:nvPr/>
          </p:nvSpPr>
          <p:spPr bwMode="auto">
            <a:xfrm>
              <a:off x="351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3" name="任意多边形 168046">
              <a:extLst>
                <a:ext uri="{FF2B5EF4-FFF2-40B4-BE49-F238E27FC236}">
                  <a16:creationId xmlns:a16="http://schemas.microsoft.com/office/drawing/2014/main" id="{E918BF0A-1EE8-4219-B4F7-07B4C5CE11A8}"/>
                </a:ext>
              </a:extLst>
            </p:cNvPr>
            <p:cNvSpPr>
              <a:spLocks noEditPoints="1" noChangeArrowheads="1"/>
            </p:cNvSpPr>
            <p:nvPr/>
          </p:nvSpPr>
          <p:spPr bwMode="auto">
            <a:xfrm>
              <a:off x="351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4" name="任意多边形 168047">
              <a:extLst>
                <a:ext uri="{FF2B5EF4-FFF2-40B4-BE49-F238E27FC236}">
                  <a16:creationId xmlns:a16="http://schemas.microsoft.com/office/drawing/2014/main" id="{4879E397-CB47-4E1D-8FEC-97B4E67EA456}"/>
                </a:ext>
              </a:extLst>
            </p:cNvPr>
            <p:cNvSpPr>
              <a:spLocks noEditPoints="1" noChangeArrowheads="1"/>
            </p:cNvSpPr>
            <p:nvPr/>
          </p:nvSpPr>
          <p:spPr bwMode="auto">
            <a:xfrm>
              <a:off x="351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5" name="矩形 168048">
              <a:extLst>
                <a:ext uri="{FF2B5EF4-FFF2-40B4-BE49-F238E27FC236}">
                  <a16:creationId xmlns:a16="http://schemas.microsoft.com/office/drawing/2014/main" id="{A8409607-C838-48B2-9687-C866032781C7}"/>
                </a:ext>
              </a:extLst>
            </p:cNvPr>
            <p:cNvSpPr>
              <a:spLocks noChangeArrowheads="1"/>
            </p:cNvSpPr>
            <p:nvPr/>
          </p:nvSpPr>
          <p:spPr bwMode="auto">
            <a:xfrm>
              <a:off x="3510"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16" name="矩形 168049">
              <a:extLst>
                <a:ext uri="{FF2B5EF4-FFF2-40B4-BE49-F238E27FC236}">
                  <a16:creationId xmlns:a16="http://schemas.microsoft.com/office/drawing/2014/main" id="{F64AB58E-5BA8-415F-913D-3C48F79AC3CE}"/>
                </a:ext>
              </a:extLst>
            </p:cNvPr>
            <p:cNvSpPr>
              <a:spLocks noChangeArrowheads="1"/>
            </p:cNvSpPr>
            <p:nvPr/>
          </p:nvSpPr>
          <p:spPr bwMode="auto">
            <a:xfrm>
              <a:off x="3960"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17" name="任意多边形 168050">
              <a:extLst>
                <a:ext uri="{FF2B5EF4-FFF2-40B4-BE49-F238E27FC236}">
                  <a16:creationId xmlns:a16="http://schemas.microsoft.com/office/drawing/2014/main" id="{949BEAFF-59E2-4AA5-BDA8-7692E9A9132C}"/>
                </a:ext>
              </a:extLst>
            </p:cNvPr>
            <p:cNvSpPr>
              <a:spLocks noEditPoints="1" noChangeArrowheads="1"/>
            </p:cNvSpPr>
            <p:nvPr/>
          </p:nvSpPr>
          <p:spPr bwMode="auto">
            <a:xfrm>
              <a:off x="396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8" name="任意多边形 168051">
              <a:extLst>
                <a:ext uri="{FF2B5EF4-FFF2-40B4-BE49-F238E27FC236}">
                  <a16:creationId xmlns:a16="http://schemas.microsoft.com/office/drawing/2014/main" id="{9D713444-7BF7-4D71-A77D-6762FFD4DB3C}"/>
                </a:ext>
              </a:extLst>
            </p:cNvPr>
            <p:cNvSpPr>
              <a:spLocks noEditPoints="1" noChangeArrowheads="1"/>
            </p:cNvSpPr>
            <p:nvPr/>
          </p:nvSpPr>
          <p:spPr bwMode="auto">
            <a:xfrm>
              <a:off x="396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19" name="任意多边形 168052">
              <a:extLst>
                <a:ext uri="{FF2B5EF4-FFF2-40B4-BE49-F238E27FC236}">
                  <a16:creationId xmlns:a16="http://schemas.microsoft.com/office/drawing/2014/main" id="{8C699869-4E9B-4016-A691-B3A3BE8C566E}"/>
                </a:ext>
              </a:extLst>
            </p:cNvPr>
            <p:cNvSpPr>
              <a:spLocks noEditPoints="1" noChangeArrowheads="1"/>
            </p:cNvSpPr>
            <p:nvPr/>
          </p:nvSpPr>
          <p:spPr bwMode="auto">
            <a:xfrm>
              <a:off x="396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0" name="任意多边形 168053">
              <a:extLst>
                <a:ext uri="{FF2B5EF4-FFF2-40B4-BE49-F238E27FC236}">
                  <a16:creationId xmlns:a16="http://schemas.microsoft.com/office/drawing/2014/main" id="{A5239C16-6E82-4C34-997F-2CF8F5854A0F}"/>
                </a:ext>
              </a:extLst>
            </p:cNvPr>
            <p:cNvSpPr>
              <a:spLocks noEditPoints="1" noChangeArrowheads="1"/>
            </p:cNvSpPr>
            <p:nvPr/>
          </p:nvSpPr>
          <p:spPr bwMode="auto">
            <a:xfrm>
              <a:off x="396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1" name="任意多边形 168054">
              <a:extLst>
                <a:ext uri="{FF2B5EF4-FFF2-40B4-BE49-F238E27FC236}">
                  <a16:creationId xmlns:a16="http://schemas.microsoft.com/office/drawing/2014/main" id="{ED381379-C369-4926-A9E2-D043B21098C7}"/>
                </a:ext>
              </a:extLst>
            </p:cNvPr>
            <p:cNvSpPr>
              <a:spLocks noEditPoints="1" noChangeArrowheads="1"/>
            </p:cNvSpPr>
            <p:nvPr/>
          </p:nvSpPr>
          <p:spPr bwMode="auto">
            <a:xfrm>
              <a:off x="396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2" name="任意多边形 168055">
              <a:extLst>
                <a:ext uri="{FF2B5EF4-FFF2-40B4-BE49-F238E27FC236}">
                  <a16:creationId xmlns:a16="http://schemas.microsoft.com/office/drawing/2014/main" id="{2D323CAE-8B87-484E-A63D-9E57D9DD42AD}"/>
                </a:ext>
              </a:extLst>
            </p:cNvPr>
            <p:cNvSpPr>
              <a:spLocks noEditPoints="1" noChangeArrowheads="1"/>
            </p:cNvSpPr>
            <p:nvPr/>
          </p:nvSpPr>
          <p:spPr bwMode="auto">
            <a:xfrm>
              <a:off x="396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3" name="任意多边形 168056">
              <a:extLst>
                <a:ext uri="{FF2B5EF4-FFF2-40B4-BE49-F238E27FC236}">
                  <a16:creationId xmlns:a16="http://schemas.microsoft.com/office/drawing/2014/main" id="{7F805449-825E-43BA-BF41-B0B8D47BC1F5}"/>
                </a:ext>
              </a:extLst>
            </p:cNvPr>
            <p:cNvSpPr>
              <a:spLocks noEditPoints="1" noChangeArrowheads="1"/>
            </p:cNvSpPr>
            <p:nvPr/>
          </p:nvSpPr>
          <p:spPr bwMode="auto">
            <a:xfrm>
              <a:off x="396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4" name="任意多边形 168057">
              <a:extLst>
                <a:ext uri="{FF2B5EF4-FFF2-40B4-BE49-F238E27FC236}">
                  <a16:creationId xmlns:a16="http://schemas.microsoft.com/office/drawing/2014/main" id="{69C2C70C-F820-4021-B382-11015AD75473}"/>
                </a:ext>
              </a:extLst>
            </p:cNvPr>
            <p:cNvSpPr>
              <a:spLocks noEditPoints="1" noChangeArrowheads="1"/>
            </p:cNvSpPr>
            <p:nvPr/>
          </p:nvSpPr>
          <p:spPr bwMode="auto">
            <a:xfrm>
              <a:off x="396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5" name="任意多边形 168058">
              <a:extLst>
                <a:ext uri="{FF2B5EF4-FFF2-40B4-BE49-F238E27FC236}">
                  <a16:creationId xmlns:a16="http://schemas.microsoft.com/office/drawing/2014/main" id="{10F48AAB-CFB5-45E3-BE7B-877882BD4188}"/>
                </a:ext>
              </a:extLst>
            </p:cNvPr>
            <p:cNvSpPr>
              <a:spLocks noEditPoints="1" noChangeArrowheads="1"/>
            </p:cNvSpPr>
            <p:nvPr/>
          </p:nvSpPr>
          <p:spPr bwMode="auto">
            <a:xfrm>
              <a:off x="396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6" name="任意多边形 168059">
              <a:extLst>
                <a:ext uri="{FF2B5EF4-FFF2-40B4-BE49-F238E27FC236}">
                  <a16:creationId xmlns:a16="http://schemas.microsoft.com/office/drawing/2014/main" id="{D704524F-6D71-40C4-B5D6-472FBF4F84B7}"/>
                </a:ext>
              </a:extLst>
            </p:cNvPr>
            <p:cNvSpPr>
              <a:spLocks noEditPoints="1" noChangeArrowheads="1"/>
            </p:cNvSpPr>
            <p:nvPr/>
          </p:nvSpPr>
          <p:spPr bwMode="auto">
            <a:xfrm>
              <a:off x="396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27" name="矩形 168060">
              <a:extLst>
                <a:ext uri="{FF2B5EF4-FFF2-40B4-BE49-F238E27FC236}">
                  <a16:creationId xmlns:a16="http://schemas.microsoft.com/office/drawing/2014/main" id="{1625C184-8C22-4A1A-AF40-C4C0FF88891B}"/>
                </a:ext>
              </a:extLst>
            </p:cNvPr>
            <p:cNvSpPr>
              <a:spLocks noChangeArrowheads="1"/>
            </p:cNvSpPr>
            <p:nvPr/>
          </p:nvSpPr>
          <p:spPr bwMode="auto">
            <a:xfrm>
              <a:off x="3960"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28" name="矩形 168061">
              <a:extLst>
                <a:ext uri="{FF2B5EF4-FFF2-40B4-BE49-F238E27FC236}">
                  <a16:creationId xmlns:a16="http://schemas.microsoft.com/office/drawing/2014/main" id="{2A983130-52C5-419B-9814-62E6A158E508}"/>
                </a:ext>
              </a:extLst>
            </p:cNvPr>
            <p:cNvSpPr>
              <a:spLocks noChangeArrowheads="1"/>
            </p:cNvSpPr>
            <p:nvPr/>
          </p:nvSpPr>
          <p:spPr bwMode="auto">
            <a:xfrm>
              <a:off x="4405"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29" name="任意多边形 168062">
              <a:extLst>
                <a:ext uri="{FF2B5EF4-FFF2-40B4-BE49-F238E27FC236}">
                  <a16:creationId xmlns:a16="http://schemas.microsoft.com/office/drawing/2014/main" id="{6F35C4D3-AED9-44F9-9291-400C428E38C6}"/>
                </a:ext>
              </a:extLst>
            </p:cNvPr>
            <p:cNvSpPr>
              <a:spLocks noEditPoints="1" noChangeArrowheads="1"/>
            </p:cNvSpPr>
            <p:nvPr/>
          </p:nvSpPr>
          <p:spPr bwMode="auto">
            <a:xfrm>
              <a:off x="4405"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0" name="任意多边形 168063">
              <a:extLst>
                <a:ext uri="{FF2B5EF4-FFF2-40B4-BE49-F238E27FC236}">
                  <a16:creationId xmlns:a16="http://schemas.microsoft.com/office/drawing/2014/main" id="{B35BF0A3-9135-4E61-A688-526F277DFADE}"/>
                </a:ext>
              </a:extLst>
            </p:cNvPr>
            <p:cNvSpPr>
              <a:spLocks noEditPoints="1" noChangeArrowheads="1"/>
            </p:cNvSpPr>
            <p:nvPr/>
          </p:nvSpPr>
          <p:spPr bwMode="auto">
            <a:xfrm>
              <a:off x="4405"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1" name="任意多边形 168064">
              <a:extLst>
                <a:ext uri="{FF2B5EF4-FFF2-40B4-BE49-F238E27FC236}">
                  <a16:creationId xmlns:a16="http://schemas.microsoft.com/office/drawing/2014/main" id="{E4AD937E-292A-4975-8D37-54A5CE55D336}"/>
                </a:ext>
              </a:extLst>
            </p:cNvPr>
            <p:cNvSpPr>
              <a:spLocks noEditPoints="1" noChangeArrowheads="1"/>
            </p:cNvSpPr>
            <p:nvPr/>
          </p:nvSpPr>
          <p:spPr bwMode="auto">
            <a:xfrm>
              <a:off x="4405"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2" name="任意多边形 168065">
              <a:extLst>
                <a:ext uri="{FF2B5EF4-FFF2-40B4-BE49-F238E27FC236}">
                  <a16:creationId xmlns:a16="http://schemas.microsoft.com/office/drawing/2014/main" id="{1D00CD70-4D88-4A5B-90EC-157FEE264945}"/>
                </a:ext>
              </a:extLst>
            </p:cNvPr>
            <p:cNvSpPr>
              <a:spLocks noEditPoints="1" noChangeArrowheads="1"/>
            </p:cNvSpPr>
            <p:nvPr/>
          </p:nvSpPr>
          <p:spPr bwMode="auto">
            <a:xfrm>
              <a:off x="4405"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3" name="任意多边形 168066">
              <a:extLst>
                <a:ext uri="{FF2B5EF4-FFF2-40B4-BE49-F238E27FC236}">
                  <a16:creationId xmlns:a16="http://schemas.microsoft.com/office/drawing/2014/main" id="{745250BD-8421-441B-96C9-DD8D8659BB14}"/>
                </a:ext>
              </a:extLst>
            </p:cNvPr>
            <p:cNvSpPr>
              <a:spLocks noEditPoints="1" noChangeArrowheads="1"/>
            </p:cNvSpPr>
            <p:nvPr/>
          </p:nvSpPr>
          <p:spPr bwMode="auto">
            <a:xfrm>
              <a:off x="4405"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4" name="任意多边形 168067">
              <a:extLst>
                <a:ext uri="{FF2B5EF4-FFF2-40B4-BE49-F238E27FC236}">
                  <a16:creationId xmlns:a16="http://schemas.microsoft.com/office/drawing/2014/main" id="{1CCF5C5B-F1C6-4F47-B226-A986C1224180}"/>
                </a:ext>
              </a:extLst>
            </p:cNvPr>
            <p:cNvSpPr>
              <a:spLocks noEditPoints="1" noChangeArrowheads="1"/>
            </p:cNvSpPr>
            <p:nvPr/>
          </p:nvSpPr>
          <p:spPr bwMode="auto">
            <a:xfrm>
              <a:off x="4405"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5" name="任意多边形 168068">
              <a:extLst>
                <a:ext uri="{FF2B5EF4-FFF2-40B4-BE49-F238E27FC236}">
                  <a16:creationId xmlns:a16="http://schemas.microsoft.com/office/drawing/2014/main" id="{D47C636B-7D42-41CA-8F9E-3318C275A579}"/>
                </a:ext>
              </a:extLst>
            </p:cNvPr>
            <p:cNvSpPr>
              <a:spLocks noEditPoints="1" noChangeArrowheads="1"/>
            </p:cNvSpPr>
            <p:nvPr/>
          </p:nvSpPr>
          <p:spPr bwMode="auto">
            <a:xfrm>
              <a:off x="4405"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6" name="任意多边形 168069">
              <a:extLst>
                <a:ext uri="{FF2B5EF4-FFF2-40B4-BE49-F238E27FC236}">
                  <a16:creationId xmlns:a16="http://schemas.microsoft.com/office/drawing/2014/main" id="{A83FD41F-BC38-49FB-8558-D25BC1DDFB61}"/>
                </a:ext>
              </a:extLst>
            </p:cNvPr>
            <p:cNvSpPr>
              <a:spLocks noEditPoints="1" noChangeArrowheads="1"/>
            </p:cNvSpPr>
            <p:nvPr/>
          </p:nvSpPr>
          <p:spPr bwMode="auto">
            <a:xfrm>
              <a:off x="4405"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7" name="任意多边形 168070">
              <a:extLst>
                <a:ext uri="{FF2B5EF4-FFF2-40B4-BE49-F238E27FC236}">
                  <a16:creationId xmlns:a16="http://schemas.microsoft.com/office/drawing/2014/main" id="{B6701DEB-5797-4648-96A9-2957D4A199DB}"/>
                </a:ext>
              </a:extLst>
            </p:cNvPr>
            <p:cNvSpPr>
              <a:spLocks noEditPoints="1" noChangeArrowheads="1"/>
            </p:cNvSpPr>
            <p:nvPr/>
          </p:nvSpPr>
          <p:spPr bwMode="auto">
            <a:xfrm>
              <a:off x="4405"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8" name="任意多边形 168071">
              <a:extLst>
                <a:ext uri="{FF2B5EF4-FFF2-40B4-BE49-F238E27FC236}">
                  <a16:creationId xmlns:a16="http://schemas.microsoft.com/office/drawing/2014/main" id="{C40A3486-5C68-4377-A5DC-814A33A4A33C}"/>
                </a:ext>
              </a:extLst>
            </p:cNvPr>
            <p:cNvSpPr>
              <a:spLocks noEditPoints="1" noChangeArrowheads="1"/>
            </p:cNvSpPr>
            <p:nvPr/>
          </p:nvSpPr>
          <p:spPr bwMode="auto">
            <a:xfrm>
              <a:off x="4405"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39" name="矩形 168072">
              <a:extLst>
                <a:ext uri="{FF2B5EF4-FFF2-40B4-BE49-F238E27FC236}">
                  <a16:creationId xmlns:a16="http://schemas.microsoft.com/office/drawing/2014/main" id="{84DEA816-596C-48B8-8474-9DC363ABDC14}"/>
                </a:ext>
              </a:extLst>
            </p:cNvPr>
            <p:cNvSpPr>
              <a:spLocks noChangeArrowheads="1"/>
            </p:cNvSpPr>
            <p:nvPr/>
          </p:nvSpPr>
          <p:spPr bwMode="auto">
            <a:xfrm>
              <a:off x="4405"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40" name="矩形 168073">
              <a:extLst>
                <a:ext uri="{FF2B5EF4-FFF2-40B4-BE49-F238E27FC236}">
                  <a16:creationId xmlns:a16="http://schemas.microsoft.com/office/drawing/2014/main" id="{A9E6605D-2F5B-40CF-9844-37F5A4ACA5D9}"/>
                </a:ext>
              </a:extLst>
            </p:cNvPr>
            <p:cNvSpPr>
              <a:spLocks noChangeArrowheads="1"/>
            </p:cNvSpPr>
            <p:nvPr/>
          </p:nvSpPr>
          <p:spPr bwMode="auto">
            <a:xfrm>
              <a:off x="4850"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41" name="任意多边形 168074">
              <a:extLst>
                <a:ext uri="{FF2B5EF4-FFF2-40B4-BE49-F238E27FC236}">
                  <a16:creationId xmlns:a16="http://schemas.microsoft.com/office/drawing/2014/main" id="{7906B12B-612B-4850-843D-5CA99F7DF293}"/>
                </a:ext>
              </a:extLst>
            </p:cNvPr>
            <p:cNvSpPr>
              <a:spLocks noEditPoints="1" noChangeArrowheads="1"/>
            </p:cNvSpPr>
            <p:nvPr/>
          </p:nvSpPr>
          <p:spPr bwMode="auto">
            <a:xfrm>
              <a:off x="485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2" name="任意多边形 168075">
              <a:extLst>
                <a:ext uri="{FF2B5EF4-FFF2-40B4-BE49-F238E27FC236}">
                  <a16:creationId xmlns:a16="http://schemas.microsoft.com/office/drawing/2014/main" id="{F2E6B5C3-F04E-4624-8C2D-C45FCD5AF36D}"/>
                </a:ext>
              </a:extLst>
            </p:cNvPr>
            <p:cNvSpPr>
              <a:spLocks noEditPoints="1" noChangeArrowheads="1"/>
            </p:cNvSpPr>
            <p:nvPr/>
          </p:nvSpPr>
          <p:spPr bwMode="auto">
            <a:xfrm>
              <a:off x="485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3" name="任意多边形 168076">
              <a:extLst>
                <a:ext uri="{FF2B5EF4-FFF2-40B4-BE49-F238E27FC236}">
                  <a16:creationId xmlns:a16="http://schemas.microsoft.com/office/drawing/2014/main" id="{23D939ED-023D-4D3E-AD62-B99FBCCFA6C6}"/>
                </a:ext>
              </a:extLst>
            </p:cNvPr>
            <p:cNvSpPr>
              <a:spLocks noEditPoints="1" noChangeArrowheads="1"/>
            </p:cNvSpPr>
            <p:nvPr/>
          </p:nvSpPr>
          <p:spPr bwMode="auto">
            <a:xfrm>
              <a:off x="485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4" name="任意多边形 168077">
              <a:extLst>
                <a:ext uri="{FF2B5EF4-FFF2-40B4-BE49-F238E27FC236}">
                  <a16:creationId xmlns:a16="http://schemas.microsoft.com/office/drawing/2014/main" id="{8BA2EEEA-E822-4653-B5C7-A396DB088FC4}"/>
                </a:ext>
              </a:extLst>
            </p:cNvPr>
            <p:cNvSpPr>
              <a:spLocks noEditPoints="1" noChangeArrowheads="1"/>
            </p:cNvSpPr>
            <p:nvPr/>
          </p:nvSpPr>
          <p:spPr bwMode="auto">
            <a:xfrm>
              <a:off x="485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5" name="任意多边形 168078">
              <a:extLst>
                <a:ext uri="{FF2B5EF4-FFF2-40B4-BE49-F238E27FC236}">
                  <a16:creationId xmlns:a16="http://schemas.microsoft.com/office/drawing/2014/main" id="{C34C689B-FF3B-48A7-A5CA-E2CE0EC2E29E}"/>
                </a:ext>
              </a:extLst>
            </p:cNvPr>
            <p:cNvSpPr>
              <a:spLocks noEditPoints="1" noChangeArrowheads="1"/>
            </p:cNvSpPr>
            <p:nvPr/>
          </p:nvSpPr>
          <p:spPr bwMode="auto">
            <a:xfrm>
              <a:off x="485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6" name="任意多边形 168079">
              <a:extLst>
                <a:ext uri="{FF2B5EF4-FFF2-40B4-BE49-F238E27FC236}">
                  <a16:creationId xmlns:a16="http://schemas.microsoft.com/office/drawing/2014/main" id="{ACE17DF9-0A2D-4A6C-A538-8D91068413FF}"/>
                </a:ext>
              </a:extLst>
            </p:cNvPr>
            <p:cNvSpPr>
              <a:spLocks noEditPoints="1" noChangeArrowheads="1"/>
            </p:cNvSpPr>
            <p:nvPr/>
          </p:nvSpPr>
          <p:spPr bwMode="auto">
            <a:xfrm>
              <a:off x="485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7" name="任意多边形 168080">
              <a:extLst>
                <a:ext uri="{FF2B5EF4-FFF2-40B4-BE49-F238E27FC236}">
                  <a16:creationId xmlns:a16="http://schemas.microsoft.com/office/drawing/2014/main" id="{432EBEFF-1DE4-4F33-957C-101013D44AA2}"/>
                </a:ext>
              </a:extLst>
            </p:cNvPr>
            <p:cNvSpPr>
              <a:spLocks noEditPoints="1" noChangeArrowheads="1"/>
            </p:cNvSpPr>
            <p:nvPr/>
          </p:nvSpPr>
          <p:spPr bwMode="auto">
            <a:xfrm>
              <a:off x="485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8" name="任意多边形 168081">
              <a:extLst>
                <a:ext uri="{FF2B5EF4-FFF2-40B4-BE49-F238E27FC236}">
                  <a16:creationId xmlns:a16="http://schemas.microsoft.com/office/drawing/2014/main" id="{3D920192-6074-418C-82BB-0FE7AE9FBE99}"/>
                </a:ext>
              </a:extLst>
            </p:cNvPr>
            <p:cNvSpPr>
              <a:spLocks noEditPoints="1" noChangeArrowheads="1"/>
            </p:cNvSpPr>
            <p:nvPr/>
          </p:nvSpPr>
          <p:spPr bwMode="auto">
            <a:xfrm>
              <a:off x="485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49" name="任意多边形 168082">
              <a:extLst>
                <a:ext uri="{FF2B5EF4-FFF2-40B4-BE49-F238E27FC236}">
                  <a16:creationId xmlns:a16="http://schemas.microsoft.com/office/drawing/2014/main" id="{C9642645-2867-4F63-A921-B152CF7CABA1}"/>
                </a:ext>
              </a:extLst>
            </p:cNvPr>
            <p:cNvSpPr>
              <a:spLocks noEditPoints="1" noChangeArrowheads="1"/>
            </p:cNvSpPr>
            <p:nvPr/>
          </p:nvSpPr>
          <p:spPr bwMode="auto">
            <a:xfrm>
              <a:off x="485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0" name="任意多边形 168083">
              <a:extLst>
                <a:ext uri="{FF2B5EF4-FFF2-40B4-BE49-F238E27FC236}">
                  <a16:creationId xmlns:a16="http://schemas.microsoft.com/office/drawing/2014/main" id="{223BD955-D730-49FA-9309-71BFF9F7D68C}"/>
                </a:ext>
              </a:extLst>
            </p:cNvPr>
            <p:cNvSpPr>
              <a:spLocks noEditPoints="1" noChangeArrowheads="1"/>
            </p:cNvSpPr>
            <p:nvPr/>
          </p:nvSpPr>
          <p:spPr bwMode="auto">
            <a:xfrm>
              <a:off x="485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1" name="矩形 168084">
              <a:extLst>
                <a:ext uri="{FF2B5EF4-FFF2-40B4-BE49-F238E27FC236}">
                  <a16:creationId xmlns:a16="http://schemas.microsoft.com/office/drawing/2014/main" id="{FA47ED53-F785-485C-B454-534FF4C5C51D}"/>
                </a:ext>
              </a:extLst>
            </p:cNvPr>
            <p:cNvSpPr>
              <a:spLocks noChangeArrowheads="1"/>
            </p:cNvSpPr>
            <p:nvPr/>
          </p:nvSpPr>
          <p:spPr bwMode="auto">
            <a:xfrm>
              <a:off x="4850"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52" name="矩形 168085">
              <a:extLst>
                <a:ext uri="{FF2B5EF4-FFF2-40B4-BE49-F238E27FC236}">
                  <a16:creationId xmlns:a16="http://schemas.microsoft.com/office/drawing/2014/main" id="{F80C4836-2BEA-4B8E-8391-1B318209B8FB}"/>
                </a:ext>
              </a:extLst>
            </p:cNvPr>
            <p:cNvSpPr>
              <a:spLocks noChangeArrowheads="1"/>
            </p:cNvSpPr>
            <p:nvPr/>
          </p:nvSpPr>
          <p:spPr bwMode="auto">
            <a:xfrm>
              <a:off x="5300" y="23"/>
              <a:ext cx="20" cy="10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53" name="任意多边形 168086">
              <a:extLst>
                <a:ext uri="{FF2B5EF4-FFF2-40B4-BE49-F238E27FC236}">
                  <a16:creationId xmlns:a16="http://schemas.microsoft.com/office/drawing/2014/main" id="{CE174398-4F22-4034-BA81-AA91C87DADE3}"/>
                </a:ext>
              </a:extLst>
            </p:cNvPr>
            <p:cNvSpPr>
              <a:spLocks noEditPoints="1" noChangeArrowheads="1"/>
            </p:cNvSpPr>
            <p:nvPr/>
          </p:nvSpPr>
          <p:spPr bwMode="auto">
            <a:xfrm>
              <a:off x="530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4" name="任意多边形 168087">
              <a:extLst>
                <a:ext uri="{FF2B5EF4-FFF2-40B4-BE49-F238E27FC236}">
                  <a16:creationId xmlns:a16="http://schemas.microsoft.com/office/drawing/2014/main" id="{202D8CB0-E359-427F-8A0C-4CF8B3534C40}"/>
                </a:ext>
              </a:extLst>
            </p:cNvPr>
            <p:cNvSpPr>
              <a:spLocks noEditPoints="1" noChangeArrowheads="1"/>
            </p:cNvSpPr>
            <p:nvPr/>
          </p:nvSpPr>
          <p:spPr bwMode="auto">
            <a:xfrm>
              <a:off x="530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5" name="任意多边形 168088">
              <a:extLst>
                <a:ext uri="{FF2B5EF4-FFF2-40B4-BE49-F238E27FC236}">
                  <a16:creationId xmlns:a16="http://schemas.microsoft.com/office/drawing/2014/main" id="{F9565A61-5349-41AA-B40C-C47D61584781}"/>
                </a:ext>
              </a:extLst>
            </p:cNvPr>
            <p:cNvSpPr>
              <a:spLocks noEditPoints="1" noChangeArrowheads="1"/>
            </p:cNvSpPr>
            <p:nvPr/>
          </p:nvSpPr>
          <p:spPr bwMode="auto">
            <a:xfrm>
              <a:off x="530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6" name="任意多边形 168089">
              <a:extLst>
                <a:ext uri="{FF2B5EF4-FFF2-40B4-BE49-F238E27FC236}">
                  <a16:creationId xmlns:a16="http://schemas.microsoft.com/office/drawing/2014/main" id="{931B6E26-CC8A-4221-B064-8206FB729A42}"/>
                </a:ext>
              </a:extLst>
            </p:cNvPr>
            <p:cNvSpPr>
              <a:spLocks noEditPoints="1" noChangeArrowheads="1"/>
            </p:cNvSpPr>
            <p:nvPr/>
          </p:nvSpPr>
          <p:spPr bwMode="auto">
            <a:xfrm>
              <a:off x="530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7" name="任意多边形 168090">
              <a:extLst>
                <a:ext uri="{FF2B5EF4-FFF2-40B4-BE49-F238E27FC236}">
                  <a16:creationId xmlns:a16="http://schemas.microsoft.com/office/drawing/2014/main" id="{408AD3F6-07B6-400B-952F-9649DBA05AED}"/>
                </a:ext>
              </a:extLst>
            </p:cNvPr>
            <p:cNvSpPr>
              <a:spLocks noEditPoints="1" noChangeArrowheads="1"/>
            </p:cNvSpPr>
            <p:nvPr/>
          </p:nvSpPr>
          <p:spPr bwMode="auto">
            <a:xfrm>
              <a:off x="530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8" name="任意多边形 168091">
              <a:extLst>
                <a:ext uri="{FF2B5EF4-FFF2-40B4-BE49-F238E27FC236}">
                  <a16:creationId xmlns:a16="http://schemas.microsoft.com/office/drawing/2014/main" id="{EE75695C-98FD-4DF4-AC83-D38C4BB8155B}"/>
                </a:ext>
              </a:extLst>
            </p:cNvPr>
            <p:cNvSpPr>
              <a:spLocks noEditPoints="1" noChangeArrowheads="1"/>
            </p:cNvSpPr>
            <p:nvPr/>
          </p:nvSpPr>
          <p:spPr bwMode="auto">
            <a:xfrm>
              <a:off x="530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59" name="任意多边形 168092">
              <a:extLst>
                <a:ext uri="{FF2B5EF4-FFF2-40B4-BE49-F238E27FC236}">
                  <a16:creationId xmlns:a16="http://schemas.microsoft.com/office/drawing/2014/main" id="{AB7D2A2E-2C7B-4908-A3F8-AB5D8D52485C}"/>
                </a:ext>
              </a:extLst>
            </p:cNvPr>
            <p:cNvSpPr>
              <a:spLocks noEditPoints="1" noChangeArrowheads="1"/>
            </p:cNvSpPr>
            <p:nvPr/>
          </p:nvSpPr>
          <p:spPr bwMode="auto">
            <a:xfrm>
              <a:off x="530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60" name="任意多边形 168093">
              <a:extLst>
                <a:ext uri="{FF2B5EF4-FFF2-40B4-BE49-F238E27FC236}">
                  <a16:creationId xmlns:a16="http://schemas.microsoft.com/office/drawing/2014/main" id="{CF60D76E-D1CF-47B4-9093-A29ADACDBE64}"/>
                </a:ext>
              </a:extLst>
            </p:cNvPr>
            <p:cNvSpPr>
              <a:spLocks noEditPoints="1" noChangeArrowheads="1"/>
            </p:cNvSpPr>
            <p:nvPr/>
          </p:nvSpPr>
          <p:spPr bwMode="auto">
            <a:xfrm>
              <a:off x="530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61" name="任意多边形 168094">
              <a:extLst>
                <a:ext uri="{FF2B5EF4-FFF2-40B4-BE49-F238E27FC236}">
                  <a16:creationId xmlns:a16="http://schemas.microsoft.com/office/drawing/2014/main" id="{B51DF7A9-14D4-4A64-9250-64E9DC12125A}"/>
                </a:ext>
              </a:extLst>
            </p:cNvPr>
            <p:cNvSpPr>
              <a:spLocks noEditPoints="1" noChangeArrowheads="1"/>
            </p:cNvSpPr>
            <p:nvPr/>
          </p:nvSpPr>
          <p:spPr bwMode="auto">
            <a:xfrm>
              <a:off x="530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62" name="任意多边形 168095">
              <a:extLst>
                <a:ext uri="{FF2B5EF4-FFF2-40B4-BE49-F238E27FC236}">
                  <a16:creationId xmlns:a16="http://schemas.microsoft.com/office/drawing/2014/main" id="{313BBDDB-3DEA-4EAA-B1A1-3574ED8B81A9}"/>
                </a:ext>
              </a:extLst>
            </p:cNvPr>
            <p:cNvSpPr>
              <a:spLocks noEditPoints="1" noChangeArrowheads="1"/>
            </p:cNvSpPr>
            <p:nvPr/>
          </p:nvSpPr>
          <p:spPr bwMode="auto">
            <a:xfrm>
              <a:off x="530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50000"/>
              </a:schemeClr>
            </a:solidFill>
            <a:ln w="0">
              <a:noFill/>
              <a:round/>
              <a:headEnd/>
              <a:tailEnd/>
            </a:ln>
          </p:spPr>
          <p:txBody>
            <a:bodyPr/>
            <a:lstStyle/>
            <a:p>
              <a:pPr>
                <a:defRPr/>
              </a:pPr>
              <a:endParaRPr lang="zh-CN" altLang="en-US"/>
            </a:p>
          </p:txBody>
        </p:sp>
        <p:sp>
          <p:nvSpPr>
            <p:cNvPr id="163" name="矩形 168096">
              <a:extLst>
                <a:ext uri="{FF2B5EF4-FFF2-40B4-BE49-F238E27FC236}">
                  <a16:creationId xmlns:a16="http://schemas.microsoft.com/office/drawing/2014/main" id="{334C2081-6449-4106-A9AF-7F732E3D01FF}"/>
                </a:ext>
              </a:extLst>
            </p:cNvPr>
            <p:cNvSpPr>
              <a:spLocks noChangeArrowheads="1"/>
            </p:cNvSpPr>
            <p:nvPr/>
          </p:nvSpPr>
          <p:spPr bwMode="auto">
            <a:xfrm>
              <a:off x="5300" y="4269"/>
              <a:ext cx="20" cy="51"/>
            </a:xfrm>
            <a:prstGeom prst="rect">
              <a:avLst/>
            </a:prstGeom>
            <a:solidFill>
              <a:schemeClr val="bg2">
                <a:alpha val="50000"/>
              </a:schemeClr>
            </a:solidFill>
            <a:ln w="0">
              <a:noFill/>
              <a:miter lim="800000"/>
              <a:headEnd/>
              <a:tailEnd/>
            </a:ln>
          </p:spPr>
          <p:txBody>
            <a:bodyPr/>
            <a:lstStyle/>
            <a:p>
              <a:pPr>
                <a:defRPr/>
              </a:pPr>
              <a:endParaRPr lang="zh-CN" altLang="en-US"/>
            </a:p>
          </p:txBody>
        </p:sp>
        <p:sp>
          <p:nvSpPr>
            <p:cNvPr id="164" name="任意多边形 168097">
              <a:extLst>
                <a:ext uri="{FF2B5EF4-FFF2-40B4-BE49-F238E27FC236}">
                  <a16:creationId xmlns:a16="http://schemas.microsoft.com/office/drawing/2014/main" id="{AE6DE89E-2F44-4349-9579-5CC5E17BEEBB}"/>
                </a:ext>
              </a:extLst>
            </p:cNvPr>
            <p:cNvSpPr>
              <a:spLocks noChangeArrowheads="1"/>
            </p:cNvSpPr>
            <p:nvPr/>
          </p:nvSpPr>
          <p:spPr bwMode="auto">
            <a:xfrm>
              <a:off x="349" y="3304"/>
              <a:ext cx="20" cy="10"/>
            </a:xfrm>
            <a:custGeom>
              <a:avLst/>
              <a:gdLst/>
              <a:ahLst/>
              <a:cxnLst>
                <a:cxn ang="0">
                  <a:pos x="0" y="1"/>
                </a:cxn>
                <a:cxn ang="0">
                  <a:pos x="0" y="1"/>
                </a:cxn>
              </a:cxnLst>
              <a:rect l="0" t="0" r="r" b="b"/>
              <a:pathLst>
                <a:path w="4" h="2">
                  <a:moveTo>
                    <a:pt x="0" y="1"/>
                  </a:moveTo>
                  <a:cubicBezTo>
                    <a:pt x="1" y="2"/>
                    <a:pt x="4" y="0"/>
                    <a:pt x="0" y="1"/>
                  </a:cubicBezTo>
                  <a:close/>
                </a:path>
              </a:pathLst>
            </a:custGeom>
            <a:solidFill>
              <a:schemeClr val="bg2">
                <a:alpha val="50000"/>
              </a:schemeClr>
            </a:solidFill>
            <a:ln w="0">
              <a:noFill/>
              <a:round/>
              <a:headEnd/>
              <a:tailEnd/>
            </a:ln>
          </p:spPr>
          <p:txBody>
            <a:bodyPr/>
            <a:lstStyle/>
            <a:p>
              <a:pPr>
                <a:defRPr/>
              </a:pPr>
              <a:endParaRPr lang="zh-CN" altLang="en-US"/>
            </a:p>
          </p:txBody>
        </p:sp>
      </p:grpSp>
      <p:grpSp>
        <p:nvGrpSpPr>
          <p:cNvPr id="165" name="组合 168103">
            <a:extLst>
              <a:ext uri="{FF2B5EF4-FFF2-40B4-BE49-F238E27FC236}">
                <a16:creationId xmlns:a16="http://schemas.microsoft.com/office/drawing/2014/main" id="{06683A2C-4371-43FD-99D9-A49A8EC25B32}"/>
              </a:ext>
            </a:extLst>
          </p:cNvPr>
          <p:cNvGrpSpPr>
            <a:grpSpLocks/>
          </p:cNvGrpSpPr>
          <p:nvPr/>
        </p:nvGrpSpPr>
        <p:grpSpPr bwMode="auto">
          <a:xfrm>
            <a:off x="152400" y="4724400"/>
            <a:ext cx="1685925" cy="1557338"/>
            <a:chOff x="96" y="2784"/>
            <a:chExt cx="1062" cy="981"/>
          </a:xfrm>
        </p:grpSpPr>
        <p:sp>
          <p:nvSpPr>
            <p:cNvPr id="166" name="任意多边形 168104">
              <a:extLst>
                <a:ext uri="{FF2B5EF4-FFF2-40B4-BE49-F238E27FC236}">
                  <a16:creationId xmlns:a16="http://schemas.microsoft.com/office/drawing/2014/main" id="{2ED00A19-0884-420A-B4A3-ADBA3203B088}"/>
                </a:ext>
              </a:extLst>
            </p:cNvPr>
            <p:cNvSpPr>
              <a:spLocks noChangeArrowheads="1"/>
            </p:cNvSpPr>
            <p:nvPr userDrawn="1"/>
          </p:nvSpPr>
          <p:spPr bwMode="auto">
            <a:xfrm>
              <a:off x="121" y="2784"/>
              <a:ext cx="207" cy="81"/>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folHlink"/>
            </a:solidFill>
            <a:ln w="0">
              <a:noFill/>
              <a:round/>
              <a:headEnd/>
              <a:tailEnd/>
            </a:ln>
          </p:spPr>
          <p:txBody>
            <a:bodyPr/>
            <a:lstStyle/>
            <a:p>
              <a:pPr>
                <a:defRPr/>
              </a:pPr>
              <a:endParaRPr lang="zh-CN" altLang="en-US"/>
            </a:p>
          </p:txBody>
        </p:sp>
        <p:sp>
          <p:nvSpPr>
            <p:cNvPr id="167" name="任意多边形 168105">
              <a:extLst>
                <a:ext uri="{FF2B5EF4-FFF2-40B4-BE49-F238E27FC236}">
                  <a16:creationId xmlns:a16="http://schemas.microsoft.com/office/drawing/2014/main" id="{22F748A5-E9D2-45A8-AC47-C4D9347663AC}"/>
                </a:ext>
              </a:extLst>
            </p:cNvPr>
            <p:cNvSpPr>
              <a:spLocks noEditPoints="1" noChangeArrowheads="1"/>
            </p:cNvSpPr>
            <p:nvPr userDrawn="1"/>
          </p:nvSpPr>
          <p:spPr bwMode="auto">
            <a:xfrm>
              <a:off x="96" y="2789"/>
              <a:ext cx="1062" cy="976"/>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folHlink"/>
            </a:solidFill>
            <a:ln w="0">
              <a:noFill/>
              <a:round/>
              <a:headEnd/>
              <a:tailEnd/>
            </a:ln>
          </p:spPr>
          <p:txBody>
            <a:bodyPr/>
            <a:lstStyle/>
            <a:p>
              <a:pPr>
                <a:defRPr/>
              </a:pPr>
              <a:endParaRPr lang="zh-CN" altLang="en-US"/>
            </a:p>
          </p:txBody>
        </p:sp>
        <p:sp>
          <p:nvSpPr>
            <p:cNvPr id="168" name="任意多边形 168106">
              <a:extLst>
                <a:ext uri="{FF2B5EF4-FFF2-40B4-BE49-F238E27FC236}">
                  <a16:creationId xmlns:a16="http://schemas.microsoft.com/office/drawing/2014/main" id="{14D20BE9-4711-441D-87B9-3B3BADE693EB}"/>
                </a:ext>
              </a:extLst>
            </p:cNvPr>
            <p:cNvSpPr>
              <a:spLocks noChangeArrowheads="1"/>
            </p:cNvSpPr>
            <p:nvPr userDrawn="1"/>
          </p:nvSpPr>
          <p:spPr bwMode="auto">
            <a:xfrm>
              <a:off x="348" y="3254"/>
              <a:ext cx="86" cy="102"/>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folHlink"/>
            </a:solidFill>
            <a:ln w="0">
              <a:noFill/>
              <a:round/>
              <a:headEnd/>
              <a:tailEnd/>
            </a:ln>
          </p:spPr>
          <p:txBody>
            <a:bodyPr/>
            <a:lstStyle/>
            <a:p>
              <a:pPr>
                <a:defRPr/>
              </a:pPr>
              <a:endParaRPr lang="zh-CN" altLang="en-US"/>
            </a:p>
          </p:txBody>
        </p:sp>
        <p:sp>
          <p:nvSpPr>
            <p:cNvPr id="169" name="任意多边形 168107">
              <a:extLst>
                <a:ext uri="{FF2B5EF4-FFF2-40B4-BE49-F238E27FC236}">
                  <a16:creationId xmlns:a16="http://schemas.microsoft.com/office/drawing/2014/main" id="{47E48722-90B2-46D2-9AEC-B2CBC73233E8}"/>
                </a:ext>
              </a:extLst>
            </p:cNvPr>
            <p:cNvSpPr>
              <a:spLocks noChangeArrowheads="1"/>
            </p:cNvSpPr>
            <p:nvPr userDrawn="1"/>
          </p:nvSpPr>
          <p:spPr bwMode="auto">
            <a:xfrm>
              <a:off x="267" y="3295"/>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folHlink"/>
            </a:solidFill>
            <a:ln w="0">
              <a:noFill/>
              <a:round/>
              <a:headEnd/>
              <a:tailEnd/>
            </a:ln>
          </p:spPr>
          <p:txBody>
            <a:bodyPr/>
            <a:lstStyle/>
            <a:p>
              <a:pPr>
                <a:defRPr/>
              </a:pPr>
              <a:endParaRPr lang="zh-CN" altLang="en-US"/>
            </a:p>
          </p:txBody>
        </p:sp>
        <p:sp>
          <p:nvSpPr>
            <p:cNvPr id="170" name="任意多边形 168108">
              <a:extLst>
                <a:ext uri="{FF2B5EF4-FFF2-40B4-BE49-F238E27FC236}">
                  <a16:creationId xmlns:a16="http://schemas.microsoft.com/office/drawing/2014/main" id="{281705F4-884C-4B1C-8A0A-B8F2D4C4D9FE}"/>
                </a:ext>
              </a:extLst>
            </p:cNvPr>
            <p:cNvSpPr>
              <a:spLocks noChangeArrowheads="1"/>
            </p:cNvSpPr>
            <p:nvPr userDrawn="1"/>
          </p:nvSpPr>
          <p:spPr bwMode="auto">
            <a:xfrm>
              <a:off x="222" y="3022"/>
              <a:ext cx="243" cy="116"/>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folHlink"/>
            </a:solidFill>
            <a:ln w="0">
              <a:noFill/>
              <a:round/>
              <a:headEnd/>
              <a:tailEnd/>
            </a:ln>
          </p:spPr>
          <p:txBody>
            <a:bodyPr/>
            <a:lstStyle/>
            <a:p>
              <a:pPr>
                <a:defRPr/>
              </a:pPr>
              <a:endParaRPr lang="zh-CN" altLang="en-US"/>
            </a:p>
          </p:txBody>
        </p:sp>
        <p:sp>
          <p:nvSpPr>
            <p:cNvPr id="171" name="任意多边形 168109">
              <a:extLst>
                <a:ext uri="{FF2B5EF4-FFF2-40B4-BE49-F238E27FC236}">
                  <a16:creationId xmlns:a16="http://schemas.microsoft.com/office/drawing/2014/main" id="{13518E5B-21D7-434B-BFF9-E5980AF54383}"/>
                </a:ext>
              </a:extLst>
            </p:cNvPr>
            <p:cNvSpPr>
              <a:spLocks noChangeArrowheads="1"/>
            </p:cNvSpPr>
            <p:nvPr userDrawn="1"/>
          </p:nvSpPr>
          <p:spPr bwMode="auto">
            <a:xfrm>
              <a:off x="500" y="3345"/>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folHlink"/>
            </a:solidFill>
            <a:ln w="0">
              <a:noFill/>
              <a:round/>
              <a:headEnd/>
              <a:tailEnd/>
            </a:ln>
          </p:spPr>
          <p:txBody>
            <a:bodyPr/>
            <a:lstStyle/>
            <a:p>
              <a:pPr>
                <a:defRPr/>
              </a:pPr>
              <a:endParaRPr lang="zh-CN" altLang="en-US"/>
            </a:p>
          </p:txBody>
        </p:sp>
        <p:sp>
          <p:nvSpPr>
            <p:cNvPr id="172" name="任意多边形 168110">
              <a:extLst>
                <a:ext uri="{FF2B5EF4-FFF2-40B4-BE49-F238E27FC236}">
                  <a16:creationId xmlns:a16="http://schemas.microsoft.com/office/drawing/2014/main" id="{9CA39F5A-09BA-4A2A-AC63-0092733EF4EE}"/>
                </a:ext>
              </a:extLst>
            </p:cNvPr>
            <p:cNvSpPr>
              <a:spLocks noChangeArrowheads="1"/>
            </p:cNvSpPr>
            <p:nvPr userDrawn="1"/>
          </p:nvSpPr>
          <p:spPr bwMode="auto">
            <a:xfrm>
              <a:off x="905" y="3158"/>
              <a:ext cx="177" cy="36"/>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folHlink"/>
            </a:solidFill>
            <a:ln w="0">
              <a:noFill/>
              <a:round/>
              <a:headEnd/>
              <a:tailEnd/>
            </a:ln>
          </p:spPr>
          <p:txBody>
            <a:bodyPr/>
            <a:lstStyle/>
            <a:p>
              <a:pPr>
                <a:defRPr/>
              </a:pPr>
              <a:endParaRPr lang="zh-CN" altLang="en-US"/>
            </a:p>
          </p:txBody>
        </p:sp>
        <p:sp>
          <p:nvSpPr>
            <p:cNvPr id="173" name="任意多边形 168111">
              <a:extLst>
                <a:ext uri="{FF2B5EF4-FFF2-40B4-BE49-F238E27FC236}">
                  <a16:creationId xmlns:a16="http://schemas.microsoft.com/office/drawing/2014/main" id="{C27623A5-147F-427D-8C23-69A9CA58BB19}"/>
                </a:ext>
              </a:extLst>
            </p:cNvPr>
            <p:cNvSpPr>
              <a:spLocks noChangeArrowheads="1"/>
            </p:cNvSpPr>
            <p:nvPr userDrawn="1"/>
          </p:nvSpPr>
          <p:spPr bwMode="auto">
            <a:xfrm>
              <a:off x="965" y="3153"/>
              <a:ext cx="137" cy="81"/>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folHlink"/>
            </a:solidFill>
            <a:ln w="0">
              <a:noFill/>
              <a:round/>
              <a:headEnd/>
              <a:tailEnd/>
            </a:ln>
          </p:spPr>
          <p:txBody>
            <a:bodyPr/>
            <a:lstStyle/>
            <a:p>
              <a:pPr>
                <a:defRPr/>
              </a:pPr>
              <a:endParaRPr lang="zh-CN" altLang="en-US"/>
            </a:p>
          </p:txBody>
        </p:sp>
        <p:sp>
          <p:nvSpPr>
            <p:cNvPr id="174" name="任意多边形 168112">
              <a:extLst>
                <a:ext uri="{FF2B5EF4-FFF2-40B4-BE49-F238E27FC236}">
                  <a16:creationId xmlns:a16="http://schemas.microsoft.com/office/drawing/2014/main" id="{80DE1A02-392E-48BE-91B2-0F2B50110482}"/>
                </a:ext>
              </a:extLst>
            </p:cNvPr>
            <p:cNvSpPr>
              <a:spLocks noChangeArrowheads="1"/>
            </p:cNvSpPr>
            <p:nvPr userDrawn="1"/>
          </p:nvSpPr>
          <p:spPr bwMode="auto">
            <a:xfrm>
              <a:off x="960" y="3204"/>
              <a:ext cx="177" cy="86"/>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folHlink"/>
            </a:solidFill>
            <a:ln w="0">
              <a:noFill/>
              <a:round/>
              <a:headEnd/>
              <a:tailEnd/>
            </a:ln>
          </p:spPr>
          <p:txBody>
            <a:bodyPr/>
            <a:lstStyle/>
            <a:p>
              <a:pPr>
                <a:defRPr/>
              </a:pPr>
              <a:endParaRPr lang="zh-CN" altLang="en-US"/>
            </a:p>
          </p:txBody>
        </p:sp>
        <p:sp>
          <p:nvSpPr>
            <p:cNvPr id="175" name="任意多边形 168113">
              <a:extLst>
                <a:ext uri="{FF2B5EF4-FFF2-40B4-BE49-F238E27FC236}">
                  <a16:creationId xmlns:a16="http://schemas.microsoft.com/office/drawing/2014/main" id="{E672D3C3-AC86-4FE6-939D-38D7EDC35914}"/>
                </a:ext>
              </a:extLst>
            </p:cNvPr>
            <p:cNvSpPr>
              <a:spLocks noChangeArrowheads="1"/>
            </p:cNvSpPr>
            <p:nvPr userDrawn="1"/>
          </p:nvSpPr>
          <p:spPr bwMode="auto">
            <a:xfrm>
              <a:off x="844" y="3285"/>
              <a:ext cx="248"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folHlink"/>
            </a:solidFill>
            <a:ln w="0">
              <a:noFill/>
              <a:round/>
              <a:headEnd/>
              <a:tailEnd/>
            </a:ln>
          </p:spPr>
          <p:txBody>
            <a:bodyPr/>
            <a:lstStyle/>
            <a:p>
              <a:pPr>
                <a:defRPr/>
              </a:pPr>
              <a:endParaRPr lang="zh-CN" altLang="en-US"/>
            </a:p>
          </p:txBody>
        </p:sp>
        <p:sp>
          <p:nvSpPr>
            <p:cNvPr id="176" name="任意多边形 168114">
              <a:extLst>
                <a:ext uri="{FF2B5EF4-FFF2-40B4-BE49-F238E27FC236}">
                  <a16:creationId xmlns:a16="http://schemas.microsoft.com/office/drawing/2014/main" id="{C461DE96-5A5D-42E2-B560-A5A153937B6E}"/>
                </a:ext>
              </a:extLst>
            </p:cNvPr>
            <p:cNvSpPr>
              <a:spLocks noChangeArrowheads="1"/>
            </p:cNvSpPr>
            <p:nvPr userDrawn="1"/>
          </p:nvSpPr>
          <p:spPr bwMode="auto">
            <a:xfrm>
              <a:off x="869" y="3340"/>
              <a:ext cx="203" cy="56"/>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folHlink"/>
            </a:solidFill>
            <a:ln w="0">
              <a:noFill/>
              <a:round/>
              <a:headEnd/>
              <a:tailEnd/>
            </a:ln>
          </p:spPr>
          <p:txBody>
            <a:bodyPr/>
            <a:lstStyle/>
            <a:p>
              <a:pPr>
                <a:defRPr/>
              </a:pPr>
              <a:endParaRPr lang="zh-CN" altLang="en-US"/>
            </a:p>
          </p:txBody>
        </p:sp>
        <p:sp>
          <p:nvSpPr>
            <p:cNvPr id="177" name="任意多边形 168115">
              <a:extLst>
                <a:ext uri="{FF2B5EF4-FFF2-40B4-BE49-F238E27FC236}">
                  <a16:creationId xmlns:a16="http://schemas.microsoft.com/office/drawing/2014/main" id="{A09493AB-103E-4C0B-AA26-B55B0D2165B0}"/>
                </a:ext>
              </a:extLst>
            </p:cNvPr>
            <p:cNvSpPr>
              <a:spLocks noChangeArrowheads="1"/>
            </p:cNvSpPr>
            <p:nvPr userDrawn="1"/>
          </p:nvSpPr>
          <p:spPr bwMode="auto">
            <a:xfrm>
              <a:off x="859" y="3386"/>
              <a:ext cx="207" cy="172"/>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folHlink"/>
            </a:solidFill>
            <a:ln w="0">
              <a:noFill/>
              <a:round/>
              <a:headEnd/>
              <a:tailEnd/>
            </a:ln>
          </p:spPr>
          <p:txBody>
            <a:bodyPr/>
            <a:lstStyle/>
            <a:p>
              <a:pPr>
                <a:defRPr/>
              </a:pPr>
              <a:endParaRPr lang="zh-CN" altLang="en-US"/>
            </a:p>
          </p:txBody>
        </p:sp>
        <p:sp>
          <p:nvSpPr>
            <p:cNvPr id="178" name="任意多边形 168116">
              <a:extLst>
                <a:ext uri="{FF2B5EF4-FFF2-40B4-BE49-F238E27FC236}">
                  <a16:creationId xmlns:a16="http://schemas.microsoft.com/office/drawing/2014/main" id="{C1F6F2AD-2C74-4ACA-BC1A-9FE817848475}"/>
                </a:ext>
              </a:extLst>
            </p:cNvPr>
            <p:cNvSpPr>
              <a:spLocks noChangeArrowheads="1"/>
            </p:cNvSpPr>
            <p:nvPr userDrawn="1"/>
          </p:nvSpPr>
          <p:spPr bwMode="auto">
            <a:xfrm>
              <a:off x="996" y="3305"/>
              <a:ext cx="126" cy="318"/>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folHlink"/>
            </a:solidFill>
            <a:ln w="0">
              <a:noFill/>
              <a:round/>
              <a:headEnd/>
              <a:tailEnd/>
            </a:ln>
          </p:spPr>
          <p:txBody>
            <a:bodyPr/>
            <a:lstStyle/>
            <a:p>
              <a:pPr>
                <a:defRPr/>
              </a:pPr>
              <a:endParaRPr lang="zh-CN" altLang="en-US"/>
            </a:p>
          </p:txBody>
        </p:sp>
      </p:grpSp>
      <p:sp>
        <p:nvSpPr>
          <p:cNvPr id="168099" name="标题 168098"/>
          <p:cNvSpPr>
            <a:spLocks noGrp="1" noRot="1"/>
          </p:cNvSpPr>
          <p:nvPr>
            <p:ph type="ctrTitle"/>
          </p:nvPr>
        </p:nvSpPr>
        <p:spPr>
          <a:xfrm>
            <a:off x="685800" y="2057400"/>
            <a:ext cx="7772400" cy="1143000"/>
          </a:xfrm>
          <a:prstGeom prst="rect">
            <a:avLst/>
          </a:prstGeom>
          <a:noFill/>
          <a:ln w="9525">
            <a:noFill/>
          </a:ln>
        </p:spPr>
        <p:txBody>
          <a:bodyPr/>
          <a:lstStyle>
            <a:lvl1pPr lvl="0">
              <a:defRPr/>
            </a:lvl1pPr>
          </a:lstStyle>
          <a:p>
            <a:pPr lvl="0"/>
            <a:r>
              <a:rPr lang="zh-CN" altLang="en-US" noProof="1"/>
              <a:t>单击此处编辑母版标题样式</a:t>
            </a:r>
          </a:p>
        </p:txBody>
      </p:sp>
      <p:sp>
        <p:nvSpPr>
          <p:cNvPr id="168103" name="副标题 168102"/>
          <p:cNvSpPr>
            <a:spLocks noGrp="1" noRot="1"/>
          </p:cNvSpPr>
          <p:nvPr>
            <p:ph type="subTitle" idx="1"/>
          </p:nvPr>
        </p:nvSpPr>
        <p:spPr>
          <a:xfrm>
            <a:off x="1371600" y="3505200"/>
            <a:ext cx="6400800" cy="1752600"/>
          </a:xfrm>
          <a:prstGeom prst="rect">
            <a:avLst/>
          </a:prstGeom>
          <a:noFill/>
          <a:ln w="9525">
            <a:noFill/>
          </a:ln>
        </p:spPr>
        <p:txBody>
          <a:bodyPr/>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noProof="1"/>
              <a:t>单击此处编辑母版副标题样式</a:t>
            </a:r>
          </a:p>
        </p:txBody>
      </p:sp>
      <p:sp>
        <p:nvSpPr>
          <p:cNvPr id="179" name="日期占位符 168099">
            <a:extLst>
              <a:ext uri="{FF2B5EF4-FFF2-40B4-BE49-F238E27FC236}">
                <a16:creationId xmlns:a16="http://schemas.microsoft.com/office/drawing/2014/main" id="{35CC244D-304B-404C-939A-9046DF70BBCF}"/>
              </a:ext>
            </a:extLst>
          </p:cNvPr>
          <p:cNvSpPr>
            <a:spLocks noGrp="1"/>
          </p:cNvSpPr>
          <p:nvPr>
            <p:ph type="dt" sz="half" idx="10"/>
          </p:nvPr>
        </p:nvSpPr>
        <p:spPr>
          <a:xfrm>
            <a:off x="301625" y="6248400"/>
            <a:ext cx="2289175" cy="476250"/>
          </a:xfrm>
        </p:spPr>
        <p:txBody>
          <a:bodyPr anchor="t"/>
          <a:lstStyle>
            <a:lvl1pPr>
              <a:defRPr sz="1400" dirty="0">
                <a:latin typeface="Arial" panose="020B0604020202020204" pitchFamily="34" charset="0"/>
              </a:defRPr>
            </a:lvl1pPr>
          </a:lstStyle>
          <a:p>
            <a:pPr>
              <a:defRPr/>
            </a:pPr>
            <a:fld id="{3A3920F7-4F07-4552-9D74-9385B34B9C92}" type="datetime1">
              <a:rPr lang="zh-CN" altLang="en-US"/>
              <a:pPr>
                <a:defRPr/>
              </a:pPr>
              <a:t>2019/5/9</a:t>
            </a:fld>
            <a:endParaRPr lang="zh-CN" altLang="en-US">
              <a:latin typeface="Calibri" panose="020F0502020204030204" pitchFamily="34" charset="0"/>
            </a:endParaRPr>
          </a:p>
        </p:txBody>
      </p:sp>
      <p:sp>
        <p:nvSpPr>
          <p:cNvPr id="180" name="页脚占位符 168100">
            <a:extLst>
              <a:ext uri="{FF2B5EF4-FFF2-40B4-BE49-F238E27FC236}">
                <a16:creationId xmlns:a16="http://schemas.microsoft.com/office/drawing/2014/main" id="{DEE1414A-6B44-44C2-912F-BB0CA65B7793}"/>
              </a:ext>
            </a:extLst>
          </p:cNvPr>
          <p:cNvSpPr>
            <a:spLocks noGrp="1"/>
          </p:cNvSpPr>
          <p:nvPr>
            <p:ph type="ftr" sz="quarter" idx="11"/>
          </p:nvPr>
        </p:nvSpPr>
        <p:spPr>
          <a:xfrm>
            <a:off x="3124200" y="6248400"/>
            <a:ext cx="2895600" cy="476250"/>
          </a:xfrm>
        </p:spPr>
        <p:txBody>
          <a:bodyPr anchor="t"/>
          <a:lstStyle>
            <a:lvl1pPr algn="ctr">
              <a:defRPr sz="1400">
                <a:latin typeface="Arial" panose="020B0604020202020204" pitchFamily="34" charset="0"/>
              </a:defRPr>
            </a:lvl1pPr>
          </a:lstStyle>
          <a:p>
            <a:pPr>
              <a:defRPr/>
            </a:pPr>
            <a:endParaRPr lang="zh-CN" altLang="en-US"/>
          </a:p>
        </p:txBody>
      </p:sp>
      <p:sp>
        <p:nvSpPr>
          <p:cNvPr id="181" name="灯片编号占位符 168101">
            <a:extLst>
              <a:ext uri="{FF2B5EF4-FFF2-40B4-BE49-F238E27FC236}">
                <a16:creationId xmlns:a16="http://schemas.microsoft.com/office/drawing/2014/main" id="{20629C69-CFAC-4621-9487-242F32029433}"/>
              </a:ext>
            </a:extLst>
          </p:cNvPr>
          <p:cNvSpPr>
            <a:spLocks noGrp="1"/>
          </p:cNvSpPr>
          <p:nvPr>
            <p:ph type="sldNum" sz="quarter" idx="12"/>
          </p:nvPr>
        </p:nvSpPr>
        <p:spPr>
          <a:xfrm>
            <a:off x="6553200" y="6248400"/>
            <a:ext cx="2289175" cy="476250"/>
          </a:xfrm>
        </p:spPr>
        <p:txBody>
          <a:bodyPr/>
          <a:lstStyle>
            <a:lvl1pPr>
              <a:defRPr/>
            </a:lvl1pPr>
          </a:lstStyle>
          <a:p>
            <a:fld id="{2F3D5C49-1D1C-413B-89BF-17025C338735}"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1627919672"/>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67161">
            <a:extLst>
              <a:ext uri="{FF2B5EF4-FFF2-40B4-BE49-F238E27FC236}">
                <a16:creationId xmlns:a16="http://schemas.microsoft.com/office/drawing/2014/main" id="{57B6C6B3-DA3A-4827-92BF-AF7A21C17B4B}"/>
              </a:ext>
            </a:extLst>
          </p:cNvPr>
          <p:cNvSpPr>
            <a:spLocks noGrp="1"/>
          </p:cNvSpPr>
          <p:nvPr>
            <p:ph type="dt" sz="half" idx="10"/>
          </p:nvPr>
        </p:nvSpPr>
        <p:spPr>
          <a:ln/>
        </p:spPr>
        <p:txBody>
          <a:bodyPr/>
          <a:lstStyle>
            <a:lvl1pPr>
              <a:defRPr/>
            </a:lvl1pPr>
          </a:lstStyle>
          <a:p>
            <a:pPr>
              <a:defRPr/>
            </a:pPr>
            <a:fld id="{1570FB8B-3DBC-43A9-A957-B68278B07CAC}" type="datetime1">
              <a:rPr lang="zh-CN" altLang="en-US"/>
              <a:pPr>
                <a:defRPr/>
              </a:pPr>
              <a:t>2019/5/9</a:t>
            </a:fld>
            <a:endParaRPr lang="zh-CN" altLang="en-US">
              <a:latin typeface="Calibri" panose="020F0502020204030204" pitchFamily="34" charset="0"/>
            </a:endParaRPr>
          </a:p>
        </p:txBody>
      </p:sp>
      <p:sp>
        <p:nvSpPr>
          <p:cNvPr id="5" name="页脚占位符 167162">
            <a:extLst>
              <a:ext uri="{FF2B5EF4-FFF2-40B4-BE49-F238E27FC236}">
                <a16:creationId xmlns:a16="http://schemas.microsoft.com/office/drawing/2014/main" id="{4B1DA7B1-70F9-45E6-AFFF-54B80DCF8BF7}"/>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67163">
            <a:extLst>
              <a:ext uri="{FF2B5EF4-FFF2-40B4-BE49-F238E27FC236}">
                <a16:creationId xmlns:a16="http://schemas.microsoft.com/office/drawing/2014/main" id="{AAC7EB23-66DF-4664-96F2-1E7A96510E96}"/>
              </a:ext>
            </a:extLst>
          </p:cNvPr>
          <p:cNvSpPr>
            <a:spLocks noGrp="1"/>
          </p:cNvSpPr>
          <p:nvPr>
            <p:ph type="sldNum" sz="quarter" idx="12"/>
          </p:nvPr>
        </p:nvSpPr>
        <p:spPr>
          <a:ln/>
        </p:spPr>
        <p:txBody>
          <a:bodyPr/>
          <a:lstStyle>
            <a:lvl1pPr>
              <a:defRPr/>
            </a:lvl1pPr>
          </a:lstStyle>
          <a:p>
            <a:fld id="{73F6EC78-970D-4EED-B12F-02BFD399163D}"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309828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4013" y="228600"/>
            <a:ext cx="2135188" cy="5870575"/>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298450" y="228600"/>
            <a:ext cx="6281784" cy="5870575"/>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67161">
            <a:extLst>
              <a:ext uri="{FF2B5EF4-FFF2-40B4-BE49-F238E27FC236}">
                <a16:creationId xmlns:a16="http://schemas.microsoft.com/office/drawing/2014/main" id="{0EBBEE20-5204-4125-960C-0F3E1906AF51}"/>
              </a:ext>
            </a:extLst>
          </p:cNvPr>
          <p:cNvSpPr>
            <a:spLocks noGrp="1"/>
          </p:cNvSpPr>
          <p:nvPr>
            <p:ph type="dt" sz="half" idx="10"/>
          </p:nvPr>
        </p:nvSpPr>
        <p:spPr>
          <a:ln/>
        </p:spPr>
        <p:txBody>
          <a:bodyPr/>
          <a:lstStyle>
            <a:lvl1pPr>
              <a:defRPr/>
            </a:lvl1pPr>
          </a:lstStyle>
          <a:p>
            <a:pPr>
              <a:defRPr/>
            </a:pPr>
            <a:fld id="{29A19994-3CC9-40DF-8C7E-27E22DF7CA60}" type="datetime1">
              <a:rPr lang="zh-CN" altLang="en-US"/>
              <a:pPr>
                <a:defRPr/>
              </a:pPr>
              <a:t>2019/5/9</a:t>
            </a:fld>
            <a:endParaRPr lang="zh-CN" altLang="en-US">
              <a:latin typeface="Calibri" panose="020F0502020204030204" pitchFamily="34" charset="0"/>
            </a:endParaRPr>
          </a:p>
        </p:txBody>
      </p:sp>
      <p:sp>
        <p:nvSpPr>
          <p:cNvPr id="5" name="页脚占位符 167162">
            <a:extLst>
              <a:ext uri="{FF2B5EF4-FFF2-40B4-BE49-F238E27FC236}">
                <a16:creationId xmlns:a16="http://schemas.microsoft.com/office/drawing/2014/main" id="{2619603B-BEBD-4174-8F97-26D4FBB3DF87}"/>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67163">
            <a:extLst>
              <a:ext uri="{FF2B5EF4-FFF2-40B4-BE49-F238E27FC236}">
                <a16:creationId xmlns:a16="http://schemas.microsoft.com/office/drawing/2014/main" id="{9A40D3A8-9FD6-4670-9DC1-A9E4CF98C889}"/>
              </a:ext>
            </a:extLst>
          </p:cNvPr>
          <p:cNvSpPr>
            <a:spLocks noGrp="1"/>
          </p:cNvSpPr>
          <p:nvPr>
            <p:ph type="sldNum" sz="quarter" idx="12"/>
          </p:nvPr>
        </p:nvSpPr>
        <p:spPr>
          <a:ln/>
        </p:spPr>
        <p:txBody>
          <a:bodyPr/>
          <a:lstStyle>
            <a:lvl1pPr>
              <a:defRPr/>
            </a:lvl1pPr>
          </a:lstStyle>
          <a:p>
            <a:fld id="{F4897AF4-F803-4BF7-A441-71053EDE9906}"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102402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298450" y="228600"/>
            <a:ext cx="8540750" cy="58705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日期占位符 167161">
            <a:extLst>
              <a:ext uri="{FF2B5EF4-FFF2-40B4-BE49-F238E27FC236}">
                <a16:creationId xmlns:a16="http://schemas.microsoft.com/office/drawing/2014/main" id="{4B9CDDB5-08E0-4884-A3AD-F2C229070394}"/>
              </a:ext>
            </a:extLst>
          </p:cNvPr>
          <p:cNvSpPr>
            <a:spLocks noGrp="1"/>
          </p:cNvSpPr>
          <p:nvPr>
            <p:ph type="dt" sz="half" idx="10"/>
          </p:nvPr>
        </p:nvSpPr>
        <p:spPr>
          <a:ln/>
        </p:spPr>
        <p:txBody>
          <a:bodyPr/>
          <a:lstStyle>
            <a:lvl1pPr>
              <a:defRPr/>
            </a:lvl1pPr>
          </a:lstStyle>
          <a:p>
            <a:pPr>
              <a:defRPr/>
            </a:pPr>
            <a:fld id="{ECDC7CDA-8BD3-4D8E-8648-C26DA34E74A5}" type="datetime1">
              <a:rPr lang="zh-CN" altLang="en-US"/>
              <a:pPr>
                <a:defRPr/>
              </a:pPr>
              <a:t>2019/5/9</a:t>
            </a:fld>
            <a:endParaRPr lang="zh-CN" altLang="en-US">
              <a:latin typeface="Calibri" panose="020F0502020204030204" pitchFamily="34" charset="0"/>
            </a:endParaRPr>
          </a:p>
        </p:txBody>
      </p:sp>
      <p:sp>
        <p:nvSpPr>
          <p:cNvPr id="4" name="页脚占位符 167162">
            <a:extLst>
              <a:ext uri="{FF2B5EF4-FFF2-40B4-BE49-F238E27FC236}">
                <a16:creationId xmlns:a16="http://schemas.microsoft.com/office/drawing/2014/main" id="{21D9300A-BD60-4F8C-8B01-CD627FC5A9C5}"/>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67163">
            <a:extLst>
              <a:ext uri="{FF2B5EF4-FFF2-40B4-BE49-F238E27FC236}">
                <a16:creationId xmlns:a16="http://schemas.microsoft.com/office/drawing/2014/main" id="{A2E15C88-0B67-4DCF-9456-2F2298CFB516}"/>
              </a:ext>
            </a:extLst>
          </p:cNvPr>
          <p:cNvSpPr>
            <a:spLocks noGrp="1"/>
          </p:cNvSpPr>
          <p:nvPr>
            <p:ph type="sldNum" sz="quarter" idx="12"/>
          </p:nvPr>
        </p:nvSpPr>
        <p:spPr>
          <a:ln/>
        </p:spPr>
        <p:txBody>
          <a:bodyPr/>
          <a:lstStyle>
            <a:lvl1pPr>
              <a:defRPr/>
            </a:lvl1pPr>
          </a:lstStyle>
          <a:p>
            <a:fld id="{2B1E69B3-D183-4149-A141-994689EE4190}"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1010501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表格占位符 2"/>
          <p:cNvSpPr>
            <a:spLocks noGrp="1"/>
          </p:cNvSpPr>
          <p:nvPr>
            <p:ph type="tbl" idx="1"/>
          </p:nvPr>
        </p:nvSpPr>
        <p:spPr/>
        <p:txBody>
          <a:bodyPr/>
          <a:lstStyle/>
          <a:p>
            <a:pPr lvl="0"/>
            <a:endParaRPr lang="zh-CN" altLang="en-US" noProof="1"/>
          </a:p>
        </p:txBody>
      </p:sp>
      <p:sp>
        <p:nvSpPr>
          <p:cNvPr id="4" name="日期占位符 167161">
            <a:extLst>
              <a:ext uri="{FF2B5EF4-FFF2-40B4-BE49-F238E27FC236}">
                <a16:creationId xmlns:a16="http://schemas.microsoft.com/office/drawing/2014/main" id="{337CB484-2601-44B7-9B3B-C826B655FCA6}"/>
              </a:ext>
            </a:extLst>
          </p:cNvPr>
          <p:cNvSpPr>
            <a:spLocks noGrp="1"/>
          </p:cNvSpPr>
          <p:nvPr>
            <p:ph type="dt" sz="half" idx="10"/>
          </p:nvPr>
        </p:nvSpPr>
        <p:spPr>
          <a:ln/>
        </p:spPr>
        <p:txBody>
          <a:bodyPr/>
          <a:lstStyle>
            <a:lvl1pPr>
              <a:defRPr/>
            </a:lvl1pPr>
          </a:lstStyle>
          <a:p>
            <a:pPr>
              <a:defRPr/>
            </a:pPr>
            <a:fld id="{37170F18-C851-475C-AC62-320C6E086973}" type="datetime1">
              <a:rPr lang="zh-CN" altLang="en-US"/>
              <a:pPr>
                <a:defRPr/>
              </a:pPr>
              <a:t>2019/5/9</a:t>
            </a:fld>
            <a:endParaRPr lang="zh-CN" altLang="en-US">
              <a:latin typeface="Calibri" panose="020F0502020204030204" pitchFamily="34" charset="0"/>
            </a:endParaRPr>
          </a:p>
        </p:txBody>
      </p:sp>
      <p:sp>
        <p:nvSpPr>
          <p:cNvPr id="5" name="页脚占位符 167162">
            <a:extLst>
              <a:ext uri="{FF2B5EF4-FFF2-40B4-BE49-F238E27FC236}">
                <a16:creationId xmlns:a16="http://schemas.microsoft.com/office/drawing/2014/main" id="{C4BB9327-EE59-4B5C-9FFC-E9598F65510F}"/>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67163">
            <a:extLst>
              <a:ext uri="{FF2B5EF4-FFF2-40B4-BE49-F238E27FC236}">
                <a16:creationId xmlns:a16="http://schemas.microsoft.com/office/drawing/2014/main" id="{D245E035-C5D1-49F9-AC49-4E097597C31F}"/>
              </a:ext>
            </a:extLst>
          </p:cNvPr>
          <p:cNvSpPr>
            <a:spLocks noGrp="1"/>
          </p:cNvSpPr>
          <p:nvPr>
            <p:ph type="sldNum" sz="quarter" idx="12"/>
          </p:nvPr>
        </p:nvSpPr>
        <p:spPr>
          <a:ln/>
        </p:spPr>
        <p:txBody>
          <a:bodyPr/>
          <a:lstStyle>
            <a:lvl1pPr>
              <a:defRPr/>
            </a:lvl1pPr>
          </a:lstStyle>
          <a:p>
            <a:fld id="{F23EAB75-6D24-4EE5-B57B-7810B3A1B315}"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4146367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67161">
            <a:extLst>
              <a:ext uri="{FF2B5EF4-FFF2-40B4-BE49-F238E27FC236}">
                <a16:creationId xmlns:a16="http://schemas.microsoft.com/office/drawing/2014/main" id="{25BE70FE-0C30-414A-9147-210687F5FD7C}"/>
              </a:ext>
            </a:extLst>
          </p:cNvPr>
          <p:cNvSpPr>
            <a:spLocks noGrp="1"/>
          </p:cNvSpPr>
          <p:nvPr>
            <p:ph type="dt" sz="half" idx="10"/>
          </p:nvPr>
        </p:nvSpPr>
        <p:spPr>
          <a:ln/>
        </p:spPr>
        <p:txBody>
          <a:bodyPr/>
          <a:lstStyle>
            <a:lvl1pPr>
              <a:defRPr/>
            </a:lvl1pPr>
          </a:lstStyle>
          <a:p>
            <a:pPr>
              <a:defRPr/>
            </a:pPr>
            <a:fld id="{B866E657-B558-419C-8144-96A13273EF09}" type="datetime1">
              <a:rPr lang="zh-CN" altLang="en-US"/>
              <a:pPr>
                <a:defRPr/>
              </a:pPr>
              <a:t>2019/5/9</a:t>
            </a:fld>
            <a:endParaRPr lang="zh-CN" altLang="en-US">
              <a:latin typeface="Calibri" panose="020F0502020204030204" pitchFamily="34" charset="0"/>
            </a:endParaRPr>
          </a:p>
        </p:txBody>
      </p:sp>
      <p:sp>
        <p:nvSpPr>
          <p:cNvPr id="5" name="页脚占位符 167162">
            <a:extLst>
              <a:ext uri="{FF2B5EF4-FFF2-40B4-BE49-F238E27FC236}">
                <a16:creationId xmlns:a16="http://schemas.microsoft.com/office/drawing/2014/main" id="{2A44C32A-7E36-41D0-A203-8CE5FA50F1EC}"/>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67163">
            <a:extLst>
              <a:ext uri="{FF2B5EF4-FFF2-40B4-BE49-F238E27FC236}">
                <a16:creationId xmlns:a16="http://schemas.microsoft.com/office/drawing/2014/main" id="{229EF3B3-B28C-4964-B359-6F4BE2CEF33D}"/>
              </a:ext>
            </a:extLst>
          </p:cNvPr>
          <p:cNvSpPr>
            <a:spLocks noGrp="1"/>
          </p:cNvSpPr>
          <p:nvPr>
            <p:ph type="sldNum" sz="quarter" idx="12"/>
          </p:nvPr>
        </p:nvSpPr>
        <p:spPr>
          <a:ln/>
        </p:spPr>
        <p:txBody>
          <a:bodyPr/>
          <a:lstStyle>
            <a:lvl1pPr>
              <a:defRPr/>
            </a:lvl1pPr>
          </a:lstStyle>
          <a:p>
            <a:fld id="{E0D32CA6-23C2-4E25-8C5B-340C1C6F999C}"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1411299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167161">
            <a:extLst>
              <a:ext uri="{FF2B5EF4-FFF2-40B4-BE49-F238E27FC236}">
                <a16:creationId xmlns:a16="http://schemas.microsoft.com/office/drawing/2014/main" id="{7748EB48-CF58-4EED-AC68-950988EF1770}"/>
              </a:ext>
            </a:extLst>
          </p:cNvPr>
          <p:cNvSpPr>
            <a:spLocks noGrp="1"/>
          </p:cNvSpPr>
          <p:nvPr>
            <p:ph type="dt" sz="half" idx="10"/>
          </p:nvPr>
        </p:nvSpPr>
        <p:spPr>
          <a:ln/>
        </p:spPr>
        <p:txBody>
          <a:bodyPr/>
          <a:lstStyle>
            <a:lvl1pPr>
              <a:defRPr/>
            </a:lvl1pPr>
          </a:lstStyle>
          <a:p>
            <a:pPr>
              <a:defRPr/>
            </a:pPr>
            <a:fld id="{3D6615FC-4364-4B3D-A3B6-DF0CF9F90EBA}" type="datetime1">
              <a:rPr lang="zh-CN" altLang="en-US"/>
              <a:pPr>
                <a:defRPr/>
              </a:pPr>
              <a:t>2019/5/9</a:t>
            </a:fld>
            <a:endParaRPr lang="zh-CN" altLang="en-US">
              <a:latin typeface="Calibri" panose="020F0502020204030204" pitchFamily="34" charset="0"/>
            </a:endParaRPr>
          </a:p>
        </p:txBody>
      </p:sp>
      <p:sp>
        <p:nvSpPr>
          <p:cNvPr id="5" name="页脚占位符 167162">
            <a:extLst>
              <a:ext uri="{FF2B5EF4-FFF2-40B4-BE49-F238E27FC236}">
                <a16:creationId xmlns:a16="http://schemas.microsoft.com/office/drawing/2014/main" id="{5D8DDCC9-FEDF-43D3-9E7C-8AFEA8B8D4A5}"/>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67163">
            <a:extLst>
              <a:ext uri="{FF2B5EF4-FFF2-40B4-BE49-F238E27FC236}">
                <a16:creationId xmlns:a16="http://schemas.microsoft.com/office/drawing/2014/main" id="{CC0C70AF-02FC-4FAA-99BC-F8ED5312A891}"/>
              </a:ext>
            </a:extLst>
          </p:cNvPr>
          <p:cNvSpPr>
            <a:spLocks noGrp="1"/>
          </p:cNvSpPr>
          <p:nvPr>
            <p:ph type="sldNum" sz="quarter" idx="12"/>
          </p:nvPr>
        </p:nvSpPr>
        <p:spPr>
          <a:ln/>
        </p:spPr>
        <p:txBody>
          <a:bodyPr/>
          <a:lstStyle>
            <a:lvl1pPr>
              <a:defRPr/>
            </a:lvl1pPr>
          </a:lstStyle>
          <a:p>
            <a:fld id="{6B7934C0-D291-4517-9A04-0CE9237E74F7}"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3305181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609600" y="1600200"/>
            <a:ext cx="3995166" cy="44989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767834" y="1600200"/>
            <a:ext cx="3995166" cy="44989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167161">
            <a:extLst>
              <a:ext uri="{FF2B5EF4-FFF2-40B4-BE49-F238E27FC236}">
                <a16:creationId xmlns:a16="http://schemas.microsoft.com/office/drawing/2014/main" id="{DB9F4213-1BE7-4B6D-8E72-91E824819FF8}"/>
              </a:ext>
            </a:extLst>
          </p:cNvPr>
          <p:cNvSpPr>
            <a:spLocks noGrp="1"/>
          </p:cNvSpPr>
          <p:nvPr>
            <p:ph type="dt" sz="half" idx="10"/>
          </p:nvPr>
        </p:nvSpPr>
        <p:spPr>
          <a:ln/>
        </p:spPr>
        <p:txBody>
          <a:bodyPr/>
          <a:lstStyle>
            <a:lvl1pPr>
              <a:defRPr/>
            </a:lvl1pPr>
          </a:lstStyle>
          <a:p>
            <a:pPr>
              <a:defRPr/>
            </a:pPr>
            <a:fld id="{E27353B1-2D80-4669-8A40-A0B881742D53}" type="datetime1">
              <a:rPr lang="zh-CN" altLang="en-US"/>
              <a:pPr>
                <a:defRPr/>
              </a:pPr>
              <a:t>2019/5/9</a:t>
            </a:fld>
            <a:endParaRPr lang="zh-CN" altLang="en-US">
              <a:latin typeface="Calibri" panose="020F0502020204030204" pitchFamily="34" charset="0"/>
            </a:endParaRPr>
          </a:p>
        </p:txBody>
      </p:sp>
      <p:sp>
        <p:nvSpPr>
          <p:cNvPr id="6" name="页脚占位符 167162">
            <a:extLst>
              <a:ext uri="{FF2B5EF4-FFF2-40B4-BE49-F238E27FC236}">
                <a16:creationId xmlns:a16="http://schemas.microsoft.com/office/drawing/2014/main" id="{1F8549B3-ED4D-4107-BBFA-29D48AE57813}"/>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67163">
            <a:extLst>
              <a:ext uri="{FF2B5EF4-FFF2-40B4-BE49-F238E27FC236}">
                <a16:creationId xmlns:a16="http://schemas.microsoft.com/office/drawing/2014/main" id="{F935898A-61F8-4CD6-8CC5-76BA70214D93}"/>
              </a:ext>
            </a:extLst>
          </p:cNvPr>
          <p:cNvSpPr>
            <a:spLocks noGrp="1"/>
          </p:cNvSpPr>
          <p:nvPr>
            <p:ph type="sldNum" sz="quarter" idx="12"/>
          </p:nvPr>
        </p:nvSpPr>
        <p:spPr>
          <a:ln/>
        </p:spPr>
        <p:txBody>
          <a:bodyPr/>
          <a:lstStyle>
            <a:lvl1pPr>
              <a:defRPr/>
            </a:lvl1pPr>
          </a:lstStyle>
          <a:p>
            <a:fld id="{78B65AA6-20C5-4E4E-8120-DCF27799D83A}"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41501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67161">
            <a:extLst>
              <a:ext uri="{FF2B5EF4-FFF2-40B4-BE49-F238E27FC236}">
                <a16:creationId xmlns:a16="http://schemas.microsoft.com/office/drawing/2014/main" id="{9D5D18EF-2B78-41B5-9209-CDECD0F897D3}"/>
              </a:ext>
            </a:extLst>
          </p:cNvPr>
          <p:cNvSpPr>
            <a:spLocks noGrp="1"/>
          </p:cNvSpPr>
          <p:nvPr>
            <p:ph type="dt" sz="half" idx="10"/>
          </p:nvPr>
        </p:nvSpPr>
        <p:spPr>
          <a:ln/>
        </p:spPr>
        <p:txBody>
          <a:bodyPr/>
          <a:lstStyle>
            <a:lvl1pPr>
              <a:defRPr/>
            </a:lvl1pPr>
          </a:lstStyle>
          <a:p>
            <a:pPr>
              <a:defRPr/>
            </a:pPr>
            <a:fld id="{A63FA877-3EE5-4140-82CE-2DFEF338B6C3}" type="datetime1">
              <a:rPr lang="zh-CN" altLang="en-US"/>
              <a:pPr>
                <a:defRPr/>
              </a:pPr>
              <a:t>2019/5/9</a:t>
            </a:fld>
            <a:endParaRPr lang="zh-CN" altLang="en-US">
              <a:latin typeface="Calibri" panose="020F0502020204030204" pitchFamily="34" charset="0"/>
            </a:endParaRPr>
          </a:p>
        </p:txBody>
      </p:sp>
      <p:sp>
        <p:nvSpPr>
          <p:cNvPr id="8" name="页脚占位符 167162">
            <a:extLst>
              <a:ext uri="{FF2B5EF4-FFF2-40B4-BE49-F238E27FC236}">
                <a16:creationId xmlns:a16="http://schemas.microsoft.com/office/drawing/2014/main" id="{80A1C1E9-D3C2-45CB-945F-E5FB48CBFEB8}"/>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67163">
            <a:extLst>
              <a:ext uri="{FF2B5EF4-FFF2-40B4-BE49-F238E27FC236}">
                <a16:creationId xmlns:a16="http://schemas.microsoft.com/office/drawing/2014/main" id="{1CCCB481-3449-4C25-8CEF-B8EEA41BB309}"/>
              </a:ext>
            </a:extLst>
          </p:cNvPr>
          <p:cNvSpPr>
            <a:spLocks noGrp="1"/>
          </p:cNvSpPr>
          <p:nvPr>
            <p:ph type="sldNum" sz="quarter" idx="12"/>
          </p:nvPr>
        </p:nvSpPr>
        <p:spPr>
          <a:ln/>
        </p:spPr>
        <p:txBody>
          <a:bodyPr/>
          <a:lstStyle>
            <a:lvl1pPr>
              <a:defRPr/>
            </a:lvl1pPr>
          </a:lstStyle>
          <a:p>
            <a:fld id="{CA61E02B-3494-4602-A449-3218E0EB9D17}"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3833854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167161">
            <a:extLst>
              <a:ext uri="{FF2B5EF4-FFF2-40B4-BE49-F238E27FC236}">
                <a16:creationId xmlns:a16="http://schemas.microsoft.com/office/drawing/2014/main" id="{D8A8783D-9CDC-47B7-AE6E-39B93017243D}"/>
              </a:ext>
            </a:extLst>
          </p:cNvPr>
          <p:cNvSpPr>
            <a:spLocks noGrp="1"/>
          </p:cNvSpPr>
          <p:nvPr>
            <p:ph type="dt" sz="half" idx="10"/>
          </p:nvPr>
        </p:nvSpPr>
        <p:spPr>
          <a:ln/>
        </p:spPr>
        <p:txBody>
          <a:bodyPr/>
          <a:lstStyle>
            <a:lvl1pPr>
              <a:defRPr/>
            </a:lvl1pPr>
          </a:lstStyle>
          <a:p>
            <a:pPr>
              <a:defRPr/>
            </a:pPr>
            <a:fld id="{07E7AB12-3182-444E-A439-799DE006446F}" type="datetime1">
              <a:rPr lang="zh-CN" altLang="en-US"/>
              <a:pPr>
                <a:defRPr/>
              </a:pPr>
              <a:t>2019/5/9</a:t>
            </a:fld>
            <a:endParaRPr lang="zh-CN" altLang="en-US">
              <a:latin typeface="Calibri" panose="020F0502020204030204" pitchFamily="34" charset="0"/>
            </a:endParaRPr>
          </a:p>
        </p:txBody>
      </p:sp>
      <p:sp>
        <p:nvSpPr>
          <p:cNvPr id="4" name="页脚占位符 167162">
            <a:extLst>
              <a:ext uri="{FF2B5EF4-FFF2-40B4-BE49-F238E27FC236}">
                <a16:creationId xmlns:a16="http://schemas.microsoft.com/office/drawing/2014/main" id="{26EFF14E-0DD8-4487-B1B0-3283E62F1171}"/>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67163">
            <a:extLst>
              <a:ext uri="{FF2B5EF4-FFF2-40B4-BE49-F238E27FC236}">
                <a16:creationId xmlns:a16="http://schemas.microsoft.com/office/drawing/2014/main" id="{7BBB9B34-F2D5-4143-B994-89D9E894FD68}"/>
              </a:ext>
            </a:extLst>
          </p:cNvPr>
          <p:cNvSpPr>
            <a:spLocks noGrp="1"/>
          </p:cNvSpPr>
          <p:nvPr>
            <p:ph type="sldNum" sz="quarter" idx="12"/>
          </p:nvPr>
        </p:nvSpPr>
        <p:spPr>
          <a:ln/>
        </p:spPr>
        <p:txBody>
          <a:bodyPr/>
          <a:lstStyle>
            <a:lvl1pPr>
              <a:defRPr/>
            </a:lvl1pPr>
          </a:lstStyle>
          <a:p>
            <a:fld id="{D34FA212-9F8E-466E-B0AD-07393F4207A5}"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3363493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67161">
            <a:extLst>
              <a:ext uri="{FF2B5EF4-FFF2-40B4-BE49-F238E27FC236}">
                <a16:creationId xmlns:a16="http://schemas.microsoft.com/office/drawing/2014/main" id="{3E2D6546-C085-4F46-8F3F-92BE0A1B6D4A}"/>
              </a:ext>
            </a:extLst>
          </p:cNvPr>
          <p:cNvSpPr>
            <a:spLocks noGrp="1"/>
          </p:cNvSpPr>
          <p:nvPr>
            <p:ph type="dt" sz="half" idx="10"/>
          </p:nvPr>
        </p:nvSpPr>
        <p:spPr>
          <a:ln/>
        </p:spPr>
        <p:txBody>
          <a:bodyPr/>
          <a:lstStyle>
            <a:lvl1pPr>
              <a:defRPr/>
            </a:lvl1pPr>
          </a:lstStyle>
          <a:p>
            <a:pPr>
              <a:defRPr/>
            </a:pPr>
            <a:fld id="{82641141-A0D6-4149-8917-540EA8D85807}" type="datetime1">
              <a:rPr lang="zh-CN" altLang="en-US"/>
              <a:pPr>
                <a:defRPr/>
              </a:pPr>
              <a:t>2019/5/9</a:t>
            </a:fld>
            <a:endParaRPr lang="zh-CN" altLang="en-US">
              <a:latin typeface="Calibri" panose="020F0502020204030204" pitchFamily="34" charset="0"/>
            </a:endParaRPr>
          </a:p>
        </p:txBody>
      </p:sp>
      <p:sp>
        <p:nvSpPr>
          <p:cNvPr id="3" name="页脚占位符 167162">
            <a:extLst>
              <a:ext uri="{FF2B5EF4-FFF2-40B4-BE49-F238E27FC236}">
                <a16:creationId xmlns:a16="http://schemas.microsoft.com/office/drawing/2014/main" id="{2DAA4776-38B3-4BE4-B035-EA30048FC164}"/>
              </a:ext>
            </a:extLst>
          </p:cNvPr>
          <p:cNvSpPr>
            <a:spLocks noGrp="1"/>
          </p:cNvSpPr>
          <p:nvPr>
            <p:ph type="ftr" sz="quarter" idx="11"/>
          </p:nvPr>
        </p:nvSpPr>
        <p:spPr>
          <a:ln/>
        </p:spPr>
        <p:txBody>
          <a:bodyPr/>
          <a:lstStyle>
            <a:lvl1pPr>
              <a:defRPr/>
            </a:lvl1pPr>
          </a:lstStyle>
          <a:p>
            <a:pPr>
              <a:defRPr/>
            </a:pPr>
            <a:endParaRPr lang="zh-CN" altLang="en-US"/>
          </a:p>
        </p:txBody>
      </p:sp>
      <p:sp>
        <p:nvSpPr>
          <p:cNvPr id="4" name="灯片编号占位符 167163">
            <a:extLst>
              <a:ext uri="{FF2B5EF4-FFF2-40B4-BE49-F238E27FC236}">
                <a16:creationId xmlns:a16="http://schemas.microsoft.com/office/drawing/2014/main" id="{FDED0A75-1DB0-4297-9B0E-10EA094E00E8}"/>
              </a:ext>
            </a:extLst>
          </p:cNvPr>
          <p:cNvSpPr>
            <a:spLocks noGrp="1"/>
          </p:cNvSpPr>
          <p:nvPr>
            <p:ph type="sldNum" sz="quarter" idx="12"/>
          </p:nvPr>
        </p:nvSpPr>
        <p:spPr>
          <a:ln/>
        </p:spPr>
        <p:txBody>
          <a:bodyPr/>
          <a:lstStyle>
            <a:lvl1pPr>
              <a:defRPr/>
            </a:lvl1pPr>
          </a:lstStyle>
          <a:p>
            <a:fld id="{17667611-91E7-44F8-B06C-10BD137E3ED6}"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3566684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167161">
            <a:extLst>
              <a:ext uri="{FF2B5EF4-FFF2-40B4-BE49-F238E27FC236}">
                <a16:creationId xmlns:a16="http://schemas.microsoft.com/office/drawing/2014/main" id="{60C5ACAF-C2E3-4093-B705-86C546C4AE40}"/>
              </a:ext>
            </a:extLst>
          </p:cNvPr>
          <p:cNvSpPr>
            <a:spLocks noGrp="1"/>
          </p:cNvSpPr>
          <p:nvPr>
            <p:ph type="dt" sz="half" idx="10"/>
          </p:nvPr>
        </p:nvSpPr>
        <p:spPr>
          <a:ln/>
        </p:spPr>
        <p:txBody>
          <a:bodyPr/>
          <a:lstStyle>
            <a:lvl1pPr>
              <a:defRPr/>
            </a:lvl1pPr>
          </a:lstStyle>
          <a:p>
            <a:pPr>
              <a:defRPr/>
            </a:pPr>
            <a:fld id="{64F96735-DE3B-4E29-9644-EFCF959E1EF0}" type="datetime1">
              <a:rPr lang="zh-CN" altLang="en-US"/>
              <a:pPr>
                <a:defRPr/>
              </a:pPr>
              <a:t>2019/5/9</a:t>
            </a:fld>
            <a:endParaRPr lang="zh-CN" altLang="en-US">
              <a:latin typeface="Calibri" panose="020F0502020204030204" pitchFamily="34" charset="0"/>
            </a:endParaRPr>
          </a:p>
        </p:txBody>
      </p:sp>
      <p:sp>
        <p:nvSpPr>
          <p:cNvPr id="6" name="页脚占位符 167162">
            <a:extLst>
              <a:ext uri="{FF2B5EF4-FFF2-40B4-BE49-F238E27FC236}">
                <a16:creationId xmlns:a16="http://schemas.microsoft.com/office/drawing/2014/main" id="{4ADFDBC0-7964-4575-8647-36F77D51ECE2}"/>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67163">
            <a:extLst>
              <a:ext uri="{FF2B5EF4-FFF2-40B4-BE49-F238E27FC236}">
                <a16:creationId xmlns:a16="http://schemas.microsoft.com/office/drawing/2014/main" id="{2DF6505C-EA88-42DE-B570-38BA1F8A59B6}"/>
              </a:ext>
            </a:extLst>
          </p:cNvPr>
          <p:cNvSpPr>
            <a:spLocks noGrp="1"/>
          </p:cNvSpPr>
          <p:nvPr>
            <p:ph type="sldNum" sz="quarter" idx="12"/>
          </p:nvPr>
        </p:nvSpPr>
        <p:spPr>
          <a:ln/>
        </p:spPr>
        <p:txBody>
          <a:bodyPr/>
          <a:lstStyle>
            <a:lvl1pPr>
              <a:defRPr/>
            </a:lvl1pPr>
          </a:lstStyle>
          <a:p>
            <a:fld id="{F4D90F37-92D3-4BC2-8786-F5EB65C0EBA9}"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271444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167161">
            <a:extLst>
              <a:ext uri="{FF2B5EF4-FFF2-40B4-BE49-F238E27FC236}">
                <a16:creationId xmlns:a16="http://schemas.microsoft.com/office/drawing/2014/main" id="{6B33E637-BA12-44E1-88A8-5AF8A9DAB621}"/>
              </a:ext>
            </a:extLst>
          </p:cNvPr>
          <p:cNvSpPr>
            <a:spLocks noGrp="1"/>
          </p:cNvSpPr>
          <p:nvPr>
            <p:ph type="dt" sz="half" idx="10"/>
          </p:nvPr>
        </p:nvSpPr>
        <p:spPr>
          <a:ln/>
        </p:spPr>
        <p:txBody>
          <a:bodyPr/>
          <a:lstStyle>
            <a:lvl1pPr>
              <a:defRPr/>
            </a:lvl1pPr>
          </a:lstStyle>
          <a:p>
            <a:pPr>
              <a:defRPr/>
            </a:pPr>
            <a:fld id="{95976A68-B774-4DF4-AED2-71F242FFD39E}" type="datetime1">
              <a:rPr lang="zh-CN" altLang="en-US"/>
              <a:pPr>
                <a:defRPr/>
              </a:pPr>
              <a:t>2019/5/9</a:t>
            </a:fld>
            <a:endParaRPr lang="zh-CN" altLang="en-US">
              <a:latin typeface="Calibri" panose="020F0502020204030204" pitchFamily="34" charset="0"/>
            </a:endParaRPr>
          </a:p>
        </p:txBody>
      </p:sp>
      <p:sp>
        <p:nvSpPr>
          <p:cNvPr id="6" name="页脚占位符 167162">
            <a:extLst>
              <a:ext uri="{FF2B5EF4-FFF2-40B4-BE49-F238E27FC236}">
                <a16:creationId xmlns:a16="http://schemas.microsoft.com/office/drawing/2014/main" id="{39FF902B-63D0-4532-8154-4FEC914F789C}"/>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67163">
            <a:extLst>
              <a:ext uri="{FF2B5EF4-FFF2-40B4-BE49-F238E27FC236}">
                <a16:creationId xmlns:a16="http://schemas.microsoft.com/office/drawing/2014/main" id="{76864433-AA0B-4303-8313-E066FE2E4552}"/>
              </a:ext>
            </a:extLst>
          </p:cNvPr>
          <p:cNvSpPr>
            <a:spLocks noGrp="1"/>
          </p:cNvSpPr>
          <p:nvPr>
            <p:ph type="sldNum" sz="quarter" idx="12"/>
          </p:nvPr>
        </p:nvSpPr>
        <p:spPr>
          <a:ln/>
        </p:spPr>
        <p:txBody>
          <a:bodyPr/>
          <a:lstStyle>
            <a:lvl1pPr>
              <a:defRPr/>
            </a:lvl1pPr>
          </a:lstStyle>
          <a:p>
            <a:fld id="{7FC3DD37-3A90-4C7D-A548-546DCAA207E3}" type="slidenum">
              <a:rPr lang="zh-CN" altLang="en-US"/>
              <a:pPr/>
              <a:t>‹#›</a:t>
            </a:fld>
            <a:endParaRPr lang="zh-CN" altLang="en-US">
              <a:latin typeface="Calibri" panose="020F0502020204030204" pitchFamily="34" charset="0"/>
            </a:endParaRPr>
          </a:p>
        </p:txBody>
      </p:sp>
    </p:spTree>
    <p:extLst>
      <p:ext uri="{BB962C8B-B14F-4D97-AF65-F5344CB8AC3E}">
        <p14:creationId xmlns:p14="http://schemas.microsoft.com/office/powerpoint/2010/main" val="114413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pSp>
        <p:nvGrpSpPr>
          <p:cNvPr id="1026" name="组合 166913">
            <a:extLst>
              <a:ext uri="{FF2B5EF4-FFF2-40B4-BE49-F238E27FC236}">
                <a16:creationId xmlns:a16="http://schemas.microsoft.com/office/drawing/2014/main" id="{3DB2A589-8A02-4B2A-9964-F732A94CE64B}"/>
              </a:ext>
            </a:extLst>
          </p:cNvPr>
          <p:cNvGrpSpPr>
            <a:grpSpLocks/>
          </p:cNvGrpSpPr>
          <p:nvPr/>
        </p:nvGrpSpPr>
        <p:grpSpPr bwMode="auto">
          <a:xfrm>
            <a:off x="566738" y="0"/>
            <a:ext cx="7891462" cy="6821488"/>
            <a:chOff x="349" y="23"/>
            <a:chExt cx="4971" cy="4297"/>
          </a:xfrm>
        </p:grpSpPr>
        <p:sp>
          <p:nvSpPr>
            <p:cNvPr id="2" name="矩形 166914">
              <a:extLst>
                <a:ext uri="{FF2B5EF4-FFF2-40B4-BE49-F238E27FC236}">
                  <a16:creationId xmlns:a16="http://schemas.microsoft.com/office/drawing/2014/main" id="{704EA886-10F3-4897-9C44-28B9D0183BC4}"/>
                </a:ext>
              </a:extLst>
            </p:cNvPr>
            <p:cNvSpPr>
              <a:spLocks noChangeArrowheads="1"/>
            </p:cNvSpPr>
            <p:nvPr/>
          </p:nvSpPr>
          <p:spPr bwMode="auto">
            <a:xfrm>
              <a:off x="384" y="23"/>
              <a:ext cx="21"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3" name="任意多边形 166915">
              <a:extLst>
                <a:ext uri="{FF2B5EF4-FFF2-40B4-BE49-F238E27FC236}">
                  <a16:creationId xmlns:a16="http://schemas.microsoft.com/office/drawing/2014/main" id="{23BB1FE0-74DA-4897-9B6E-C38157E86276}"/>
                </a:ext>
              </a:extLst>
            </p:cNvPr>
            <p:cNvSpPr>
              <a:spLocks noEditPoints="1" noChangeArrowheads="1"/>
            </p:cNvSpPr>
            <p:nvPr/>
          </p:nvSpPr>
          <p:spPr bwMode="auto">
            <a:xfrm>
              <a:off x="384"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4" name="任意多边形 166916">
              <a:extLst>
                <a:ext uri="{FF2B5EF4-FFF2-40B4-BE49-F238E27FC236}">
                  <a16:creationId xmlns:a16="http://schemas.microsoft.com/office/drawing/2014/main" id="{726B7C9C-7019-4B1B-A353-A5A03F2EFC9F}"/>
                </a:ext>
              </a:extLst>
            </p:cNvPr>
            <p:cNvSpPr>
              <a:spLocks noEditPoints="1" noChangeArrowheads="1"/>
            </p:cNvSpPr>
            <p:nvPr/>
          </p:nvSpPr>
          <p:spPr bwMode="auto">
            <a:xfrm>
              <a:off x="384"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5" name="任意多边形 166917">
              <a:extLst>
                <a:ext uri="{FF2B5EF4-FFF2-40B4-BE49-F238E27FC236}">
                  <a16:creationId xmlns:a16="http://schemas.microsoft.com/office/drawing/2014/main" id="{D7E4DAE2-F493-4FA7-9B5C-D09C2E2D8201}"/>
                </a:ext>
              </a:extLst>
            </p:cNvPr>
            <p:cNvSpPr>
              <a:spLocks noEditPoints="1" noChangeArrowheads="1"/>
            </p:cNvSpPr>
            <p:nvPr/>
          </p:nvSpPr>
          <p:spPr bwMode="auto">
            <a:xfrm>
              <a:off x="384"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6" name="任意多边形 166918">
              <a:extLst>
                <a:ext uri="{FF2B5EF4-FFF2-40B4-BE49-F238E27FC236}">
                  <a16:creationId xmlns:a16="http://schemas.microsoft.com/office/drawing/2014/main" id="{CFAC6438-02DC-4A39-A8EB-4A92DABD9235}"/>
                </a:ext>
              </a:extLst>
            </p:cNvPr>
            <p:cNvSpPr>
              <a:spLocks noEditPoints="1" noChangeArrowheads="1"/>
            </p:cNvSpPr>
            <p:nvPr/>
          </p:nvSpPr>
          <p:spPr bwMode="auto">
            <a:xfrm>
              <a:off x="384"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7" name="任意多边形 166919">
              <a:extLst>
                <a:ext uri="{FF2B5EF4-FFF2-40B4-BE49-F238E27FC236}">
                  <a16:creationId xmlns:a16="http://schemas.microsoft.com/office/drawing/2014/main" id="{D91DAF78-C5C9-47EB-AE25-578C8E8B2C6A}"/>
                </a:ext>
              </a:extLst>
            </p:cNvPr>
            <p:cNvSpPr>
              <a:spLocks noEditPoints="1" noChangeArrowheads="1"/>
            </p:cNvSpPr>
            <p:nvPr/>
          </p:nvSpPr>
          <p:spPr bwMode="auto">
            <a:xfrm>
              <a:off x="384"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8" name="任意多边形 166920">
              <a:extLst>
                <a:ext uri="{FF2B5EF4-FFF2-40B4-BE49-F238E27FC236}">
                  <a16:creationId xmlns:a16="http://schemas.microsoft.com/office/drawing/2014/main" id="{742D7A68-D7C4-4686-B3DD-6E1B6A304E5A}"/>
                </a:ext>
              </a:extLst>
            </p:cNvPr>
            <p:cNvSpPr>
              <a:spLocks noEditPoints="1" noChangeArrowheads="1"/>
            </p:cNvSpPr>
            <p:nvPr/>
          </p:nvSpPr>
          <p:spPr bwMode="auto">
            <a:xfrm>
              <a:off x="384"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9" name="任意多边形 166921">
              <a:extLst>
                <a:ext uri="{FF2B5EF4-FFF2-40B4-BE49-F238E27FC236}">
                  <a16:creationId xmlns:a16="http://schemas.microsoft.com/office/drawing/2014/main" id="{03975AFA-4A6B-43E0-AEDC-C60ED69A3892}"/>
                </a:ext>
              </a:extLst>
            </p:cNvPr>
            <p:cNvSpPr>
              <a:spLocks noEditPoints="1" noChangeArrowheads="1"/>
            </p:cNvSpPr>
            <p:nvPr/>
          </p:nvSpPr>
          <p:spPr bwMode="auto">
            <a:xfrm>
              <a:off x="384"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 name="任意多边形 166922">
              <a:extLst>
                <a:ext uri="{FF2B5EF4-FFF2-40B4-BE49-F238E27FC236}">
                  <a16:creationId xmlns:a16="http://schemas.microsoft.com/office/drawing/2014/main" id="{CF7C8F23-2CC9-4BAE-BC28-FD3A3340DBE7}"/>
                </a:ext>
              </a:extLst>
            </p:cNvPr>
            <p:cNvSpPr>
              <a:spLocks noEditPoints="1" noChangeArrowheads="1"/>
            </p:cNvSpPr>
            <p:nvPr/>
          </p:nvSpPr>
          <p:spPr bwMode="auto">
            <a:xfrm>
              <a:off x="384"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36" name="任意多边形 166923">
              <a:extLst>
                <a:ext uri="{FF2B5EF4-FFF2-40B4-BE49-F238E27FC236}">
                  <a16:creationId xmlns:a16="http://schemas.microsoft.com/office/drawing/2014/main" id="{44E734D8-ECD0-441F-82D7-8459D068BA74}"/>
                </a:ext>
              </a:extLst>
            </p:cNvPr>
            <p:cNvSpPr>
              <a:spLocks noEditPoints="1" noChangeArrowheads="1"/>
            </p:cNvSpPr>
            <p:nvPr/>
          </p:nvSpPr>
          <p:spPr bwMode="auto">
            <a:xfrm>
              <a:off x="384"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37" name="任意多边形 166924">
              <a:extLst>
                <a:ext uri="{FF2B5EF4-FFF2-40B4-BE49-F238E27FC236}">
                  <a16:creationId xmlns:a16="http://schemas.microsoft.com/office/drawing/2014/main" id="{2425C2C9-CE13-4C28-8A04-B4D8917E2662}"/>
                </a:ext>
              </a:extLst>
            </p:cNvPr>
            <p:cNvSpPr>
              <a:spLocks noEditPoints="1" noChangeArrowheads="1"/>
            </p:cNvSpPr>
            <p:nvPr/>
          </p:nvSpPr>
          <p:spPr bwMode="auto">
            <a:xfrm>
              <a:off x="384"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38" name="矩形 166925">
              <a:extLst>
                <a:ext uri="{FF2B5EF4-FFF2-40B4-BE49-F238E27FC236}">
                  <a16:creationId xmlns:a16="http://schemas.microsoft.com/office/drawing/2014/main" id="{C97217CA-CDD0-4AD9-8A17-9E4153C7585C}"/>
                </a:ext>
              </a:extLst>
            </p:cNvPr>
            <p:cNvSpPr>
              <a:spLocks noChangeArrowheads="1"/>
            </p:cNvSpPr>
            <p:nvPr/>
          </p:nvSpPr>
          <p:spPr bwMode="auto">
            <a:xfrm>
              <a:off x="384" y="4269"/>
              <a:ext cx="21"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39" name="矩形 166926">
              <a:extLst>
                <a:ext uri="{FF2B5EF4-FFF2-40B4-BE49-F238E27FC236}">
                  <a16:creationId xmlns:a16="http://schemas.microsoft.com/office/drawing/2014/main" id="{5C3F21E3-90C0-4C49-9354-7B5F89A0423F}"/>
                </a:ext>
              </a:extLst>
            </p:cNvPr>
            <p:cNvSpPr>
              <a:spLocks noChangeArrowheads="1"/>
            </p:cNvSpPr>
            <p:nvPr/>
          </p:nvSpPr>
          <p:spPr bwMode="auto">
            <a:xfrm>
              <a:off x="829" y="23"/>
              <a:ext cx="21"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 name="任意多边形 166927">
              <a:extLst>
                <a:ext uri="{FF2B5EF4-FFF2-40B4-BE49-F238E27FC236}">
                  <a16:creationId xmlns:a16="http://schemas.microsoft.com/office/drawing/2014/main" id="{A8928CDF-BE73-4983-A518-D5CBF2AED1B0}"/>
                </a:ext>
              </a:extLst>
            </p:cNvPr>
            <p:cNvSpPr>
              <a:spLocks noEditPoints="1" noChangeArrowheads="1"/>
            </p:cNvSpPr>
            <p:nvPr/>
          </p:nvSpPr>
          <p:spPr bwMode="auto">
            <a:xfrm>
              <a:off x="82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1" name="任意多边形 166928">
              <a:extLst>
                <a:ext uri="{FF2B5EF4-FFF2-40B4-BE49-F238E27FC236}">
                  <a16:creationId xmlns:a16="http://schemas.microsoft.com/office/drawing/2014/main" id="{07F65B59-FE51-4C88-86E9-48FE4B692840}"/>
                </a:ext>
              </a:extLst>
            </p:cNvPr>
            <p:cNvSpPr>
              <a:spLocks noEditPoints="1" noChangeArrowheads="1"/>
            </p:cNvSpPr>
            <p:nvPr/>
          </p:nvSpPr>
          <p:spPr bwMode="auto">
            <a:xfrm>
              <a:off x="82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2" name="任意多边形 166929">
              <a:extLst>
                <a:ext uri="{FF2B5EF4-FFF2-40B4-BE49-F238E27FC236}">
                  <a16:creationId xmlns:a16="http://schemas.microsoft.com/office/drawing/2014/main" id="{5AE5BD6B-899F-4371-95A6-CFE9E3F56C7F}"/>
                </a:ext>
              </a:extLst>
            </p:cNvPr>
            <p:cNvSpPr>
              <a:spLocks noEditPoints="1" noChangeArrowheads="1"/>
            </p:cNvSpPr>
            <p:nvPr/>
          </p:nvSpPr>
          <p:spPr bwMode="auto">
            <a:xfrm>
              <a:off x="82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3" name="任意多边形 166930">
              <a:extLst>
                <a:ext uri="{FF2B5EF4-FFF2-40B4-BE49-F238E27FC236}">
                  <a16:creationId xmlns:a16="http://schemas.microsoft.com/office/drawing/2014/main" id="{195CCA01-10AA-44B7-AC9C-02957B8A2FDF}"/>
                </a:ext>
              </a:extLst>
            </p:cNvPr>
            <p:cNvSpPr>
              <a:spLocks noEditPoints="1" noChangeArrowheads="1"/>
            </p:cNvSpPr>
            <p:nvPr/>
          </p:nvSpPr>
          <p:spPr bwMode="auto">
            <a:xfrm>
              <a:off x="82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4" name="任意多边形 166931">
              <a:extLst>
                <a:ext uri="{FF2B5EF4-FFF2-40B4-BE49-F238E27FC236}">
                  <a16:creationId xmlns:a16="http://schemas.microsoft.com/office/drawing/2014/main" id="{992E4859-9D41-4B20-A57D-872D61CD56B1}"/>
                </a:ext>
              </a:extLst>
            </p:cNvPr>
            <p:cNvSpPr>
              <a:spLocks noEditPoints="1" noChangeArrowheads="1"/>
            </p:cNvSpPr>
            <p:nvPr/>
          </p:nvSpPr>
          <p:spPr bwMode="auto">
            <a:xfrm>
              <a:off x="82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5" name="任意多边形 166932">
              <a:extLst>
                <a:ext uri="{FF2B5EF4-FFF2-40B4-BE49-F238E27FC236}">
                  <a16:creationId xmlns:a16="http://schemas.microsoft.com/office/drawing/2014/main" id="{4AACCD53-D59C-45B6-9B7A-FF1F84EC16A2}"/>
                </a:ext>
              </a:extLst>
            </p:cNvPr>
            <p:cNvSpPr>
              <a:spLocks noEditPoints="1" noChangeArrowheads="1"/>
            </p:cNvSpPr>
            <p:nvPr/>
          </p:nvSpPr>
          <p:spPr bwMode="auto">
            <a:xfrm>
              <a:off x="82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6" name="任意多边形 166933">
              <a:extLst>
                <a:ext uri="{FF2B5EF4-FFF2-40B4-BE49-F238E27FC236}">
                  <a16:creationId xmlns:a16="http://schemas.microsoft.com/office/drawing/2014/main" id="{9A2ADD55-FA9E-4638-91BB-547B5DA4F270}"/>
                </a:ext>
              </a:extLst>
            </p:cNvPr>
            <p:cNvSpPr>
              <a:spLocks noEditPoints="1" noChangeArrowheads="1"/>
            </p:cNvSpPr>
            <p:nvPr/>
          </p:nvSpPr>
          <p:spPr bwMode="auto">
            <a:xfrm>
              <a:off x="82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7" name="任意多边形 166934">
              <a:extLst>
                <a:ext uri="{FF2B5EF4-FFF2-40B4-BE49-F238E27FC236}">
                  <a16:creationId xmlns:a16="http://schemas.microsoft.com/office/drawing/2014/main" id="{93A4F54A-4A52-44A4-9EB8-AC618445714D}"/>
                </a:ext>
              </a:extLst>
            </p:cNvPr>
            <p:cNvSpPr>
              <a:spLocks noEditPoints="1" noChangeArrowheads="1"/>
            </p:cNvSpPr>
            <p:nvPr/>
          </p:nvSpPr>
          <p:spPr bwMode="auto">
            <a:xfrm>
              <a:off x="82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8" name="任意多边形 166935">
              <a:extLst>
                <a:ext uri="{FF2B5EF4-FFF2-40B4-BE49-F238E27FC236}">
                  <a16:creationId xmlns:a16="http://schemas.microsoft.com/office/drawing/2014/main" id="{3AF7F050-B038-4205-AEE5-A2C3B603292E}"/>
                </a:ext>
              </a:extLst>
            </p:cNvPr>
            <p:cNvSpPr>
              <a:spLocks noEditPoints="1" noChangeArrowheads="1"/>
            </p:cNvSpPr>
            <p:nvPr/>
          </p:nvSpPr>
          <p:spPr bwMode="auto">
            <a:xfrm>
              <a:off x="82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49" name="任意多边形 166936">
              <a:extLst>
                <a:ext uri="{FF2B5EF4-FFF2-40B4-BE49-F238E27FC236}">
                  <a16:creationId xmlns:a16="http://schemas.microsoft.com/office/drawing/2014/main" id="{FDB7C8A2-27CB-4D3B-AD3D-65686E9EC4E6}"/>
                </a:ext>
              </a:extLst>
            </p:cNvPr>
            <p:cNvSpPr>
              <a:spLocks noEditPoints="1" noChangeArrowheads="1"/>
            </p:cNvSpPr>
            <p:nvPr/>
          </p:nvSpPr>
          <p:spPr bwMode="auto">
            <a:xfrm>
              <a:off x="82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0" name="矩形 166937">
              <a:extLst>
                <a:ext uri="{FF2B5EF4-FFF2-40B4-BE49-F238E27FC236}">
                  <a16:creationId xmlns:a16="http://schemas.microsoft.com/office/drawing/2014/main" id="{39464623-0E92-493F-ABA5-5BD6D29AA744}"/>
                </a:ext>
              </a:extLst>
            </p:cNvPr>
            <p:cNvSpPr>
              <a:spLocks noChangeArrowheads="1"/>
            </p:cNvSpPr>
            <p:nvPr/>
          </p:nvSpPr>
          <p:spPr bwMode="auto">
            <a:xfrm>
              <a:off x="829" y="4269"/>
              <a:ext cx="21"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51" name="矩形 166938">
              <a:extLst>
                <a:ext uri="{FF2B5EF4-FFF2-40B4-BE49-F238E27FC236}">
                  <a16:creationId xmlns:a16="http://schemas.microsoft.com/office/drawing/2014/main" id="{CF101E53-22E2-4219-9A94-BAE099A81D3A}"/>
                </a:ext>
              </a:extLst>
            </p:cNvPr>
            <p:cNvSpPr>
              <a:spLocks noChangeArrowheads="1"/>
            </p:cNvSpPr>
            <p:nvPr/>
          </p:nvSpPr>
          <p:spPr bwMode="auto">
            <a:xfrm>
              <a:off x="1279" y="23"/>
              <a:ext cx="21"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52" name="任意多边形 166939">
              <a:extLst>
                <a:ext uri="{FF2B5EF4-FFF2-40B4-BE49-F238E27FC236}">
                  <a16:creationId xmlns:a16="http://schemas.microsoft.com/office/drawing/2014/main" id="{FE3AFB17-7DD7-4BF8-9F6D-96C56E2E8AF0}"/>
                </a:ext>
              </a:extLst>
            </p:cNvPr>
            <p:cNvSpPr>
              <a:spLocks noEditPoints="1" noChangeArrowheads="1"/>
            </p:cNvSpPr>
            <p:nvPr/>
          </p:nvSpPr>
          <p:spPr bwMode="auto">
            <a:xfrm>
              <a:off x="127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3" name="任意多边形 166940">
              <a:extLst>
                <a:ext uri="{FF2B5EF4-FFF2-40B4-BE49-F238E27FC236}">
                  <a16:creationId xmlns:a16="http://schemas.microsoft.com/office/drawing/2014/main" id="{CADBFD0D-95A8-4FA1-B98E-890F7CDC8986}"/>
                </a:ext>
              </a:extLst>
            </p:cNvPr>
            <p:cNvSpPr>
              <a:spLocks noEditPoints="1" noChangeArrowheads="1"/>
            </p:cNvSpPr>
            <p:nvPr/>
          </p:nvSpPr>
          <p:spPr bwMode="auto">
            <a:xfrm>
              <a:off x="127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4" name="任意多边形 166941">
              <a:extLst>
                <a:ext uri="{FF2B5EF4-FFF2-40B4-BE49-F238E27FC236}">
                  <a16:creationId xmlns:a16="http://schemas.microsoft.com/office/drawing/2014/main" id="{46773F4D-1B65-44FA-8108-945AE842F0E4}"/>
                </a:ext>
              </a:extLst>
            </p:cNvPr>
            <p:cNvSpPr>
              <a:spLocks noEditPoints="1" noChangeArrowheads="1"/>
            </p:cNvSpPr>
            <p:nvPr/>
          </p:nvSpPr>
          <p:spPr bwMode="auto">
            <a:xfrm>
              <a:off x="127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5" name="任意多边形 166942">
              <a:extLst>
                <a:ext uri="{FF2B5EF4-FFF2-40B4-BE49-F238E27FC236}">
                  <a16:creationId xmlns:a16="http://schemas.microsoft.com/office/drawing/2014/main" id="{13D2B452-0357-4AD0-8C0E-B3F3A1283019}"/>
                </a:ext>
              </a:extLst>
            </p:cNvPr>
            <p:cNvSpPr>
              <a:spLocks noEditPoints="1" noChangeArrowheads="1"/>
            </p:cNvSpPr>
            <p:nvPr/>
          </p:nvSpPr>
          <p:spPr bwMode="auto">
            <a:xfrm>
              <a:off x="127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6" name="任意多边形 166943">
              <a:extLst>
                <a:ext uri="{FF2B5EF4-FFF2-40B4-BE49-F238E27FC236}">
                  <a16:creationId xmlns:a16="http://schemas.microsoft.com/office/drawing/2014/main" id="{F9920FF3-5C11-421D-967A-5C6DBFF2D199}"/>
                </a:ext>
              </a:extLst>
            </p:cNvPr>
            <p:cNvSpPr>
              <a:spLocks noEditPoints="1" noChangeArrowheads="1"/>
            </p:cNvSpPr>
            <p:nvPr/>
          </p:nvSpPr>
          <p:spPr bwMode="auto">
            <a:xfrm>
              <a:off x="127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7" name="任意多边形 166944">
              <a:extLst>
                <a:ext uri="{FF2B5EF4-FFF2-40B4-BE49-F238E27FC236}">
                  <a16:creationId xmlns:a16="http://schemas.microsoft.com/office/drawing/2014/main" id="{0E701E30-322F-415C-B5C4-C237750B3B40}"/>
                </a:ext>
              </a:extLst>
            </p:cNvPr>
            <p:cNvSpPr>
              <a:spLocks noEditPoints="1" noChangeArrowheads="1"/>
            </p:cNvSpPr>
            <p:nvPr/>
          </p:nvSpPr>
          <p:spPr bwMode="auto">
            <a:xfrm>
              <a:off x="127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8" name="任意多边形 166945">
              <a:extLst>
                <a:ext uri="{FF2B5EF4-FFF2-40B4-BE49-F238E27FC236}">
                  <a16:creationId xmlns:a16="http://schemas.microsoft.com/office/drawing/2014/main" id="{5F1DDECF-894F-4CC4-87DD-D55E539B2FC3}"/>
                </a:ext>
              </a:extLst>
            </p:cNvPr>
            <p:cNvSpPr>
              <a:spLocks noEditPoints="1" noChangeArrowheads="1"/>
            </p:cNvSpPr>
            <p:nvPr/>
          </p:nvSpPr>
          <p:spPr bwMode="auto">
            <a:xfrm>
              <a:off x="127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59" name="任意多边形 166946">
              <a:extLst>
                <a:ext uri="{FF2B5EF4-FFF2-40B4-BE49-F238E27FC236}">
                  <a16:creationId xmlns:a16="http://schemas.microsoft.com/office/drawing/2014/main" id="{F24BD693-59EC-47C8-BE67-C1E32578A711}"/>
                </a:ext>
              </a:extLst>
            </p:cNvPr>
            <p:cNvSpPr>
              <a:spLocks noEditPoints="1" noChangeArrowheads="1"/>
            </p:cNvSpPr>
            <p:nvPr/>
          </p:nvSpPr>
          <p:spPr bwMode="auto">
            <a:xfrm>
              <a:off x="127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0" name="任意多边形 166947">
              <a:extLst>
                <a:ext uri="{FF2B5EF4-FFF2-40B4-BE49-F238E27FC236}">
                  <a16:creationId xmlns:a16="http://schemas.microsoft.com/office/drawing/2014/main" id="{8F750F9E-6EA4-4FB4-AB90-F64C00510502}"/>
                </a:ext>
              </a:extLst>
            </p:cNvPr>
            <p:cNvSpPr>
              <a:spLocks noEditPoints="1" noChangeArrowheads="1"/>
            </p:cNvSpPr>
            <p:nvPr/>
          </p:nvSpPr>
          <p:spPr bwMode="auto">
            <a:xfrm>
              <a:off x="127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1" name="任意多边形 166948">
              <a:extLst>
                <a:ext uri="{FF2B5EF4-FFF2-40B4-BE49-F238E27FC236}">
                  <a16:creationId xmlns:a16="http://schemas.microsoft.com/office/drawing/2014/main" id="{A2EF5F84-214E-48FC-91FF-C1691B6752CE}"/>
                </a:ext>
              </a:extLst>
            </p:cNvPr>
            <p:cNvSpPr>
              <a:spLocks noEditPoints="1" noChangeArrowheads="1"/>
            </p:cNvSpPr>
            <p:nvPr/>
          </p:nvSpPr>
          <p:spPr bwMode="auto">
            <a:xfrm>
              <a:off x="127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2" name="矩形 166949">
              <a:extLst>
                <a:ext uri="{FF2B5EF4-FFF2-40B4-BE49-F238E27FC236}">
                  <a16:creationId xmlns:a16="http://schemas.microsoft.com/office/drawing/2014/main" id="{3FA5A1F5-0B41-441C-BF4C-8D9111FC6FAD}"/>
                </a:ext>
              </a:extLst>
            </p:cNvPr>
            <p:cNvSpPr>
              <a:spLocks noChangeArrowheads="1"/>
            </p:cNvSpPr>
            <p:nvPr/>
          </p:nvSpPr>
          <p:spPr bwMode="auto">
            <a:xfrm>
              <a:off x="1279" y="4269"/>
              <a:ext cx="21"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63" name="矩形 166950">
              <a:extLst>
                <a:ext uri="{FF2B5EF4-FFF2-40B4-BE49-F238E27FC236}">
                  <a16:creationId xmlns:a16="http://schemas.microsoft.com/office/drawing/2014/main" id="{75622E0F-8ABF-45B9-A2B0-EB336E496C92}"/>
                </a:ext>
              </a:extLst>
            </p:cNvPr>
            <p:cNvSpPr>
              <a:spLocks noChangeArrowheads="1"/>
            </p:cNvSpPr>
            <p:nvPr/>
          </p:nvSpPr>
          <p:spPr bwMode="auto">
            <a:xfrm>
              <a:off x="1724" y="23"/>
              <a:ext cx="21"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64" name="任意多边形 166951">
              <a:extLst>
                <a:ext uri="{FF2B5EF4-FFF2-40B4-BE49-F238E27FC236}">
                  <a16:creationId xmlns:a16="http://schemas.microsoft.com/office/drawing/2014/main" id="{D49565A6-D141-4584-8E7A-EC7353E8F5EE}"/>
                </a:ext>
              </a:extLst>
            </p:cNvPr>
            <p:cNvSpPr>
              <a:spLocks noEditPoints="1" noChangeArrowheads="1"/>
            </p:cNvSpPr>
            <p:nvPr/>
          </p:nvSpPr>
          <p:spPr bwMode="auto">
            <a:xfrm>
              <a:off x="1724"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5" name="任意多边形 166952">
              <a:extLst>
                <a:ext uri="{FF2B5EF4-FFF2-40B4-BE49-F238E27FC236}">
                  <a16:creationId xmlns:a16="http://schemas.microsoft.com/office/drawing/2014/main" id="{9D58C593-A1ED-467E-8D8A-CC2B840BEC26}"/>
                </a:ext>
              </a:extLst>
            </p:cNvPr>
            <p:cNvSpPr>
              <a:spLocks noEditPoints="1" noChangeArrowheads="1"/>
            </p:cNvSpPr>
            <p:nvPr/>
          </p:nvSpPr>
          <p:spPr bwMode="auto">
            <a:xfrm>
              <a:off x="1724"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6" name="任意多边形 166953">
              <a:extLst>
                <a:ext uri="{FF2B5EF4-FFF2-40B4-BE49-F238E27FC236}">
                  <a16:creationId xmlns:a16="http://schemas.microsoft.com/office/drawing/2014/main" id="{429D2B76-15A2-4D69-BD16-10AAF95DD39F}"/>
                </a:ext>
              </a:extLst>
            </p:cNvPr>
            <p:cNvSpPr>
              <a:spLocks noEditPoints="1" noChangeArrowheads="1"/>
            </p:cNvSpPr>
            <p:nvPr/>
          </p:nvSpPr>
          <p:spPr bwMode="auto">
            <a:xfrm>
              <a:off x="1724"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7" name="任意多边形 166954">
              <a:extLst>
                <a:ext uri="{FF2B5EF4-FFF2-40B4-BE49-F238E27FC236}">
                  <a16:creationId xmlns:a16="http://schemas.microsoft.com/office/drawing/2014/main" id="{0D45B074-D63E-4F2D-A5EC-3881182105A5}"/>
                </a:ext>
              </a:extLst>
            </p:cNvPr>
            <p:cNvSpPr>
              <a:spLocks noEditPoints="1" noChangeArrowheads="1"/>
            </p:cNvSpPr>
            <p:nvPr/>
          </p:nvSpPr>
          <p:spPr bwMode="auto">
            <a:xfrm>
              <a:off x="1724"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8" name="任意多边形 166955">
              <a:extLst>
                <a:ext uri="{FF2B5EF4-FFF2-40B4-BE49-F238E27FC236}">
                  <a16:creationId xmlns:a16="http://schemas.microsoft.com/office/drawing/2014/main" id="{ACAF54D6-90BC-445B-A72D-3C59CC83049C}"/>
                </a:ext>
              </a:extLst>
            </p:cNvPr>
            <p:cNvSpPr>
              <a:spLocks noEditPoints="1" noChangeArrowheads="1"/>
            </p:cNvSpPr>
            <p:nvPr/>
          </p:nvSpPr>
          <p:spPr bwMode="auto">
            <a:xfrm>
              <a:off x="1724"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69" name="任意多边形 166956">
              <a:extLst>
                <a:ext uri="{FF2B5EF4-FFF2-40B4-BE49-F238E27FC236}">
                  <a16:creationId xmlns:a16="http://schemas.microsoft.com/office/drawing/2014/main" id="{110EFA06-EC13-412E-9033-5A2AA0309275}"/>
                </a:ext>
              </a:extLst>
            </p:cNvPr>
            <p:cNvSpPr>
              <a:spLocks noEditPoints="1" noChangeArrowheads="1"/>
            </p:cNvSpPr>
            <p:nvPr/>
          </p:nvSpPr>
          <p:spPr bwMode="auto">
            <a:xfrm>
              <a:off x="1724"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0" name="任意多边形 166957">
              <a:extLst>
                <a:ext uri="{FF2B5EF4-FFF2-40B4-BE49-F238E27FC236}">
                  <a16:creationId xmlns:a16="http://schemas.microsoft.com/office/drawing/2014/main" id="{31A251FD-01A1-478F-88F0-77DB4A6317F7}"/>
                </a:ext>
              </a:extLst>
            </p:cNvPr>
            <p:cNvSpPr>
              <a:spLocks noEditPoints="1" noChangeArrowheads="1"/>
            </p:cNvSpPr>
            <p:nvPr/>
          </p:nvSpPr>
          <p:spPr bwMode="auto">
            <a:xfrm>
              <a:off x="1724"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1" name="任意多边形 166958">
              <a:extLst>
                <a:ext uri="{FF2B5EF4-FFF2-40B4-BE49-F238E27FC236}">
                  <a16:creationId xmlns:a16="http://schemas.microsoft.com/office/drawing/2014/main" id="{5059AA37-9F0B-4256-AA1F-E59D76F2C1FF}"/>
                </a:ext>
              </a:extLst>
            </p:cNvPr>
            <p:cNvSpPr>
              <a:spLocks noEditPoints="1" noChangeArrowheads="1"/>
            </p:cNvSpPr>
            <p:nvPr/>
          </p:nvSpPr>
          <p:spPr bwMode="auto">
            <a:xfrm>
              <a:off x="1724"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2" name="任意多边形 166959">
              <a:extLst>
                <a:ext uri="{FF2B5EF4-FFF2-40B4-BE49-F238E27FC236}">
                  <a16:creationId xmlns:a16="http://schemas.microsoft.com/office/drawing/2014/main" id="{ACEF2824-A11E-4CE1-B983-EFFF4A76D41B}"/>
                </a:ext>
              </a:extLst>
            </p:cNvPr>
            <p:cNvSpPr>
              <a:spLocks noEditPoints="1" noChangeArrowheads="1"/>
            </p:cNvSpPr>
            <p:nvPr/>
          </p:nvSpPr>
          <p:spPr bwMode="auto">
            <a:xfrm>
              <a:off x="1724"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3" name="任意多边形 166960">
              <a:extLst>
                <a:ext uri="{FF2B5EF4-FFF2-40B4-BE49-F238E27FC236}">
                  <a16:creationId xmlns:a16="http://schemas.microsoft.com/office/drawing/2014/main" id="{C1BF9287-DA48-49F5-98EE-BD95CA0E609B}"/>
                </a:ext>
              </a:extLst>
            </p:cNvPr>
            <p:cNvSpPr>
              <a:spLocks noEditPoints="1" noChangeArrowheads="1"/>
            </p:cNvSpPr>
            <p:nvPr/>
          </p:nvSpPr>
          <p:spPr bwMode="auto">
            <a:xfrm>
              <a:off x="1724"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4" name="矩形 166961">
              <a:extLst>
                <a:ext uri="{FF2B5EF4-FFF2-40B4-BE49-F238E27FC236}">
                  <a16:creationId xmlns:a16="http://schemas.microsoft.com/office/drawing/2014/main" id="{E287CCAE-62C4-4AB3-99C1-13525BEDDD8F}"/>
                </a:ext>
              </a:extLst>
            </p:cNvPr>
            <p:cNvSpPr>
              <a:spLocks noChangeArrowheads="1"/>
            </p:cNvSpPr>
            <p:nvPr/>
          </p:nvSpPr>
          <p:spPr bwMode="auto">
            <a:xfrm>
              <a:off x="1724" y="4269"/>
              <a:ext cx="21"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75" name="矩形 166962">
              <a:extLst>
                <a:ext uri="{FF2B5EF4-FFF2-40B4-BE49-F238E27FC236}">
                  <a16:creationId xmlns:a16="http://schemas.microsoft.com/office/drawing/2014/main" id="{69093FFE-30C7-40C3-A102-975DEFD55FF6}"/>
                </a:ext>
              </a:extLst>
            </p:cNvPr>
            <p:cNvSpPr>
              <a:spLocks noChangeArrowheads="1"/>
            </p:cNvSpPr>
            <p:nvPr/>
          </p:nvSpPr>
          <p:spPr bwMode="auto">
            <a:xfrm>
              <a:off x="2169" y="23"/>
              <a:ext cx="21"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76" name="任意多边形 166963">
              <a:extLst>
                <a:ext uri="{FF2B5EF4-FFF2-40B4-BE49-F238E27FC236}">
                  <a16:creationId xmlns:a16="http://schemas.microsoft.com/office/drawing/2014/main" id="{96623A8D-75B9-4A12-B1E8-4B8CF923CF52}"/>
                </a:ext>
              </a:extLst>
            </p:cNvPr>
            <p:cNvSpPr>
              <a:spLocks noEditPoints="1" noChangeArrowheads="1"/>
            </p:cNvSpPr>
            <p:nvPr/>
          </p:nvSpPr>
          <p:spPr bwMode="auto">
            <a:xfrm>
              <a:off x="2169" y="225"/>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7" name="任意多边形 166964">
              <a:extLst>
                <a:ext uri="{FF2B5EF4-FFF2-40B4-BE49-F238E27FC236}">
                  <a16:creationId xmlns:a16="http://schemas.microsoft.com/office/drawing/2014/main" id="{37B14FD5-57F3-4E73-97D8-5E1F8C3EE61F}"/>
                </a:ext>
              </a:extLst>
            </p:cNvPr>
            <p:cNvSpPr>
              <a:spLocks noEditPoints="1" noChangeArrowheads="1"/>
            </p:cNvSpPr>
            <p:nvPr/>
          </p:nvSpPr>
          <p:spPr bwMode="auto">
            <a:xfrm>
              <a:off x="2169" y="630"/>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8" name="任意多边形 166965">
              <a:extLst>
                <a:ext uri="{FF2B5EF4-FFF2-40B4-BE49-F238E27FC236}">
                  <a16:creationId xmlns:a16="http://schemas.microsoft.com/office/drawing/2014/main" id="{EFDE4D92-F82D-4C05-8434-A45B0D679D0D}"/>
                </a:ext>
              </a:extLst>
            </p:cNvPr>
            <p:cNvSpPr>
              <a:spLocks noEditPoints="1" noChangeArrowheads="1"/>
            </p:cNvSpPr>
            <p:nvPr/>
          </p:nvSpPr>
          <p:spPr bwMode="auto">
            <a:xfrm>
              <a:off x="2169" y="1034"/>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79" name="任意多边形 166966">
              <a:extLst>
                <a:ext uri="{FF2B5EF4-FFF2-40B4-BE49-F238E27FC236}">
                  <a16:creationId xmlns:a16="http://schemas.microsoft.com/office/drawing/2014/main" id="{D979B01C-EF90-4D1D-9CE3-30DE61BE4302}"/>
                </a:ext>
              </a:extLst>
            </p:cNvPr>
            <p:cNvSpPr>
              <a:spLocks noEditPoints="1" noChangeArrowheads="1"/>
            </p:cNvSpPr>
            <p:nvPr/>
          </p:nvSpPr>
          <p:spPr bwMode="auto">
            <a:xfrm>
              <a:off x="2169" y="1438"/>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0" name="任意多边形 166967">
              <a:extLst>
                <a:ext uri="{FF2B5EF4-FFF2-40B4-BE49-F238E27FC236}">
                  <a16:creationId xmlns:a16="http://schemas.microsoft.com/office/drawing/2014/main" id="{E4CC8839-BE63-4374-BAAB-A781DE6C2EA6}"/>
                </a:ext>
              </a:extLst>
            </p:cNvPr>
            <p:cNvSpPr>
              <a:spLocks noEditPoints="1" noChangeArrowheads="1"/>
            </p:cNvSpPr>
            <p:nvPr/>
          </p:nvSpPr>
          <p:spPr bwMode="auto">
            <a:xfrm>
              <a:off x="2169" y="1843"/>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1" name="任意多边形 166968">
              <a:extLst>
                <a:ext uri="{FF2B5EF4-FFF2-40B4-BE49-F238E27FC236}">
                  <a16:creationId xmlns:a16="http://schemas.microsoft.com/office/drawing/2014/main" id="{48F4BD8D-2AD2-4C04-8076-8CE598833285}"/>
                </a:ext>
              </a:extLst>
            </p:cNvPr>
            <p:cNvSpPr>
              <a:spLocks noEditPoints="1" noChangeArrowheads="1"/>
            </p:cNvSpPr>
            <p:nvPr/>
          </p:nvSpPr>
          <p:spPr bwMode="auto">
            <a:xfrm>
              <a:off x="2169" y="2247"/>
              <a:ext cx="21"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2" name="任意多边形 166969">
              <a:extLst>
                <a:ext uri="{FF2B5EF4-FFF2-40B4-BE49-F238E27FC236}">
                  <a16:creationId xmlns:a16="http://schemas.microsoft.com/office/drawing/2014/main" id="{CE0759CB-FE2E-4E81-B652-024D047CF656}"/>
                </a:ext>
              </a:extLst>
            </p:cNvPr>
            <p:cNvSpPr>
              <a:spLocks noEditPoints="1" noChangeArrowheads="1"/>
            </p:cNvSpPr>
            <p:nvPr/>
          </p:nvSpPr>
          <p:spPr bwMode="auto">
            <a:xfrm>
              <a:off x="2169" y="2652"/>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3" name="任意多边形 166970">
              <a:extLst>
                <a:ext uri="{FF2B5EF4-FFF2-40B4-BE49-F238E27FC236}">
                  <a16:creationId xmlns:a16="http://schemas.microsoft.com/office/drawing/2014/main" id="{6C7EAD6C-DE1D-4306-AD38-FA6A1A4D1A3B}"/>
                </a:ext>
              </a:extLst>
            </p:cNvPr>
            <p:cNvSpPr>
              <a:spLocks noEditPoints="1" noChangeArrowheads="1"/>
            </p:cNvSpPr>
            <p:nvPr/>
          </p:nvSpPr>
          <p:spPr bwMode="auto">
            <a:xfrm>
              <a:off x="2169" y="3056"/>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4" name="任意多边形 166971">
              <a:extLst>
                <a:ext uri="{FF2B5EF4-FFF2-40B4-BE49-F238E27FC236}">
                  <a16:creationId xmlns:a16="http://schemas.microsoft.com/office/drawing/2014/main" id="{D1B52699-E8D8-4BE9-BE6F-7CEB8F0733BD}"/>
                </a:ext>
              </a:extLst>
            </p:cNvPr>
            <p:cNvSpPr>
              <a:spLocks noEditPoints="1" noChangeArrowheads="1"/>
            </p:cNvSpPr>
            <p:nvPr/>
          </p:nvSpPr>
          <p:spPr bwMode="auto">
            <a:xfrm>
              <a:off x="2169" y="3461"/>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5" name="任意多边形 166972">
              <a:extLst>
                <a:ext uri="{FF2B5EF4-FFF2-40B4-BE49-F238E27FC236}">
                  <a16:creationId xmlns:a16="http://schemas.microsoft.com/office/drawing/2014/main" id="{FF8A2B7D-BA89-4FB5-B57C-50E7DE76666D}"/>
                </a:ext>
              </a:extLst>
            </p:cNvPr>
            <p:cNvSpPr>
              <a:spLocks noEditPoints="1" noChangeArrowheads="1"/>
            </p:cNvSpPr>
            <p:nvPr/>
          </p:nvSpPr>
          <p:spPr bwMode="auto">
            <a:xfrm>
              <a:off x="2169" y="3865"/>
              <a:ext cx="21"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6" name="矩形 166973">
              <a:extLst>
                <a:ext uri="{FF2B5EF4-FFF2-40B4-BE49-F238E27FC236}">
                  <a16:creationId xmlns:a16="http://schemas.microsoft.com/office/drawing/2014/main" id="{9A3B0BCD-A848-49B6-AD6A-758242EAC662}"/>
                </a:ext>
              </a:extLst>
            </p:cNvPr>
            <p:cNvSpPr>
              <a:spLocks noChangeArrowheads="1"/>
            </p:cNvSpPr>
            <p:nvPr/>
          </p:nvSpPr>
          <p:spPr bwMode="auto">
            <a:xfrm>
              <a:off x="2169" y="4269"/>
              <a:ext cx="21"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87" name="矩形 166974">
              <a:extLst>
                <a:ext uri="{FF2B5EF4-FFF2-40B4-BE49-F238E27FC236}">
                  <a16:creationId xmlns:a16="http://schemas.microsoft.com/office/drawing/2014/main" id="{214A81D4-2F3F-4EE4-AD95-07B1AFA7018B}"/>
                </a:ext>
              </a:extLst>
            </p:cNvPr>
            <p:cNvSpPr>
              <a:spLocks noChangeArrowheads="1"/>
            </p:cNvSpPr>
            <p:nvPr/>
          </p:nvSpPr>
          <p:spPr bwMode="auto">
            <a:xfrm>
              <a:off x="2620"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88" name="任意多边形 166975">
              <a:extLst>
                <a:ext uri="{FF2B5EF4-FFF2-40B4-BE49-F238E27FC236}">
                  <a16:creationId xmlns:a16="http://schemas.microsoft.com/office/drawing/2014/main" id="{A6B94E85-5036-40A9-A265-0524496BD85F}"/>
                </a:ext>
              </a:extLst>
            </p:cNvPr>
            <p:cNvSpPr>
              <a:spLocks noEditPoints="1" noChangeArrowheads="1"/>
            </p:cNvSpPr>
            <p:nvPr/>
          </p:nvSpPr>
          <p:spPr bwMode="auto">
            <a:xfrm>
              <a:off x="262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89" name="任意多边形 166976">
              <a:extLst>
                <a:ext uri="{FF2B5EF4-FFF2-40B4-BE49-F238E27FC236}">
                  <a16:creationId xmlns:a16="http://schemas.microsoft.com/office/drawing/2014/main" id="{EB53CD91-553A-4298-BE60-094F381CA23F}"/>
                </a:ext>
              </a:extLst>
            </p:cNvPr>
            <p:cNvSpPr>
              <a:spLocks noEditPoints="1" noChangeArrowheads="1"/>
            </p:cNvSpPr>
            <p:nvPr/>
          </p:nvSpPr>
          <p:spPr bwMode="auto">
            <a:xfrm>
              <a:off x="262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0" name="任意多边形 166977">
              <a:extLst>
                <a:ext uri="{FF2B5EF4-FFF2-40B4-BE49-F238E27FC236}">
                  <a16:creationId xmlns:a16="http://schemas.microsoft.com/office/drawing/2014/main" id="{9FAB62EE-6467-44EB-8697-1239ECDD54B9}"/>
                </a:ext>
              </a:extLst>
            </p:cNvPr>
            <p:cNvSpPr>
              <a:spLocks noEditPoints="1" noChangeArrowheads="1"/>
            </p:cNvSpPr>
            <p:nvPr/>
          </p:nvSpPr>
          <p:spPr bwMode="auto">
            <a:xfrm>
              <a:off x="262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1" name="任意多边形 166978">
              <a:extLst>
                <a:ext uri="{FF2B5EF4-FFF2-40B4-BE49-F238E27FC236}">
                  <a16:creationId xmlns:a16="http://schemas.microsoft.com/office/drawing/2014/main" id="{BB798681-AA5C-4049-9DE8-98C35B7C2952}"/>
                </a:ext>
              </a:extLst>
            </p:cNvPr>
            <p:cNvSpPr>
              <a:spLocks noEditPoints="1" noChangeArrowheads="1"/>
            </p:cNvSpPr>
            <p:nvPr/>
          </p:nvSpPr>
          <p:spPr bwMode="auto">
            <a:xfrm>
              <a:off x="262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2" name="任意多边形 166979">
              <a:extLst>
                <a:ext uri="{FF2B5EF4-FFF2-40B4-BE49-F238E27FC236}">
                  <a16:creationId xmlns:a16="http://schemas.microsoft.com/office/drawing/2014/main" id="{353ECD2B-2A44-439B-9454-973C3CFD7A5B}"/>
                </a:ext>
              </a:extLst>
            </p:cNvPr>
            <p:cNvSpPr>
              <a:spLocks noEditPoints="1" noChangeArrowheads="1"/>
            </p:cNvSpPr>
            <p:nvPr/>
          </p:nvSpPr>
          <p:spPr bwMode="auto">
            <a:xfrm>
              <a:off x="262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3" name="任意多边形 166980">
              <a:extLst>
                <a:ext uri="{FF2B5EF4-FFF2-40B4-BE49-F238E27FC236}">
                  <a16:creationId xmlns:a16="http://schemas.microsoft.com/office/drawing/2014/main" id="{9D2D20DA-7CE3-471B-A448-BA63679D8629}"/>
                </a:ext>
              </a:extLst>
            </p:cNvPr>
            <p:cNvSpPr>
              <a:spLocks noEditPoints="1" noChangeArrowheads="1"/>
            </p:cNvSpPr>
            <p:nvPr/>
          </p:nvSpPr>
          <p:spPr bwMode="auto">
            <a:xfrm>
              <a:off x="262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4" name="任意多边形 166981">
              <a:extLst>
                <a:ext uri="{FF2B5EF4-FFF2-40B4-BE49-F238E27FC236}">
                  <a16:creationId xmlns:a16="http://schemas.microsoft.com/office/drawing/2014/main" id="{13E7F5F3-1632-4E19-A3E1-6F2C8AA7529B}"/>
                </a:ext>
              </a:extLst>
            </p:cNvPr>
            <p:cNvSpPr>
              <a:spLocks noEditPoints="1" noChangeArrowheads="1"/>
            </p:cNvSpPr>
            <p:nvPr/>
          </p:nvSpPr>
          <p:spPr bwMode="auto">
            <a:xfrm>
              <a:off x="262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5" name="任意多边形 166982">
              <a:extLst>
                <a:ext uri="{FF2B5EF4-FFF2-40B4-BE49-F238E27FC236}">
                  <a16:creationId xmlns:a16="http://schemas.microsoft.com/office/drawing/2014/main" id="{4EF2E9AE-0A6B-424A-8FDF-236F26AC6DE1}"/>
                </a:ext>
              </a:extLst>
            </p:cNvPr>
            <p:cNvSpPr>
              <a:spLocks noEditPoints="1" noChangeArrowheads="1"/>
            </p:cNvSpPr>
            <p:nvPr/>
          </p:nvSpPr>
          <p:spPr bwMode="auto">
            <a:xfrm>
              <a:off x="262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6" name="任意多边形 166983">
              <a:extLst>
                <a:ext uri="{FF2B5EF4-FFF2-40B4-BE49-F238E27FC236}">
                  <a16:creationId xmlns:a16="http://schemas.microsoft.com/office/drawing/2014/main" id="{859DC8C4-169A-4EEF-9326-6269CCD343FE}"/>
                </a:ext>
              </a:extLst>
            </p:cNvPr>
            <p:cNvSpPr>
              <a:spLocks noEditPoints="1" noChangeArrowheads="1"/>
            </p:cNvSpPr>
            <p:nvPr/>
          </p:nvSpPr>
          <p:spPr bwMode="auto">
            <a:xfrm>
              <a:off x="262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7" name="任意多边形 166984">
              <a:extLst>
                <a:ext uri="{FF2B5EF4-FFF2-40B4-BE49-F238E27FC236}">
                  <a16:creationId xmlns:a16="http://schemas.microsoft.com/office/drawing/2014/main" id="{15BE47F4-0B88-4B9D-8CDD-9EBCF9F2ED20}"/>
                </a:ext>
              </a:extLst>
            </p:cNvPr>
            <p:cNvSpPr>
              <a:spLocks noEditPoints="1" noChangeArrowheads="1"/>
            </p:cNvSpPr>
            <p:nvPr/>
          </p:nvSpPr>
          <p:spPr bwMode="auto">
            <a:xfrm>
              <a:off x="262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098" name="矩形 166985">
              <a:extLst>
                <a:ext uri="{FF2B5EF4-FFF2-40B4-BE49-F238E27FC236}">
                  <a16:creationId xmlns:a16="http://schemas.microsoft.com/office/drawing/2014/main" id="{C17E3EEA-BAD7-40AA-98EE-EF5051A73D0B}"/>
                </a:ext>
              </a:extLst>
            </p:cNvPr>
            <p:cNvSpPr>
              <a:spLocks noChangeArrowheads="1"/>
            </p:cNvSpPr>
            <p:nvPr/>
          </p:nvSpPr>
          <p:spPr bwMode="auto">
            <a:xfrm>
              <a:off x="2620"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099" name="矩形 166986">
              <a:extLst>
                <a:ext uri="{FF2B5EF4-FFF2-40B4-BE49-F238E27FC236}">
                  <a16:creationId xmlns:a16="http://schemas.microsoft.com/office/drawing/2014/main" id="{C0B2B16E-D3FA-49D6-970A-3A436DAF1F59}"/>
                </a:ext>
              </a:extLst>
            </p:cNvPr>
            <p:cNvSpPr>
              <a:spLocks noChangeArrowheads="1"/>
            </p:cNvSpPr>
            <p:nvPr/>
          </p:nvSpPr>
          <p:spPr bwMode="auto">
            <a:xfrm>
              <a:off x="3065"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00" name="任意多边形 166987">
              <a:extLst>
                <a:ext uri="{FF2B5EF4-FFF2-40B4-BE49-F238E27FC236}">
                  <a16:creationId xmlns:a16="http://schemas.microsoft.com/office/drawing/2014/main" id="{EA18CCBE-662D-4615-906C-8BFE44C69F80}"/>
                </a:ext>
              </a:extLst>
            </p:cNvPr>
            <p:cNvSpPr>
              <a:spLocks noEditPoints="1" noChangeArrowheads="1"/>
            </p:cNvSpPr>
            <p:nvPr/>
          </p:nvSpPr>
          <p:spPr bwMode="auto">
            <a:xfrm>
              <a:off x="3065"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1" name="任意多边形 166988">
              <a:extLst>
                <a:ext uri="{FF2B5EF4-FFF2-40B4-BE49-F238E27FC236}">
                  <a16:creationId xmlns:a16="http://schemas.microsoft.com/office/drawing/2014/main" id="{B55BDAE8-2012-4950-B4F3-BF3B31702433}"/>
                </a:ext>
              </a:extLst>
            </p:cNvPr>
            <p:cNvSpPr>
              <a:spLocks noEditPoints="1" noChangeArrowheads="1"/>
            </p:cNvSpPr>
            <p:nvPr/>
          </p:nvSpPr>
          <p:spPr bwMode="auto">
            <a:xfrm>
              <a:off x="3065"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2" name="任意多边形 166989">
              <a:extLst>
                <a:ext uri="{FF2B5EF4-FFF2-40B4-BE49-F238E27FC236}">
                  <a16:creationId xmlns:a16="http://schemas.microsoft.com/office/drawing/2014/main" id="{68A1DAE5-3836-4637-A280-D6C656ED9951}"/>
                </a:ext>
              </a:extLst>
            </p:cNvPr>
            <p:cNvSpPr>
              <a:spLocks noEditPoints="1" noChangeArrowheads="1"/>
            </p:cNvSpPr>
            <p:nvPr/>
          </p:nvSpPr>
          <p:spPr bwMode="auto">
            <a:xfrm>
              <a:off x="3065"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3" name="任意多边形 166990">
              <a:extLst>
                <a:ext uri="{FF2B5EF4-FFF2-40B4-BE49-F238E27FC236}">
                  <a16:creationId xmlns:a16="http://schemas.microsoft.com/office/drawing/2014/main" id="{88ABF898-32A9-4DA5-848C-D7FFE5712F76}"/>
                </a:ext>
              </a:extLst>
            </p:cNvPr>
            <p:cNvSpPr>
              <a:spLocks noEditPoints="1" noChangeArrowheads="1"/>
            </p:cNvSpPr>
            <p:nvPr/>
          </p:nvSpPr>
          <p:spPr bwMode="auto">
            <a:xfrm>
              <a:off x="3065"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4" name="任意多边形 166991">
              <a:extLst>
                <a:ext uri="{FF2B5EF4-FFF2-40B4-BE49-F238E27FC236}">
                  <a16:creationId xmlns:a16="http://schemas.microsoft.com/office/drawing/2014/main" id="{BF18DAA9-F362-4087-BA34-8FE45A61BD1C}"/>
                </a:ext>
              </a:extLst>
            </p:cNvPr>
            <p:cNvSpPr>
              <a:spLocks noEditPoints="1" noChangeArrowheads="1"/>
            </p:cNvSpPr>
            <p:nvPr/>
          </p:nvSpPr>
          <p:spPr bwMode="auto">
            <a:xfrm>
              <a:off x="3065"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5" name="任意多边形 166992">
              <a:extLst>
                <a:ext uri="{FF2B5EF4-FFF2-40B4-BE49-F238E27FC236}">
                  <a16:creationId xmlns:a16="http://schemas.microsoft.com/office/drawing/2014/main" id="{8AAF582D-CEE0-4889-A468-02F450B33F23}"/>
                </a:ext>
              </a:extLst>
            </p:cNvPr>
            <p:cNvSpPr>
              <a:spLocks noEditPoints="1" noChangeArrowheads="1"/>
            </p:cNvSpPr>
            <p:nvPr/>
          </p:nvSpPr>
          <p:spPr bwMode="auto">
            <a:xfrm>
              <a:off x="3065"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6" name="任意多边形 166993">
              <a:extLst>
                <a:ext uri="{FF2B5EF4-FFF2-40B4-BE49-F238E27FC236}">
                  <a16:creationId xmlns:a16="http://schemas.microsoft.com/office/drawing/2014/main" id="{E83E8785-66C8-44C4-807C-7A2FB29B1798}"/>
                </a:ext>
              </a:extLst>
            </p:cNvPr>
            <p:cNvSpPr>
              <a:spLocks noEditPoints="1" noChangeArrowheads="1"/>
            </p:cNvSpPr>
            <p:nvPr/>
          </p:nvSpPr>
          <p:spPr bwMode="auto">
            <a:xfrm>
              <a:off x="3065"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7" name="任意多边形 166994">
              <a:extLst>
                <a:ext uri="{FF2B5EF4-FFF2-40B4-BE49-F238E27FC236}">
                  <a16:creationId xmlns:a16="http://schemas.microsoft.com/office/drawing/2014/main" id="{10AAD44B-C4B5-4B34-9B59-CB210FF9AF17}"/>
                </a:ext>
              </a:extLst>
            </p:cNvPr>
            <p:cNvSpPr>
              <a:spLocks noEditPoints="1" noChangeArrowheads="1"/>
            </p:cNvSpPr>
            <p:nvPr/>
          </p:nvSpPr>
          <p:spPr bwMode="auto">
            <a:xfrm>
              <a:off x="3065"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8" name="任意多边形 166995">
              <a:extLst>
                <a:ext uri="{FF2B5EF4-FFF2-40B4-BE49-F238E27FC236}">
                  <a16:creationId xmlns:a16="http://schemas.microsoft.com/office/drawing/2014/main" id="{4E0B63D2-BE08-46BD-B92A-91EFB7FDB423}"/>
                </a:ext>
              </a:extLst>
            </p:cNvPr>
            <p:cNvSpPr>
              <a:spLocks noEditPoints="1" noChangeArrowheads="1"/>
            </p:cNvSpPr>
            <p:nvPr/>
          </p:nvSpPr>
          <p:spPr bwMode="auto">
            <a:xfrm>
              <a:off x="3065"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09" name="任意多边形 166996">
              <a:extLst>
                <a:ext uri="{FF2B5EF4-FFF2-40B4-BE49-F238E27FC236}">
                  <a16:creationId xmlns:a16="http://schemas.microsoft.com/office/drawing/2014/main" id="{AEA6DA58-1A4D-4426-9A9E-D2D16D22FCA7}"/>
                </a:ext>
              </a:extLst>
            </p:cNvPr>
            <p:cNvSpPr>
              <a:spLocks noEditPoints="1" noChangeArrowheads="1"/>
            </p:cNvSpPr>
            <p:nvPr/>
          </p:nvSpPr>
          <p:spPr bwMode="auto">
            <a:xfrm>
              <a:off x="3065"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0" name="矩形 166997">
              <a:extLst>
                <a:ext uri="{FF2B5EF4-FFF2-40B4-BE49-F238E27FC236}">
                  <a16:creationId xmlns:a16="http://schemas.microsoft.com/office/drawing/2014/main" id="{22E29FF6-A3C1-4199-968B-4B1CC746F5EE}"/>
                </a:ext>
              </a:extLst>
            </p:cNvPr>
            <p:cNvSpPr>
              <a:spLocks noChangeArrowheads="1"/>
            </p:cNvSpPr>
            <p:nvPr/>
          </p:nvSpPr>
          <p:spPr bwMode="auto">
            <a:xfrm>
              <a:off x="3065"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11" name="矩形 166998">
              <a:extLst>
                <a:ext uri="{FF2B5EF4-FFF2-40B4-BE49-F238E27FC236}">
                  <a16:creationId xmlns:a16="http://schemas.microsoft.com/office/drawing/2014/main" id="{DB228270-F7CD-4396-A29E-11BCFA569948}"/>
                </a:ext>
              </a:extLst>
            </p:cNvPr>
            <p:cNvSpPr>
              <a:spLocks noChangeArrowheads="1"/>
            </p:cNvSpPr>
            <p:nvPr/>
          </p:nvSpPr>
          <p:spPr bwMode="auto">
            <a:xfrm>
              <a:off x="3510"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12" name="任意多边形 166999">
              <a:extLst>
                <a:ext uri="{FF2B5EF4-FFF2-40B4-BE49-F238E27FC236}">
                  <a16:creationId xmlns:a16="http://schemas.microsoft.com/office/drawing/2014/main" id="{C364B11A-D5BD-4AA6-B9A7-123EE60634C3}"/>
                </a:ext>
              </a:extLst>
            </p:cNvPr>
            <p:cNvSpPr>
              <a:spLocks noEditPoints="1" noChangeArrowheads="1"/>
            </p:cNvSpPr>
            <p:nvPr/>
          </p:nvSpPr>
          <p:spPr bwMode="auto">
            <a:xfrm>
              <a:off x="351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3" name="任意多边形 167000">
              <a:extLst>
                <a:ext uri="{FF2B5EF4-FFF2-40B4-BE49-F238E27FC236}">
                  <a16:creationId xmlns:a16="http://schemas.microsoft.com/office/drawing/2014/main" id="{2A93DEDB-3FB2-41D9-BA8E-0693BAAC7A31}"/>
                </a:ext>
              </a:extLst>
            </p:cNvPr>
            <p:cNvSpPr>
              <a:spLocks noEditPoints="1" noChangeArrowheads="1"/>
            </p:cNvSpPr>
            <p:nvPr/>
          </p:nvSpPr>
          <p:spPr bwMode="auto">
            <a:xfrm>
              <a:off x="351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4" name="任意多边形 167001">
              <a:extLst>
                <a:ext uri="{FF2B5EF4-FFF2-40B4-BE49-F238E27FC236}">
                  <a16:creationId xmlns:a16="http://schemas.microsoft.com/office/drawing/2014/main" id="{FB7F5708-0615-4E76-AB66-33B837E9AA41}"/>
                </a:ext>
              </a:extLst>
            </p:cNvPr>
            <p:cNvSpPr>
              <a:spLocks noEditPoints="1" noChangeArrowheads="1"/>
            </p:cNvSpPr>
            <p:nvPr/>
          </p:nvSpPr>
          <p:spPr bwMode="auto">
            <a:xfrm>
              <a:off x="351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5" name="任意多边形 167002">
              <a:extLst>
                <a:ext uri="{FF2B5EF4-FFF2-40B4-BE49-F238E27FC236}">
                  <a16:creationId xmlns:a16="http://schemas.microsoft.com/office/drawing/2014/main" id="{5B75637E-D315-41A1-8622-C863B3AB9AD3}"/>
                </a:ext>
              </a:extLst>
            </p:cNvPr>
            <p:cNvSpPr>
              <a:spLocks noEditPoints="1" noChangeArrowheads="1"/>
            </p:cNvSpPr>
            <p:nvPr/>
          </p:nvSpPr>
          <p:spPr bwMode="auto">
            <a:xfrm>
              <a:off x="351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6" name="任意多边形 167003">
              <a:extLst>
                <a:ext uri="{FF2B5EF4-FFF2-40B4-BE49-F238E27FC236}">
                  <a16:creationId xmlns:a16="http://schemas.microsoft.com/office/drawing/2014/main" id="{547F69F4-682F-4E01-B223-AFCF31BC1473}"/>
                </a:ext>
              </a:extLst>
            </p:cNvPr>
            <p:cNvSpPr>
              <a:spLocks noEditPoints="1" noChangeArrowheads="1"/>
            </p:cNvSpPr>
            <p:nvPr/>
          </p:nvSpPr>
          <p:spPr bwMode="auto">
            <a:xfrm>
              <a:off x="351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7" name="任意多边形 167004">
              <a:extLst>
                <a:ext uri="{FF2B5EF4-FFF2-40B4-BE49-F238E27FC236}">
                  <a16:creationId xmlns:a16="http://schemas.microsoft.com/office/drawing/2014/main" id="{AA076433-C403-4B23-8D47-5189E62D315A}"/>
                </a:ext>
              </a:extLst>
            </p:cNvPr>
            <p:cNvSpPr>
              <a:spLocks noEditPoints="1" noChangeArrowheads="1"/>
            </p:cNvSpPr>
            <p:nvPr/>
          </p:nvSpPr>
          <p:spPr bwMode="auto">
            <a:xfrm>
              <a:off x="351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8" name="任意多边形 167005">
              <a:extLst>
                <a:ext uri="{FF2B5EF4-FFF2-40B4-BE49-F238E27FC236}">
                  <a16:creationId xmlns:a16="http://schemas.microsoft.com/office/drawing/2014/main" id="{7C113B40-19D2-4D70-8A15-EBB44A1B3BAA}"/>
                </a:ext>
              </a:extLst>
            </p:cNvPr>
            <p:cNvSpPr>
              <a:spLocks noEditPoints="1" noChangeArrowheads="1"/>
            </p:cNvSpPr>
            <p:nvPr/>
          </p:nvSpPr>
          <p:spPr bwMode="auto">
            <a:xfrm>
              <a:off x="351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19" name="任意多边形 167006">
              <a:extLst>
                <a:ext uri="{FF2B5EF4-FFF2-40B4-BE49-F238E27FC236}">
                  <a16:creationId xmlns:a16="http://schemas.microsoft.com/office/drawing/2014/main" id="{18F64E9A-CB41-41D7-A415-377C7BDC26C5}"/>
                </a:ext>
              </a:extLst>
            </p:cNvPr>
            <p:cNvSpPr>
              <a:spLocks noEditPoints="1" noChangeArrowheads="1"/>
            </p:cNvSpPr>
            <p:nvPr/>
          </p:nvSpPr>
          <p:spPr bwMode="auto">
            <a:xfrm>
              <a:off x="351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0" name="任意多边形 167007">
              <a:extLst>
                <a:ext uri="{FF2B5EF4-FFF2-40B4-BE49-F238E27FC236}">
                  <a16:creationId xmlns:a16="http://schemas.microsoft.com/office/drawing/2014/main" id="{73C5E546-5C8C-4A02-A9DF-89795840AE94}"/>
                </a:ext>
              </a:extLst>
            </p:cNvPr>
            <p:cNvSpPr>
              <a:spLocks noEditPoints="1" noChangeArrowheads="1"/>
            </p:cNvSpPr>
            <p:nvPr/>
          </p:nvSpPr>
          <p:spPr bwMode="auto">
            <a:xfrm>
              <a:off x="351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1" name="任意多边形 167008">
              <a:extLst>
                <a:ext uri="{FF2B5EF4-FFF2-40B4-BE49-F238E27FC236}">
                  <a16:creationId xmlns:a16="http://schemas.microsoft.com/office/drawing/2014/main" id="{BEAF5023-2ED4-404F-AB0B-7A8E13059476}"/>
                </a:ext>
              </a:extLst>
            </p:cNvPr>
            <p:cNvSpPr>
              <a:spLocks noEditPoints="1" noChangeArrowheads="1"/>
            </p:cNvSpPr>
            <p:nvPr/>
          </p:nvSpPr>
          <p:spPr bwMode="auto">
            <a:xfrm>
              <a:off x="351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2" name="矩形 167009">
              <a:extLst>
                <a:ext uri="{FF2B5EF4-FFF2-40B4-BE49-F238E27FC236}">
                  <a16:creationId xmlns:a16="http://schemas.microsoft.com/office/drawing/2014/main" id="{7BD377FC-D11D-42DB-B69F-336335F89E80}"/>
                </a:ext>
              </a:extLst>
            </p:cNvPr>
            <p:cNvSpPr>
              <a:spLocks noChangeArrowheads="1"/>
            </p:cNvSpPr>
            <p:nvPr/>
          </p:nvSpPr>
          <p:spPr bwMode="auto">
            <a:xfrm>
              <a:off x="3510"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23" name="矩形 167010">
              <a:extLst>
                <a:ext uri="{FF2B5EF4-FFF2-40B4-BE49-F238E27FC236}">
                  <a16:creationId xmlns:a16="http://schemas.microsoft.com/office/drawing/2014/main" id="{5EBAAB8A-BD49-4CBF-BC3A-3ACC146D39E6}"/>
                </a:ext>
              </a:extLst>
            </p:cNvPr>
            <p:cNvSpPr>
              <a:spLocks noChangeArrowheads="1"/>
            </p:cNvSpPr>
            <p:nvPr/>
          </p:nvSpPr>
          <p:spPr bwMode="auto">
            <a:xfrm>
              <a:off x="3960"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24" name="任意多边形 167011">
              <a:extLst>
                <a:ext uri="{FF2B5EF4-FFF2-40B4-BE49-F238E27FC236}">
                  <a16:creationId xmlns:a16="http://schemas.microsoft.com/office/drawing/2014/main" id="{CFDE534D-30DC-463A-9B6D-E4BFD3188169}"/>
                </a:ext>
              </a:extLst>
            </p:cNvPr>
            <p:cNvSpPr>
              <a:spLocks noEditPoints="1" noChangeArrowheads="1"/>
            </p:cNvSpPr>
            <p:nvPr/>
          </p:nvSpPr>
          <p:spPr bwMode="auto">
            <a:xfrm>
              <a:off x="396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5" name="任意多边形 167012">
              <a:extLst>
                <a:ext uri="{FF2B5EF4-FFF2-40B4-BE49-F238E27FC236}">
                  <a16:creationId xmlns:a16="http://schemas.microsoft.com/office/drawing/2014/main" id="{40983672-4B51-4324-9F77-7E2BC21D6B8E}"/>
                </a:ext>
              </a:extLst>
            </p:cNvPr>
            <p:cNvSpPr>
              <a:spLocks noEditPoints="1" noChangeArrowheads="1"/>
            </p:cNvSpPr>
            <p:nvPr/>
          </p:nvSpPr>
          <p:spPr bwMode="auto">
            <a:xfrm>
              <a:off x="396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6" name="任意多边形 167013">
              <a:extLst>
                <a:ext uri="{FF2B5EF4-FFF2-40B4-BE49-F238E27FC236}">
                  <a16:creationId xmlns:a16="http://schemas.microsoft.com/office/drawing/2014/main" id="{151178D5-FE63-4ABE-BE9C-794F98C79C73}"/>
                </a:ext>
              </a:extLst>
            </p:cNvPr>
            <p:cNvSpPr>
              <a:spLocks noEditPoints="1" noChangeArrowheads="1"/>
            </p:cNvSpPr>
            <p:nvPr/>
          </p:nvSpPr>
          <p:spPr bwMode="auto">
            <a:xfrm>
              <a:off x="396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7" name="任意多边形 167014">
              <a:extLst>
                <a:ext uri="{FF2B5EF4-FFF2-40B4-BE49-F238E27FC236}">
                  <a16:creationId xmlns:a16="http://schemas.microsoft.com/office/drawing/2014/main" id="{5A2312AE-7CAB-4F68-BE79-61B13A6EBE8D}"/>
                </a:ext>
              </a:extLst>
            </p:cNvPr>
            <p:cNvSpPr>
              <a:spLocks noEditPoints="1" noChangeArrowheads="1"/>
            </p:cNvSpPr>
            <p:nvPr/>
          </p:nvSpPr>
          <p:spPr bwMode="auto">
            <a:xfrm>
              <a:off x="396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8" name="任意多边形 167015">
              <a:extLst>
                <a:ext uri="{FF2B5EF4-FFF2-40B4-BE49-F238E27FC236}">
                  <a16:creationId xmlns:a16="http://schemas.microsoft.com/office/drawing/2014/main" id="{D341BDDC-E165-4039-ADDB-986658FD7EBE}"/>
                </a:ext>
              </a:extLst>
            </p:cNvPr>
            <p:cNvSpPr>
              <a:spLocks noEditPoints="1" noChangeArrowheads="1"/>
            </p:cNvSpPr>
            <p:nvPr/>
          </p:nvSpPr>
          <p:spPr bwMode="auto">
            <a:xfrm>
              <a:off x="396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29" name="任意多边形 167016">
              <a:extLst>
                <a:ext uri="{FF2B5EF4-FFF2-40B4-BE49-F238E27FC236}">
                  <a16:creationId xmlns:a16="http://schemas.microsoft.com/office/drawing/2014/main" id="{0712A0B3-BE48-4D70-A1A2-E4BC87E01EB8}"/>
                </a:ext>
              </a:extLst>
            </p:cNvPr>
            <p:cNvSpPr>
              <a:spLocks noEditPoints="1" noChangeArrowheads="1"/>
            </p:cNvSpPr>
            <p:nvPr/>
          </p:nvSpPr>
          <p:spPr bwMode="auto">
            <a:xfrm>
              <a:off x="396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0" name="任意多边形 167017">
              <a:extLst>
                <a:ext uri="{FF2B5EF4-FFF2-40B4-BE49-F238E27FC236}">
                  <a16:creationId xmlns:a16="http://schemas.microsoft.com/office/drawing/2014/main" id="{964C778B-C3AB-43C7-9938-15FF7AC46E48}"/>
                </a:ext>
              </a:extLst>
            </p:cNvPr>
            <p:cNvSpPr>
              <a:spLocks noEditPoints="1" noChangeArrowheads="1"/>
            </p:cNvSpPr>
            <p:nvPr/>
          </p:nvSpPr>
          <p:spPr bwMode="auto">
            <a:xfrm>
              <a:off x="396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1" name="任意多边形 167018">
              <a:extLst>
                <a:ext uri="{FF2B5EF4-FFF2-40B4-BE49-F238E27FC236}">
                  <a16:creationId xmlns:a16="http://schemas.microsoft.com/office/drawing/2014/main" id="{ED9F93E9-A9B1-4C6F-8652-E74BB934428C}"/>
                </a:ext>
              </a:extLst>
            </p:cNvPr>
            <p:cNvSpPr>
              <a:spLocks noEditPoints="1" noChangeArrowheads="1"/>
            </p:cNvSpPr>
            <p:nvPr/>
          </p:nvSpPr>
          <p:spPr bwMode="auto">
            <a:xfrm>
              <a:off x="396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2" name="任意多边形 167019">
              <a:extLst>
                <a:ext uri="{FF2B5EF4-FFF2-40B4-BE49-F238E27FC236}">
                  <a16:creationId xmlns:a16="http://schemas.microsoft.com/office/drawing/2014/main" id="{3D35AB6D-719B-4249-9DCF-17FFA56DBB3F}"/>
                </a:ext>
              </a:extLst>
            </p:cNvPr>
            <p:cNvSpPr>
              <a:spLocks noEditPoints="1" noChangeArrowheads="1"/>
            </p:cNvSpPr>
            <p:nvPr/>
          </p:nvSpPr>
          <p:spPr bwMode="auto">
            <a:xfrm>
              <a:off x="396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3" name="任意多边形 167020">
              <a:extLst>
                <a:ext uri="{FF2B5EF4-FFF2-40B4-BE49-F238E27FC236}">
                  <a16:creationId xmlns:a16="http://schemas.microsoft.com/office/drawing/2014/main" id="{55270F73-F0E8-486B-AB95-27B4D510669F}"/>
                </a:ext>
              </a:extLst>
            </p:cNvPr>
            <p:cNvSpPr>
              <a:spLocks noEditPoints="1" noChangeArrowheads="1"/>
            </p:cNvSpPr>
            <p:nvPr/>
          </p:nvSpPr>
          <p:spPr bwMode="auto">
            <a:xfrm>
              <a:off x="396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4" name="矩形 167021">
              <a:extLst>
                <a:ext uri="{FF2B5EF4-FFF2-40B4-BE49-F238E27FC236}">
                  <a16:creationId xmlns:a16="http://schemas.microsoft.com/office/drawing/2014/main" id="{5F7790B1-EF39-428C-9A1D-466AA3F6C845}"/>
                </a:ext>
              </a:extLst>
            </p:cNvPr>
            <p:cNvSpPr>
              <a:spLocks noChangeArrowheads="1"/>
            </p:cNvSpPr>
            <p:nvPr/>
          </p:nvSpPr>
          <p:spPr bwMode="auto">
            <a:xfrm>
              <a:off x="3960"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35" name="矩形 167022">
              <a:extLst>
                <a:ext uri="{FF2B5EF4-FFF2-40B4-BE49-F238E27FC236}">
                  <a16:creationId xmlns:a16="http://schemas.microsoft.com/office/drawing/2014/main" id="{35D5A399-613D-4382-913C-B06A353C8B1E}"/>
                </a:ext>
              </a:extLst>
            </p:cNvPr>
            <p:cNvSpPr>
              <a:spLocks noChangeArrowheads="1"/>
            </p:cNvSpPr>
            <p:nvPr/>
          </p:nvSpPr>
          <p:spPr bwMode="auto">
            <a:xfrm>
              <a:off x="4405"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36" name="任意多边形 167023">
              <a:extLst>
                <a:ext uri="{FF2B5EF4-FFF2-40B4-BE49-F238E27FC236}">
                  <a16:creationId xmlns:a16="http://schemas.microsoft.com/office/drawing/2014/main" id="{EA96248A-7117-41CC-B602-FA3AB133AD4F}"/>
                </a:ext>
              </a:extLst>
            </p:cNvPr>
            <p:cNvSpPr>
              <a:spLocks noEditPoints="1" noChangeArrowheads="1"/>
            </p:cNvSpPr>
            <p:nvPr/>
          </p:nvSpPr>
          <p:spPr bwMode="auto">
            <a:xfrm>
              <a:off x="4405"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7" name="任意多边形 167024">
              <a:extLst>
                <a:ext uri="{FF2B5EF4-FFF2-40B4-BE49-F238E27FC236}">
                  <a16:creationId xmlns:a16="http://schemas.microsoft.com/office/drawing/2014/main" id="{41FB8B6E-6961-4D1F-872E-C42210639A89}"/>
                </a:ext>
              </a:extLst>
            </p:cNvPr>
            <p:cNvSpPr>
              <a:spLocks noEditPoints="1" noChangeArrowheads="1"/>
            </p:cNvSpPr>
            <p:nvPr/>
          </p:nvSpPr>
          <p:spPr bwMode="auto">
            <a:xfrm>
              <a:off x="4405"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8" name="任意多边形 167025">
              <a:extLst>
                <a:ext uri="{FF2B5EF4-FFF2-40B4-BE49-F238E27FC236}">
                  <a16:creationId xmlns:a16="http://schemas.microsoft.com/office/drawing/2014/main" id="{2F5D25C1-CEF4-4E68-902C-ED90FB121974}"/>
                </a:ext>
              </a:extLst>
            </p:cNvPr>
            <p:cNvSpPr>
              <a:spLocks noEditPoints="1" noChangeArrowheads="1"/>
            </p:cNvSpPr>
            <p:nvPr/>
          </p:nvSpPr>
          <p:spPr bwMode="auto">
            <a:xfrm>
              <a:off x="4405"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39" name="任意多边形 167026">
              <a:extLst>
                <a:ext uri="{FF2B5EF4-FFF2-40B4-BE49-F238E27FC236}">
                  <a16:creationId xmlns:a16="http://schemas.microsoft.com/office/drawing/2014/main" id="{02E60211-BE5D-4CD9-A1B4-4841A396D18F}"/>
                </a:ext>
              </a:extLst>
            </p:cNvPr>
            <p:cNvSpPr>
              <a:spLocks noEditPoints="1" noChangeArrowheads="1"/>
            </p:cNvSpPr>
            <p:nvPr/>
          </p:nvSpPr>
          <p:spPr bwMode="auto">
            <a:xfrm>
              <a:off x="4405"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0" name="任意多边形 167027">
              <a:extLst>
                <a:ext uri="{FF2B5EF4-FFF2-40B4-BE49-F238E27FC236}">
                  <a16:creationId xmlns:a16="http://schemas.microsoft.com/office/drawing/2014/main" id="{ECE9E4C9-5026-4732-82BA-C6BA0E3CB84F}"/>
                </a:ext>
              </a:extLst>
            </p:cNvPr>
            <p:cNvSpPr>
              <a:spLocks noEditPoints="1" noChangeArrowheads="1"/>
            </p:cNvSpPr>
            <p:nvPr/>
          </p:nvSpPr>
          <p:spPr bwMode="auto">
            <a:xfrm>
              <a:off x="4405"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1" name="任意多边形 167028">
              <a:extLst>
                <a:ext uri="{FF2B5EF4-FFF2-40B4-BE49-F238E27FC236}">
                  <a16:creationId xmlns:a16="http://schemas.microsoft.com/office/drawing/2014/main" id="{678D5CEB-776E-4EB7-89C5-4B08C223CDAE}"/>
                </a:ext>
              </a:extLst>
            </p:cNvPr>
            <p:cNvSpPr>
              <a:spLocks noEditPoints="1" noChangeArrowheads="1"/>
            </p:cNvSpPr>
            <p:nvPr/>
          </p:nvSpPr>
          <p:spPr bwMode="auto">
            <a:xfrm>
              <a:off x="4405"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2" name="任意多边形 167029">
              <a:extLst>
                <a:ext uri="{FF2B5EF4-FFF2-40B4-BE49-F238E27FC236}">
                  <a16:creationId xmlns:a16="http://schemas.microsoft.com/office/drawing/2014/main" id="{91E66CC8-81C3-4B5C-B073-B619D4EE2C2B}"/>
                </a:ext>
              </a:extLst>
            </p:cNvPr>
            <p:cNvSpPr>
              <a:spLocks noEditPoints="1" noChangeArrowheads="1"/>
            </p:cNvSpPr>
            <p:nvPr/>
          </p:nvSpPr>
          <p:spPr bwMode="auto">
            <a:xfrm>
              <a:off x="4405"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3" name="任意多边形 167030">
              <a:extLst>
                <a:ext uri="{FF2B5EF4-FFF2-40B4-BE49-F238E27FC236}">
                  <a16:creationId xmlns:a16="http://schemas.microsoft.com/office/drawing/2014/main" id="{DB36FC49-8B4D-443F-B542-CC3911F0506A}"/>
                </a:ext>
              </a:extLst>
            </p:cNvPr>
            <p:cNvSpPr>
              <a:spLocks noEditPoints="1" noChangeArrowheads="1"/>
            </p:cNvSpPr>
            <p:nvPr/>
          </p:nvSpPr>
          <p:spPr bwMode="auto">
            <a:xfrm>
              <a:off x="4405"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4" name="任意多边形 167031">
              <a:extLst>
                <a:ext uri="{FF2B5EF4-FFF2-40B4-BE49-F238E27FC236}">
                  <a16:creationId xmlns:a16="http://schemas.microsoft.com/office/drawing/2014/main" id="{CE7D867A-E71F-4A97-8970-FA113820DAE1}"/>
                </a:ext>
              </a:extLst>
            </p:cNvPr>
            <p:cNvSpPr>
              <a:spLocks noEditPoints="1" noChangeArrowheads="1"/>
            </p:cNvSpPr>
            <p:nvPr/>
          </p:nvSpPr>
          <p:spPr bwMode="auto">
            <a:xfrm>
              <a:off x="4405"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5" name="任意多边形 167032">
              <a:extLst>
                <a:ext uri="{FF2B5EF4-FFF2-40B4-BE49-F238E27FC236}">
                  <a16:creationId xmlns:a16="http://schemas.microsoft.com/office/drawing/2014/main" id="{54F68DE3-10E6-44E3-B68E-DC7AE8D27C34}"/>
                </a:ext>
              </a:extLst>
            </p:cNvPr>
            <p:cNvSpPr>
              <a:spLocks noEditPoints="1" noChangeArrowheads="1"/>
            </p:cNvSpPr>
            <p:nvPr/>
          </p:nvSpPr>
          <p:spPr bwMode="auto">
            <a:xfrm>
              <a:off x="4405"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6" name="矩形 167033">
              <a:extLst>
                <a:ext uri="{FF2B5EF4-FFF2-40B4-BE49-F238E27FC236}">
                  <a16:creationId xmlns:a16="http://schemas.microsoft.com/office/drawing/2014/main" id="{4971DA9E-80B2-4B85-AF5D-C2059AA67EC5}"/>
                </a:ext>
              </a:extLst>
            </p:cNvPr>
            <p:cNvSpPr>
              <a:spLocks noChangeArrowheads="1"/>
            </p:cNvSpPr>
            <p:nvPr/>
          </p:nvSpPr>
          <p:spPr bwMode="auto">
            <a:xfrm>
              <a:off x="4405"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47" name="矩形 167034">
              <a:extLst>
                <a:ext uri="{FF2B5EF4-FFF2-40B4-BE49-F238E27FC236}">
                  <a16:creationId xmlns:a16="http://schemas.microsoft.com/office/drawing/2014/main" id="{226239F4-E1F8-46BB-853B-7427F3C74E2C}"/>
                </a:ext>
              </a:extLst>
            </p:cNvPr>
            <p:cNvSpPr>
              <a:spLocks noChangeArrowheads="1"/>
            </p:cNvSpPr>
            <p:nvPr/>
          </p:nvSpPr>
          <p:spPr bwMode="auto">
            <a:xfrm>
              <a:off x="4850"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48" name="任意多边形 167035">
              <a:extLst>
                <a:ext uri="{FF2B5EF4-FFF2-40B4-BE49-F238E27FC236}">
                  <a16:creationId xmlns:a16="http://schemas.microsoft.com/office/drawing/2014/main" id="{7B6AC0E0-E00C-4629-944B-F69088038B07}"/>
                </a:ext>
              </a:extLst>
            </p:cNvPr>
            <p:cNvSpPr>
              <a:spLocks noEditPoints="1" noChangeArrowheads="1"/>
            </p:cNvSpPr>
            <p:nvPr/>
          </p:nvSpPr>
          <p:spPr bwMode="auto">
            <a:xfrm>
              <a:off x="485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49" name="任意多边形 167036">
              <a:extLst>
                <a:ext uri="{FF2B5EF4-FFF2-40B4-BE49-F238E27FC236}">
                  <a16:creationId xmlns:a16="http://schemas.microsoft.com/office/drawing/2014/main" id="{C5E55B7C-3DBD-4342-BB51-17424354D5E2}"/>
                </a:ext>
              </a:extLst>
            </p:cNvPr>
            <p:cNvSpPr>
              <a:spLocks noEditPoints="1" noChangeArrowheads="1"/>
            </p:cNvSpPr>
            <p:nvPr/>
          </p:nvSpPr>
          <p:spPr bwMode="auto">
            <a:xfrm>
              <a:off x="485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0" name="任意多边形 167037">
              <a:extLst>
                <a:ext uri="{FF2B5EF4-FFF2-40B4-BE49-F238E27FC236}">
                  <a16:creationId xmlns:a16="http://schemas.microsoft.com/office/drawing/2014/main" id="{5C98E4B3-2BFB-4CFF-A049-52B03DCF48CB}"/>
                </a:ext>
              </a:extLst>
            </p:cNvPr>
            <p:cNvSpPr>
              <a:spLocks noEditPoints="1" noChangeArrowheads="1"/>
            </p:cNvSpPr>
            <p:nvPr/>
          </p:nvSpPr>
          <p:spPr bwMode="auto">
            <a:xfrm>
              <a:off x="485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1" name="任意多边形 167038">
              <a:extLst>
                <a:ext uri="{FF2B5EF4-FFF2-40B4-BE49-F238E27FC236}">
                  <a16:creationId xmlns:a16="http://schemas.microsoft.com/office/drawing/2014/main" id="{731780EA-60A1-45CB-B250-EB4A9B6B6322}"/>
                </a:ext>
              </a:extLst>
            </p:cNvPr>
            <p:cNvSpPr>
              <a:spLocks noEditPoints="1" noChangeArrowheads="1"/>
            </p:cNvSpPr>
            <p:nvPr/>
          </p:nvSpPr>
          <p:spPr bwMode="auto">
            <a:xfrm>
              <a:off x="485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2" name="任意多边形 167039">
              <a:extLst>
                <a:ext uri="{FF2B5EF4-FFF2-40B4-BE49-F238E27FC236}">
                  <a16:creationId xmlns:a16="http://schemas.microsoft.com/office/drawing/2014/main" id="{759D533D-7048-4A2E-9407-05E43DBA48BF}"/>
                </a:ext>
              </a:extLst>
            </p:cNvPr>
            <p:cNvSpPr>
              <a:spLocks noEditPoints="1" noChangeArrowheads="1"/>
            </p:cNvSpPr>
            <p:nvPr/>
          </p:nvSpPr>
          <p:spPr bwMode="auto">
            <a:xfrm>
              <a:off x="485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3" name="任意多边形 167040">
              <a:extLst>
                <a:ext uri="{FF2B5EF4-FFF2-40B4-BE49-F238E27FC236}">
                  <a16:creationId xmlns:a16="http://schemas.microsoft.com/office/drawing/2014/main" id="{2CF162D2-DF2D-4004-8074-F98463EC10F5}"/>
                </a:ext>
              </a:extLst>
            </p:cNvPr>
            <p:cNvSpPr>
              <a:spLocks noEditPoints="1" noChangeArrowheads="1"/>
            </p:cNvSpPr>
            <p:nvPr/>
          </p:nvSpPr>
          <p:spPr bwMode="auto">
            <a:xfrm>
              <a:off x="485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4" name="任意多边形 167041">
              <a:extLst>
                <a:ext uri="{FF2B5EF4-FFF2-40B4-BE49-F238E27FC236}">
                  <a16:creationId xmlns:a16="http://schemas.microsoft.com/office/drawing/2014/main" id="{945CA6C5-7AC9-4ECE-8695-43135BFD2A09}"/>
                </a:ext>
              </a:extLst>
            </p:cNvPr>
            <p:cNvSpPr>
              <a:spLocks noEditPoints="1" noChangeArrowheads="1"/>
            </p:cNvSpPr>
            <p:nvPr/>
          </p:nvSpPr>
          <p:spPr bwMode="auto">
            <a:xfrm>
              <a:off x="485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5" name="任意多边形 167042">
              <a:extLst>
                <a:ext uri="{FF2B5EF4-FFF2-40B4-BE49-F238E27FC236}">
                  <a16:creationId xmlns:a16="http://schemas.microsoft.com/office/drawing/2014/main" id="{6260AC12-78E8-4676-A5F9-3E7DC4F358AB}"/>
                </a:ext>
              </a:extLst>
            </p:cNvPr>
            <p:cNvSpPr>
              <a:spLocks noEditPoints="1" noChangeArrowheads="1"/>
            </p:cNvSpPr>
            <p:nvPr/>
          </p:nvSpPr>
          <p:spPr bwMode="auto">
            <a:xfrm>
              <a:off x="485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6" name="任意多边形 167043">
              <a:extLst>
                <a:ext uri="{FF2B5EF4-FFF2-40B4-BE49-F238E27FC236}">
                  <a16:creationId xmlns:a16="http://schemas.microsoft.com/office/drawing/2014/main" id="{4F08C6CE-384C-4794-9F36-7EB5DABBD00A}"/>
                </a:ext>
              </a:extLst>
            </p:cNvPr>
            <p:cNvSpPr>
              <a:spLocks noEditPoints="1" noChangeArrowheads="1"/>
            </p:cNvSpPr>
            <p:nvPr/>
          </p:nvSpPr>
          <p:spPr bwMode="auto">
            <a:xfrm>
              <a:off x="485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7" name="任意多边形 167044">
              <a:extLst>
                <a:ext uri="{FF2B5EF4-FFF2-40B4-BE49-F238E27FC236}">
                  <a16:creationId xmlns:a16="http://schemas.microsoft.com/office/drawing/2014/main" id="{624D26BA-B9A4-426F-BB8A-77CB44F3BE42}"/>
                </a:ext>
              </a:extLst>
            </p:cNvPr>
            <p:cNvSpPr>
              <a:spLocks noEditPoints="1" noChangeArrowheads="1"/>
            </p:cNvSpPr>
            <p:nvPr/>
          </p:nvSpPr>
          <p:spPr bwMode="auto">
            <a:xfrm>
              <a:off x="485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58" name="矩形 167045">
              <a:extLst>
                <a:ext uri="{FF2B5EF4-FFF2-40B4-BE49-F238E27FC236}">
                  <a16:creationId xmlns:a16="http://schemas.microsoft.com/office/drawing/2014/main" id="{E886611D-DB60-45DE-8FE6-9AA2F3500AF4}"/>
                </a:ext>
              </a:extLst>
            </p:cNvPr>
            <p:cNvSpPr>
              <a:spLocks noChangeArrowheads="1"/>
            </p:cNvSpPr>
            <p:nvPr/>
          </p:nvSpPr>
          <p:spPr bwMode="auto">
            <a:xfrm>
              <a:off x="4850"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59" name="矩形 167046">
              <a:extLst>
                <a:ext uri="{FF2B5EF4-FFF2-40B4-BE49-F238E27FC236}">
                  <a16:creationId xmlns:a16="http://schemas.microsoft.com/office/drawing/2014/main" id="{AF299A41-665B-4ED5-87E4-DC15C37AD0F7}"/>
                </a:ext>
              </a:extLst>
            </p:cNvPr>
            <p:cNvSpPr>
              <a:spLocks noChangeArrowheads="1"/>
            </p:cNvSpPr>
            <p:nvPr/>
          </p:nvSpPr>
          <p:spPr bwMode="auto">
            <a:xfrm>
              <a:off x="5300" y="23"/>
              <a:ext cx="20" cy="10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60" name="任意多边形 167047">
              <a:extLst>
                <a:ext uri="{FF2B5EF4-FFF2-40B4-BE49-F238E27FC236}">
                  <a16:creationId xmlns:a16="http://schemas.microsoft.com/office/drawing/2014/main" id="{AA62860F-5A26-4661-80F6-6501EEC90AF8}"/>
                </a:ext>
              </a:extLst>
            </p:cNvPr>
            <p:cNvSpPr>
              <a:spLocks noEditPoints="1" noChangeArrowheads="1"/>
            </p:cNvSpPr>
            <p:nvPr/>
          </p:nvSpPr>
          <p:spPr bwMode="auto">
            <a:xfrm>
              <a:off x="5300" y="225"/>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1" name="任意多边形 167048">
              <a:extLst>
                <a:ext uri="{FF2B5EF4-FFF2-40B4-BE49-F238E27FC236}">
                  <a16:creationId xmlns:a16="http://schemas.microsoft.com/office/drawing/2014/main" id="{C54FCEE3-12D9-4CD4-95AC-D0C998B50C65}"/>
                </a:ext>
              </a:extLst>
            </p:cNvPr>
            <p:cNvSpPr>
              <a:spLocks noEditPoints="1" noChangeArrowheads="1"/>
            </p:cNvSpPr>
            <p:nvPr/>
          </p:nvSpPr>
          <p:spPr bwMode="auto">
            <a:xfrm>
              <a:off x="5300" y="630"/>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2" name="任意多边形 167049">
              <a:extLst>
                <a:ext uri="{FF2B5EF4-FFF2-40B4-BE49-F238E27FC236}">
                  <a16:creationId xmlns:a16="http://schemas.microsoft.com/office/drawing/2014/main" id="{9C6C1826-8604-44D8-BD07-10E5E182A57B}"/>
                </a:ext>
              </a:extLst>
            </p:cNvPr>
            <p:cNvSpPr>
              <a:spLocks noEditPoints="1" noChangeArrowheads="1"/>
            </p:cNvSpPr>
            <p:nvPr/>
          </p:nvSpPr>
          <p:spPr bwMode="auto">
            <a:xfrm>
              <a:off x="5300" y="1034"/>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3" name="任意多边形 167050">
              <a:extLst>
                <a:ext uri="{FF2B5EF4-FFF2-40B4-BE49-F238E27FC236}">
                  <a16:creationId xmlns:a16="http://schemas.microsoft.com/office/drawing/2014/main" id="{044F36F5-448F-49F8-B5B0-ED2B605523AF}"/>
                </a:ext>
              </a:extLst>
            </p:cNvPr>
            <p:cNvSpPr>
              <a:spLocks noEditPoints="1" noChangeArrowheads="1"/>
            </p:cNvSpPr>
            <p:nvPr/>
          </p:nvSpPr>
          <p:spPr bwMode="auto">
            <a:xfrm>
              <a:off x="5300" y="1438"/>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4" name="任意多边形 167051">
              <a:extLst>
                <a:ext uri="{FF2B5EF4-FFF2-40B4-BE49-F238E27FC236}">
                  <a16:creationId xmlns:a16="http://schemas.microsoft.com/office/drawing/2014/main" id="{7B37B521-E1BD-4FFE-A8AD-C3AEEABFBB54}"/>
                </a:ext>
              </a:extLst>
            </p:cNvPr>
            <p:cNvSpPr>
              <a:spLocks noEditPoints="1" noChangeArrowheads="1"/>
            </p:cNvSpPr>
            <p:nvPr/>
          </p:nvSpPr>
          <p:spPr bwMode="auto">
            <a:xfrm>
              <a:off x="5300" y="1843"/>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5" name="任意多边形 167052">
              <a:extLst>
                <a:ext uri="{FF2B5EF4-FFF2-40B4-BE49-F238E27FC236}">
                  <a16:creationId xmlns:a16="http://schemas.microsoft.com/office/drawing/2014/main" id="{5E00B6F5-5D46-4646-94CC-855E50BF53F1}"/>
                </a:ext>
              </a:extLst>
            </p:cNvPr>
            <p:cNvSpPr>
              <a:spLocks noEditPoints="1" noChangeArrowheads="1"/>
            </p:cNvSpPr>
            <p:nvPr/>
          </p:nvSpPr>
          <p:spPr bwMode="auto">
            <a:xfrm>
              <a:off x="5300" y="2247"/>
              <a:ext cx="20" cy="304"/>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6" name="任意多边形 167053">
              <a:extLst>
                <a:ext uri="{FF2B5EF4-FFF2-40B4-BE49-F238E27FC236}">
                  <a16:creationId xmlns:a16="http://schemas.microsoft.com/office/drawing/2014/main" id="{2EB35F2C-4C2E-4606-BC0F-B6C38F9F3DF6}"/>
                </a:ext>
              </a:extLst>
            </p:cNvPr>
            <p:cNvSpPr>
              <a:spLocks noEditPoints="1" noChangeArrowheads="1"/>
            </p:cNvSpPr>
            <p:nvPr/>
          </p:nvSpPr>
          <p:spPr bwMode="auto">
            <a:xfrm>
              <a:off x="5300" y="2652"/>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7" name="任意多边形 167054">
              <a:extLst>
                <a:ext uri="{FF2B5EF4-FFF2-40B4-BE49-F238E27FC236}">
                  <a16:creationId xmlns:a16="http://schemas.microsoft.com/office/drawing/2014/main" id="{A3F0B8AD-CE8A-4DBF-B963-9FD051D54E00}"/>
                </a:ext>
              </a:extLst>
            </p:cNvPr>
            <p:cNvSpPr>
              <a:spLocks noEditPoints="1" noChangeArrowheads="1"/>
            </p:cNvSpPr>
            <p:nvPr/>
          </p:nvSpPr>
          <p:spPr bwMode="auto">
            <a:xfrm>
              <a:off x="5300" y="3056"/>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8" name="任意多边形 167055">
              <a:extLst>
                <a:ext uri="{FF2B5EF4-FFF2-40B4-BE49-F238E27FC236}">
                  <a16:creationId xmlns:a16="http://schemas.microsoft.com/office/drawing/2014/main" id="{01FC1588-D23A-4F7E-8AB4-34B0703A1863}"/>
                </a:ext>
              </a:extLst>
            </p:cNvPr>
            <p:cNvSpPr>
              <a:spLocks noEditPoints="1" noChangeArrowheads="1"/>
            </p:cNvSpPr>
            <p:nvPr/>
          </p:nvSpPr>
          <p:spPr bwMode="auto">
            <a:xfrm>
              <a:off x="5300" y="3461"/>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69" name="任意多边形 167056">
              <a:extLst>
                <a:ext uri="{FF2B5EF4-FFF2-40B4-BE49-F238E27FC236}">
                  <a16:creationId xmlns:a16="http://schemas.microsoft.com/office/drawing/2014/main" id="{3F4AB4BB-AC3D-49BA-8488-619210F0565E}"/>
                </a:ext>
              </a:extLst>
            </p:cNvPr>
            <p:cNvSpPr>
              <a:spLocks noEditPoints="1" noChangeArrowheads="1"/>
            </p:cNvSpPr>
            <p:nvPr/>
          </p:nvSpPr>
          <p:spPr bwMode="auto">
            <a:xfrm>
              <a:off x="5300" y="3865"/>
              <a:ext cx="20" cy="303"/>
            </a:xfrm>
            <a:custGeom>
              <a:avLst/>
              <a:gdLst/>
              <a:ahLst/>
              <a:cxnLst>
                <a:cxn ang="0">
                  <a:pos x="0" y="0"/>
                </a:cxn>
                <a:cxn ang="0">
                  <a:pos x="0" y="20"/>
                </a:cxn>
                <a:cxn ang="0">
                  <a:pos x="4" y="20"/>
                </a:cxn>
                <a:cxn ang="0">
                  <a:pos x="4" y="0"/>
                </a:cxn>
                <a:cxn ang="0">
                  <a:pos x="0" y="0"/>
                </a:cxn>
                <a:cxn ang="0">
                  <a:pos x="0" y="40"/>
                </a:cxn>
                <a:cxn ang="0">
                  <a:pos x="0" y="60"/>
                </a:cxn>
                <a:cxn ang="0">
                  <a:pos x="4" y="60"/>
                </a:cxn>
                <a:cxn ang="0">
                  <a:pos x="4" y="40"/>
                </a:cxn>
                <a:cxn ang="0">
                  <a:pos x="0" y="40"/>
                </a:cxn>
              </a:cxnLst>
              <a:rect l="0" t="0" r="r" b="b"/>
              <a:pathLst>
                <a:path w="4" h="60">
                  <a:moveTo>
                    <a:pt x="0" y="0"/>
                  </a:moveTo>
                  <a:lnTo>
                    <a:pt x="0" y="20"/>
                  </a:lnTo>
                  <a:lnTo>
                    <a:pt x="4" y="20"/>
                  </a:lnTo>
                  <a:lnTo>
                    <a:pt x="4" y="0"/>
                  </a:lnTo>
                  <a:lnTo>
                    <a:pt x="0" y="0"/>
                  </a:lnTo>
                  <a:close/>
                  <a:moveTo>
                    <a:pt x="0" y="40"/>
                  </a:moveTo>
                  <a:lnTo>
                    <a:pt x="0" y="60"/>
                  </a:lnTo>
                  <a:lnTo>
                    <a:pt x="4" y="60"/>
                  </a:lnTo>
                  <a:lnTo>
                    <a:pt x="4" y="40"/>
                  </a:lnTo>
                  <a:lnTo>
                    <a:pt x="0" y="40"/>
                  </a:lnTo>
                  <a:close/>
                </a:path>
              </a:pathLst>
            </a:custGeom>
            <a:solidFill>
              <a:schemeClr val="bg2">
                <a:alpha val="60001"/>
              </a:schemeClr>
            </a:solidFill>
            <a:ln w="0">
              <a:noFill/>
              <a:round/>
              <a:headEnd/>
              <a:tailEnd/>
            </a:ln>
          </p:spPr>
          <p:txBody>
            <a:bodyPr/>
            <a:lstStyle/>
            <a:p>
              <a:pPr>
                <a:defRPr/>
              </a:pPr>
              <a:endParaRPr lang="zh-CN" altLang="en-US"/>
            </a:p>
          </p:txBody>
        </p:sp>
        <p:sp>
          <p:nvSpPr>
            <p:cNvPr id="1170" name="矩形 167057">
              <a:extLst>
                <a:ext uri="{FF2B5EF4-FFF2-40B4-BE49-F238E27FC236}">
                  <a16:creationId xmlns:a16="http://schemas.microsoft.com/office/drawing/2014/main" id="{6D3A2834-B94A-4427-A467-A5D7908DB1A3}"/>
                </a:ext>
              </a:extLst>
            </p:cNvPr>
            <p:cNvSpPr>
              <a:spLocks noChangeArrowheads="1"/>
            </p:cNvSpPr>
            <p:nvPr/>
          </p:nvSpPr>
          <p:spPr bwMode="auto">
            <a:xfrm>
              <a:off x="5300" y="4269"/>
              <a:ext cx="20" cy="51"/>
            </a:xfrm>
            <a:prstGeom prst="rect">
              <a:avLst/>
            </a:prstGeom>
            <a:solidFill>
              <a:schemeClr val="bg2">
                <a:alpha val="60001"/>
              </a:schemeClr>
            </a:solidFill>
            <a:ln w="0">
              <a:noFill/>
              <a:miter lim="800000"/>
              <a:headEnd/>
              <a:tailEnd/>
            </a:ln>
          </p:spPr>
          <p:txBody>
            <a:bodyPr/>
            <a:lstStyle/>
            <a:p>
              <a:pPr>
                <a:defRPr/>
              </a:pPr>
              <a:endParaRPr lang="zh-CN" altLang="en-US"/>
            </a:p>
          </p:txBody>
        </p:sp>
        <p:sp>
          <p:nvSpPr>
            <p:cNvPr id="1171" name="任意多边形 167058">
              <a:extLst>
                <a:ext uri="{FF2B5EF4-FFF2-40B4-BE49-F238E27FC236}">
                  <a16:creationId xmlns:a16="http://schemas.microsoft.com/office/drawing/2014/main" id="{B18B00A0-106B-4D77-A6D7-767CD865D1FB}"/>
                </a:ext>
              </a:extLst>
            </p:cNvPr>
            <p:cNvSpPr>
              <a:spLocks noChangeArrowheads="1"/>
            </p:cNvSpPr>
            <p:nvPr/>
          </p:nvSpPr>
          <p:spPr bwMode="auto">
            <a:xfrm>
              <a:off x="349" y="3304"/>
              <a:ext cx="20" cy="10"/>
            </a:xfrm>
            <a:custGeom>
              <a:avLst/>
              <a:gdLst/>
              <a:ahLst/>
              <a:cxnLst>
                <a:cxn ang="0">
                  <a:pos x="0" y="1"/>
                </a:cxn>
                <a:cxn ang="0">
                  <a:pos x="0" y="1"/>
                </a:cxn>
              </a:cxnLst>
              <a:rect l="0" t="0" r="r" b="b"/>
              <a:pathLst>
                <a:path w="4" h="2">
                  <a:moveTo>
                    <a:pt x="0" y="1"/>
                  </a:moveTo>
                  <a:cubicBezTo>
                    <a:pt x="1" y="2"/>
                    <a:pt x="4" y="0"/>
                    <a:pt x="0" y="1"/>
                  </a:cubicBezTo>
                  <a:close/>
                </a:path>
              </a:pathLst>
            </a:custGeom>
            <a:solidFill>
              <a:schemeClr val="bg2">
                <a:alpha val="60001"/>
              </a:schemeClr>
            </a:solidFill>
            <a:ln w="0">
              <a:noFill/>
              <a:round/>
              <a:headEnd/>
              <a:tailEnd/>
            </a:ln>
          </p:spPr>
          <p:txBody>
            <a:bodyPr/>
            <a:lstStyle/>
            <a:p>
              <a:pPr>
                <a:defRPr/>
              </a:pPr>
              <a:endParaRPr lang="zh-CN" altLang="en-US"/>
            </a:p>
          </p:txBody>
        </p:sp>
      </p:grpSp>
      <p:grpSp>
        <p:nvGrpSpPr>
          <p:cNvPr id="1027" name="组合 167059">
            <a:extLst>
              <a:ext uri="{FF2B5EF4-FFF2-40B4-BE49-F238E27FC236}">
                <a16:creationId xmlns:a16="http://schemas.microsoft.com/office/drawing/2014/main" id="{65F399C2-B857-4C9F-963E-6A45DA8B6FFE}"/>
              </a:ext>
            </a:extLst>
          </p:cNvPr>
          <p:cNvGrpSpPr>
            <a:grpSpLocks/>
          </p:cNvGrpSpPr>
          <p:nvPr/>
        </p:nvGrpSpPr>
        <p:grpSpPr bwMode="auto">
          <a:xfrm>
            <a:off x="1066800" y="3444875"/>
            <a:ext cx="533400" cy="492125"/>
            <a:chOff x="96" y="2784"/>
            <a:chExt cx="1062" cy="981"/>
          </a:xfrm>
        </p:grpSpPr>
        <p:sp>
          <p:nvSpPr>
            <p:cNvPr id="1173" name="任意多边形 167060">
              <a:extLst>
                <a:ext uri="{FF2B5EF4-FFF2-40B4-BE49-F238E27FC236}">
                  <a16:creationId xmlns:a16="http://schemas.microsoft.com/office/drawing/2014/main" id="{B7531A60-A879-4D5A-8D4A-DDEEE4996871}"/>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174" name="任意多边形 167061">
              <a:extLst>
                <a:ext uri="{FF2B5EF4-FFF2-40B4-BE49-F238E27FC236}">
                  <a16:creationId xmlns:a16="http://schemas.microsoft.com/office/drawing/2014/main" id="{8297BBDB-5A9A-4E8B-875A-F862C975AF38}"/>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175" name="任意多边形 167062">
              <a:extLst>
                <a:ext uri="{FF2B5EF4-FFF2-40B4-BE49-F238E27FC236}">
                  <a16:creationId xmlns:a16="http://schemas.microsoft.com/office/drawing/2014/main" id="{4EFBACB8-BD10-426E-A6E1-0C8320836049}"/>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176" name="任意多边形 167063">
              <a:extLst>
                <a:ext uri="{FF2B5EF4-FFF2-40B4-BE49-F238E27FC236}">
                  <a16:creationId xmlns:a16="http://schemas.microsoft.com/office/drawing/2014/main" id="{C0BCFE95-2DDE-4F16-933B-5E86AA9202AF}"/>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177" name="任意多边形 167064">
              <a:extLst>
                <a:ext uri="{FF2B5EF4-FFF2-40B4-BE49-F238E27FC236}">
                  <a16:creationId xmlns:a16="http://schemas.microsoft.com/office/drawing/2014/main" id="{AFB239ED-0DED-4FA9-BE2F-972FB25337D7}"/>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178" name="任意多边形 167065">
              <a:extLst>
                <a:ext uri="{FF2B5EF4-FFF2-40B4-BE49-F238E27FC236}">
                  <a16:creationId xmlns:a16="http://schemas.microsoft.com/office/drawing/2014/main" id="{F8A6F1E7-5886-4D2B-9D45-311797ECDE28}"/>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179" name="任意多边形 167066">
              <a:extLst>
                <a:ext uri="{FF2B5EF4-FFF2-40B4-BE49-F238E27FC236}">
                  <a16:creationId xmlns:a16="http://schemas.microsoft.com/office/drawing/2014/main" id="{03EBC283-23A8-409E-BDC5-CBBF6CCE2159}"/>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180" name="任意多边形 167067">
              <a:extLst>
                <a:ext uri="{FF2B5EF4-FFF2-40B4-BE49-F238E27FC236}">
                  <a16:creationId xmlns:a16="http://schemas.microsoft.com/office/drawing/2014/main" id="{9BA01B26-0FE5-4CCC-B434-76D12F951FFF}"/>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181" name="任意多边形 167068">
              <a:extLst>
                <a:ext uri="{FF2B5EF4-FFF2-40B4-BE49-F238E27FC236}">
                  <a16:creationId xmlns:a16="http://schemas.microsoft.com/office/drawing/2014/main" id="{ABD63946-1AA1-421E-A34D-ED31AF3FAFB9}"/>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182" name="任意多边形 167069">
              <a:extLst>
                <a:ext uri="{FF2B5EF4-FFF2-40B4-BE49-F238E27FC236}">
                  <a16:creationId xmlns:a16="http://schemas.microsoft.com/office/drawing/2014/main" id="{69A1B964-437D-4378-AEC4-FDDD79ED4CF3}"/>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183" name="任意多边形 167070">
              <a:extLst>
                <a:ext uri="{FF2B5EF4-FFF2-40B4-BE49-F238E27FC236}">
                  <a16:creationId xmlns:a16="http://schemas.microsoft.com/office/drawing/2014/main" id="{2B665D9E-13A8-4414-90BA-CD71CA1741B9}"/>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184" name="任意多边形 167071">
              <a:extLst>
                <a:ext uri="{FF2B5EF4-FFF2-40B4-BE49-F238E27FC236}">
                  <a16:creationId xmlns:a16="http://schemas.microsoft.com/office/drawing/2014/main" id="{35AEEF2B-3AD7-4457-B10E-7A0D99F7A3FE}"/>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185" name="任意多边形 167072">
              <a:extLst>
                <a:ext uri="{FF2B5EF4-FFF2-40B4-BE49-F238E27FC236}">
                  <a16:creationId xmlns:a16="http://schemas.microsoft.com/office/drawing/2014/main" id="{A468CDA3-E487-4B77-92FE-BAF3D21DA628}"/>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28" name="组合 167073">
            <a:extLst>
              <a:ext uri="{FF2B5EF4-FFF2-40B4-BE49-F238E27FC236}">
                <a16:creationId xmlns:a16="http://schemas.microsoft.com/office/drawing/2014/main" id="{8DEDA6FB-8EF2-4F75-A2D7-3B79345F108E}"/>
              </a:ext>
            </a:extLst>
          </p:cNvPr>
          <p:cNvGrpSpPr>
            <a:grpSpLocks/>
          </p:cNvGrpSpPr>
          <p:nvPr/>
        </p:nvGrpSpPr>
        <p:grpSpPr bwMode="auto">
          <a:xfrm>
            <a:off x="1066800" y="4552950"/>
            <a:ext cx="533400" cy="492125"/>
            <a:chOff x="96" y="2784"/>
            <a:chExt cx="1062" cy="981"/>
          </a:xfrm>
        </p:grpSpPr>
        <p:sp>
          <p:nvSpPr>
            <p:cNvPr id="1187" name="任意多边形 167074">
              <a:extLst>
                <a:ext uri="{FF2B5EF4-FFF2-40B4-BE49-F238E27FC236}">
                  <a16:creationId xmlns:a16="http://schemas.microsoft.com/office/drawing/2014/main" id="{CA3DEBB0-24A5-4231-B0C0-7140C912997D}"/>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188" name="任意多边形 167075">
              <a:extLst>
                <a:ext uri="{FF2B5EF4-FFF2-40B4-BE49-F238E27FC236}">
                  <a16:creationId xmlns:a16="http://schemas.microsoft.com/office/drawing/2014/main" id="{B7CFF9AF-64AB-4F1F-BCB4-0149C984351B}"/>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189" name="任意多边形 167076">
              <a:extLst>
                <a:ext uri="{FF2B5EF4-FFF2-40B4-BE49-F238E27FC236}">
                  <a16:creationId xmlns:a16="http://schemas.microsoft.com/office/drawing/2014/main" id="{1F31DF9A-ABBE-4B2B-AE02-B022C4E4870F}"/>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190" name="任意多边形 167077">
              <a:extLst>
                <a:ext uri="{FF2B5EF4-FFF2-40B4-BE49-F238E27FC236}">
                  <a16:creationId xmlns:a16="http://schemas.microsoft.com/office/drawing/2014/main" id="{1CFF8D73-C13F-4E9B-B287-1CE8BD073C4A}"/>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191" name="任意多边形 167078">
              <a:extLst>
                <a:ext uri="{FF2B5EF4-FFF2-40B4-BE49-F238E27FC236}">
                  <a16:creationId xmlns:a16="http://schemas.microsoft.com/office/drawing/2014/main" id="{8126D0D7-A123-41AC-9B8B-522D75195C4C}"/>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192" name="任意多边形 167079">
              <a:extLst>
                <a:ext uri="{FF2B5EF4-FFF2-40B4-BE49-F238E27FC236}">
                  <a16:creationId xmlns:a16="http://schemas.microsoft.com/office/drawing/2014/main" id="{AC1A7877-9375-475B-9676-F5F93E117CC9}"/>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193" name="任意多边形 167080">
              <a:extLst>
                <a:ext uri="{FF2B5EF4-FFF2-40B4-BE49-F238E27FC236}">
                  <a16:creationId xmlns:a16="http://schemas.microsoft.com/office/drawing/2014/main" id="{9A332303-65DF-4583-9C46-74C3C39C6FE0}"/>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194" name="任意多边形 167081">
              <a:extLst>
                <a:ext uri="{FF2B5EF4-FFF2-40B4-BE49-F238E27FC236}">
                  <a16:creationId xmlns:a16="http://schemas.microsoft.com/office/drawing/2014/main" id="{6DF1C795-AA74-487C-B33A-3FB0843FF163}"/>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195" name="任意多边形 167082">
              <a:extLst>
                <a:ext uri="{FF2B5EF4-FFF2-40B4-BE49-F238E27FC236}">
                  <a16:creationId xmlns:a16="http://schemas.microsoft.com/office/drawing/2014/main" id="{FED38F12-0599-4AF0-A699-2F0751937C1A}"/>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196" name="任意多边形 167083">
              <a:extLst>
                <a:ext uri="{FF2B5EF4-FFF2-40B4-BE49-F238E27FC236}">
                  <a16:creationId xmlns:a16="http://schemas.microsoft.com/office/drawing/2014/main" id="{CF1F53B7-6141-4F8A-BBC5-71001078949A}"/>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197" name="任意多边形 167084">
              <a:extLst>
                <a:ext uri="{FF2B5EF4-FFF2-40B4-BE49-F238E27FC236}">
                  <a16:creationId xmlns:a16="http://schemas.microsoft.com/office/drawing/2014/main" id="{78513D61-3116-4CE1-B20C-AB61F1554099}"/>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198" name="任意多边形 167085">
              <a:extLst>
                <a:ext uri="{FF2B5EF4-FFF2-40B4-BE49-F238E27FC236}">
                  <a16:creationId xmlns:a16="http://schemas.microsoft.com/office/drawing/2014/main" id="{D14D7FA8-BA7B-4F84-8483-65862F91D9CD}"/>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199" name="任意多边形 167086">
              <a:extLst>
                <a:ext uri="{FF2B5EF4-FFF2-40B4-BE49-F238E27FC236}">
                  <a16:creationId xmlns:a16="http://schemas.microsoft.com/office/drawing/2014/main" id="{FC81EEB3-4B0F-4C34-BDFB-81AE21BAFBF1}"/>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29" name="组合 167087">
            <a:extLst>
              <a:ext uri="{FF2B5EF4-FFF2-40B4-BE49-F238E27FC236}">
                <a16:creationId xmlns:a16="http://schemas.microsoft.com/office/drawing/2014/main" id="{79B9973C-7C3C-4EE7-8A51-57F60EAC078E}"/>
              </a:ext>
            </a:extLst>
          </p:cNvPr>
          <p:cNvGrpSpPr>
            <a:grpSpLocks/>
          </p:cNvGrpSpPr>
          <p:nvPr/>
        </p:nvGrpSpPr>
        <p:grpSpPr bwMode="auto">
          <a:xfrm>
            <a:off x="1066800" y="5562600"/>
            <a:ext cx="533400" cy="492125"/>
            <a:chOff x="96" y="2784"/>
            <a:chExt cx="1062" cy="981"/>
          </a:xfrm>
        </p:grpSpPr>
        <p:sp>
          <p:nvSpPr>
            <p:cNvPr id="1201" name="任意多边形 167088">
              <a:extLst>
                <a:ext uri="{FF2B5EF4-FFF2-40B4-BE49-F238E27FC236}">
                  <a16:creationId xmlns:a16="http://schemas.microsoft.com/office/drawing/2014/main" id="{22039A95-81EE-4C35-A842-328A3FB23E06}"/>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202" name="任意多边形 167089">
              <a:extLst>
                <a:ext uri="{FF2B5EF4-FFF2-40B4-BE49-F238E27FC236}">
                  <a16:creationId xmlns:a16="http://schemas.microsoft.com/office/drawing/2014/main" id="{34004EDC-A16B-4A78-B5DC-B3EA7C8A9D92}"/>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203" name="任意多边形 167090">
              <a:extLst>
                <a:ext uri="{FF2B5EF4-FFF2-40B4-BE49-F238E27FC236}">
                  <a16:creationId xmlns:a16="http://schemas.microsoft.com/office/drawing/2014/main" id="{3102B950-E3B3-4281-BDAC-9F8777147772}"/>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204" name="任意多边形 167091">
              <a:extLst>
                <a:ext uri="{FF2B5EF4-FFF2-40B4-BE49-F238E27FC236}">
                  <a16:creationId xmlns:a16="http://schemas.microsoft.com/office/drawing/2014/main" id="{FCB11FB3-7DD6-4D1C-A244-BAC5928311BE}"/>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205" name="任意多边形 167092">
              <a:extLst>
                <a:ext uri="{FF2B5EF4-FFF2-40B4-BE49-F238E27FC236}">
                  <a16:creationId xmlns:a16="http://schemas.microsoft.com/office/drawing/2014/main" id="{1827F09A-7ECB-46D4-8708-7DFC0F28862E}"/>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206" name="任意多边形 167093">
              <a:extLst>
                <a:ext uri="{FF2B5EF4-FFF2-40B4-BE49-F238E27FC236}">
                  <a16:creationId xmlns:a16="http://schemas.microsoft.com/office/drawing/2014/main" id="{46938D12-2A61-40EB-8D28-E1C4D3D185F1}"/>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207" name="任意多边形 167094">
              <a:extLst>
                <a:ext uri="{FF2B5EF4-FFF2-40B4-BE49-F238E27FC236}">
                  <a16:creationId xmlns:a16="http://schemas.microsoft.com/office/drawing/2014/main" id="{3705CBDD-D915-421B-8CAE-0F2A2C25AA4A}"/>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208" name="任意多边形 167095">
              <a:extLst>
                <a:ext uri="{FF2B5EF4-FFF2-40B4-BE49-F238E27FC236}">
                  <a16:creationId xmlns:a16="http://schemas.microsoft.com/office/drawing/2014/main" id="{1BBBF463-ADA6-421B-B7BA-2448E3CBF012}"/>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209" name="任意多边形 167096">
              <a:extLst>
                <a:ext uri="{FF2B5EF4-FFF2-40B4-BE49-F238E27FC236}">
                  <a16:creationId xmlns:a16="http://schemas.microsoft.com/office/drawing/2014/main" id="{E7FC4073-55F1-44DE-ADCE-BA61F54B6D78}"/>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210" name="任意多边形 167097">
              <a:extLst>
                <a:ext uri="{FF2B5EF4-FFF2-40B4-BE49-F238E27FC236}">
                  <a16:creationId xmlns:a16="http://schemas.microsoft.com/office/drawing/2014/main" id="{C2B93D45-53D7-4340-B1B5-E7C577C1D5F0}"/>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211" name="任意多边形 167098">
              <a:extLst>
                <a:ext uri="{FF2B5EF4-FFF2-40B4-BE49-F238E27FC236}">
                  <a16:creationId xmlns:a16="http://schemas.microsoft.com/office/drawing/2014/main" id="{EDDCFC15-AAF9-41B8-BA1F-7B7FC40C2C27}"/>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212" name="任意多边形 167099">
              <a:extLst>
                <a:ext uri="{FF2B5EF4-FFF2-40B4-BE49-F238E27FC236}">
                  <a16:creationId xmlns:a16="http://schemas.microsoft.com/office/drawing/2014/main" id="{56B50936-5D20-4B40-AC29-91C5672BC343}"/>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213" name="任意多边形 167100">
              <a:extLst>
                <a:ext uri="{FF2B5EF4-FFF2-40B4-BE49-F238E27FC236}">
                  <a16:creationId xmlns:a16="http://schemas.microsoft.com/office/drawing/2014/main" id="{B0662C14-8082-433D-BD0F-FFEFE231A329}"/>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30" name="组合 167101">
            <a:extLst>
              <a:ext uri="{FF2B5EF4-FFF2-40B4-BE49-F238E27FC236}">
                <a16:creationId xmlns:a16="http://schemas.microsoft.com/office/drawing/2014/main" id="{1DF12645-3F15-4D5C-B513-958B45484B9A}"/>
              </a:ext>
            </a:extLst>
          </p:cNvPr>
          <p:cNvGrpSpPr>
            <a:grpSpLocks/>
          </p:cNvGrpSpPr>
          <p:nvPr/>
        </p:nvGrpSpPr>
        <p:grpSpPr bwMode="auto">
          <a:xfrm>
            <a:off x="381000" y="3962400"/>
            <a:ext cx="533400" cy="492125"/>
            <a:chOff x="96" y="2784"/>
            <a:chExt cx="1062" cy="981"/>
          </a:xfrm>
        </p:grpSpPr>
        <p:sp>
          <p:nvSpPr>
            <p:cNvPr id="1215" name="任意多边形 167102">
              <a:extLst>
                <a:ext uri="{FF2B5EF4-FFF2-40B4-BE49-F238E27FC236}">
                  <a16:creationId xmlns:a16="http://schemas.microsoft.com/office/drawing/2014/main" id="{ABEC5DE7-830E-4383-94EC-E839C705C201}"/>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216" name="任意多边形 167103">
              <a:extLst>
                <a:ext uri="{FF2B5EF4-FFF2-40B4-BE49-F238E27FC236}">
                  <a16:creationId xmlns:a16="http://schemas.microsoft.com/office/drawing/2014/main" id="{1920478B-6A14-4C9A-B7C4-03112E5A598F}"/>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217" name="任意多边形 167104">
              <a:extLst>
                <a:ext uri="{FF2B5EF4-FFF2-40B4-BE49-F238E27FC236}">
                  <a16:creationId xmlns:a16="http://schemas.microsoft.com/office/drawing/2014/main" id="{B22516FC-0885-4606-B45B-82F6615CB892}"/>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218" name="任意多边形 167105">
              <a:extLst>
                <a:ext uri="{FF2B5EF4-FFF2-40B4-BE49-F238E27FC236}">
                  <a16:creationId xmlns:a16="http://schemas.microsoft.com/office/drawing/2014/main" id="{EBE3388F-516E-41FA-B1B8-6A4DD338D1BE}"/>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219" name="任意多边形 167106">
              <a:extLst>
                <a:ext uri="{FF2B5EF4-FFF2-40B4-BE49-F238E27FC236}">
                  <a16:creationId xmlns:a16="http://schemas.microsoft.com/office/drawing/2014/main" id="{6B913B9A-B6B5-462B-8E6C-F19A73FF47E2}"/>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220" name="任意多边形 167107">
              <a:extLst>
                <a:ext uri="{FF2B5EF4-FFF2-40B4-BE49-F238E27FC236}">
                  <a16:creationId xmlns:a16="http://schemas.microsoft.com/office/drawing/2014/main" id="{C78E5AE9-BB4F-4098-9B1E-F1C5F511D56E}"/>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221" name="任意多边形 167108">
              <a:extLst>
                <a:ext uri="{FF2B5EF4-FFF2-40B4-BE49-F238E27FC236}">
                  <a16:creationId xmlns:a16="http://schemas.microsoft.com/office/drawing/2014/main" id="{8DF4F657-74EC-414A-84CA-1EB869111F19}"/>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222" name="任意多边形 167109">
              <a:extLst>
                <a:ext uri="{FF2B5EF4-FFF2-40B4-BE49-F238E27FC236}">
                  <a16:creationId xmlns:a16="http://schemas.microsoft.com/office/drawing/2014/main" id="{1B8616D2-9524-45C8-8847-CADD421FC6CB}"/>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223" name="任意多边形 167110">
              <a:extLst>
                <a:ext uri="{FF2B5EF4-FFF2-40B4-BE49-F238E27FC236}">
                  <a16:creationId xmlns:a16="http://schemas.microsoft.com/office/drawing/2014/main" id="{2FAC98DD-E713-4AE6-9771-1BEAEEB7FA4E}"/>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224" name="任意多边形 167111">
              <a:extLst>
                <a:ext uri="{FF2B5EF4-FFF2-40B4-BE49-F238E27FC236}">
                  <a16:creationId xmlns:a16="http://schemas.microsoft.com/office/drawing/2014/main" id="{A1C6DA43-BC4B-4DDC-88A9-424EEFC6BECA}"/>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225" name="任意多边形 167112">
              <a:extLst>
                <a:ext uri="{FF2B5EF4-FFF2-40B4-BE49-F238E27FC236}">
                  <a16:creationId xmlns:a16="http://schemas.microsoft.com/office/drawing/2014/main" id="{882A83D5-81A4-4BC4-BD13-79917ECE3D21}"/>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226" name="任意多边形 167113">
              <a:extLst>
                <a:ext uri="{FF2B5EF4-FFF2-40B4-BE49-F238E27FC236}">
                  <a16:creationId xmlns:a16="http://schemas.microsoft.com/office/drawing/2014/main" id="{A3D60A79-096D-4876-BB10-8E313DCA6EB5}"/>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227" name="任意多边形 167114">
              <a:extLst>
                <a:ext uri="{FF2B5EF4-FFF2-40B4-BE49-F238E27FC236}">
                  <a16:creationId xmlns:a16="http://schemas.microsoft.com/office/drawing/2014/main" id="{0F647B35-5316-497E-961E-4744687EC00E}"/>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31" name="组合 167115">
            <a:extLst>
              <a:ext uri="{FF2B5EF4-FFF2-40B4-BE49-F238E27FC236}">
                <a16:creationId xmlns:a16="http://schemas.microsoft.com/office/drawing/2014/main" id="{1DBBA954-5571-4C2C-9647-85543D9874AC}"/>
              </a:ext>
            </a:extLst>
          </p:cNvPr>
          <p:cNvGrpSpPr>
            <a:grpSpLocks/>
          </p:cNvGrpSpPr>
          <p:nvPr/>
        </p:nvGrpSpPr>
        <p:grpSpPr bwMode="auto">
          <a:xfrm>
            <a:off x="381000" y="5070475"/>
            <a:ext cx="533400" cy="492125"/>
            <a:chOff x="96" y="2784"/>
            <a:chExt cx="1062" cy="981"/>
          </a:xfrm>
        </p:grpSpPr>
        <p:sp>
          <p:nvSpPr>
            <p:cNvPr id="1229" name="任意多边形 167116">
              <a:extLst>
                <a:ext uri="{FF2B5EF4-FFF2-40B4-BE49-F238E27FC236}">
                  <a16:creationId xmlns:a16="http://schemas.microsoft.com/office/drawing/2014/main" id="{F3A18890-C548-4222-B6A2-46632B438F28}"/>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230" name="任意多边形 167117">
              <a:extLst>
                <a:ext uri="{FF2B5EF4-FFF2-40B4-BE49-F238E27FC236}">
                  <a16:creationId xmlns:a16="http://schemas.microsoft.com/office/drawing/2014/main" id="{214B404E-2D4E-4D26-AA9D-F27732BD33D5}"/>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231" name="任意多边形 167118">
              <a:extLst>
                <a:ext uri="{FF2B5EF4-FFF2-40B4-BE49-F238E27FC236}">
                  <a16:creationId xmlns:a16="http://schemas.microsoft.com/office/drawing/2014/main" id="{0E648565-5D46-4015-BFCC-068FBF397FE3}"/>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232" name="任意多边形 167119">
              <a:extLst>
                <a:ext uri="{FF2B5EF4-FFF2-40B4-BE49-F238E27FC236}">
                  <a16:creationId xmlns:a16="http://schemas.microsoft.com/office/drawing/2014/main" id="{43788A5A-688A-4818-B89B-8FA8AB3E077E}"/>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233" name="任意多边形 167120">
              <a:extLst>
                <a:ext uri="{FF2B5EF4-FFF2-40B4-BE49-F238E27FC236}">
                  <a16:creationId xmlns:a16="http://schemas.microsoft.com/office/drawing/2014/main" id="{08717749-7907-448B-81A3-82FD33FE8350}"/>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234" name="任意多边形 167121">
              <a:extLst>
                <a:ext uri="{FF2B5EF4-FFF2-40B4-BE49-F238E27FC236}">
                  <a16:creationId xmlns:a16="http://schemas.microsoft.com/office/drawing/2014/main" id="{8C2F2367-47FE-4395-9DEB-BED1B003EDE8}"/>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235" name="任意多边形 167122">
              <a:extLst>
                <a:ext uri="{FF2B5EF4-FFF2-40B4-BE49-F238E27FC236}">
                  <a16:creationId xmlns:a16="http://schemas.microsoft.com/office/drawing/2014/main" id="{75AA09EB-0FE7-4101-8EA6-49C5DEC4EDBB}"/>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236" name="任意多边形 167123">
              <a:extLst>
                <a:ext uri="{FF2B5EF4-FFF2-40B4-BE49-F238E27FC236}">
                  <a16:creationId xmlns:a16="http://schemas.microsoft.com/office/drawing/2014/main" id="{66455EAB-1BFE-469C-B988-348942243102}"/>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237" name="任意多边形 167124">
              <a:extLst>
                <a:ext uri="{FF2B5EF4-FFF2-40B4-BE49-F238E27FC236}">
                  <a16:creationId xmlns:a16="http://schemas.microsoft.com/office/drawing/2014/main" id="{AD7163C4-6E5E-4767-BC46-2FAF1999B0D5}"/>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238" name="任意多边形 167125">
              <a:extLst>
                <a:ext uri="{FF2B5EF4-FFF2-40B4-BE49-F238E27FC236}">
                  <a16:creationId xmlns:a16="http://schemas.microsoft.com/office/drawing/2014/main" id="{F2B984B2-748A-4F31-8252-00E65675D9FF}"/>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239" name="任意多边形 167126">
              <a:extLst>
                <a:ext uri="{FF2B5EF4-FFF2-40B4-BE49-F238E27FC236}">
                  <a16:creationId xmlns:a16="http://schemas.microsoft.com/office/drawing/2014/main" id="{75C1A56F-74CE-4548-9F51-8BCB0A7962C5}"/>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240" name="任意多边形 167127">
              <a:extLst>
                <a:ext uri="{FF2B5EF4-FFF2-40B4-BE49-F238E27FC236}">
                  <a16:creationId xmlns:a16="http://schemas.microsoft.com/office/drawing/2014/main" id="{4C61C50F-19F9-4F62-BF79-CD98EA344A6C}"/>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241" name="任意多边形 167128">
              <a:extLst>
                <a:ext uri="{FF2B5EF4-FFF2-40B4-BE49-F238E27FC236}">
                  <a16:creationId xmlns:a16="http://schemas.microsoft.com/office/drawing/2014/main" id="{0036484A-C9F2-498F-A699-34A434F1D536}"/>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32" name="组合 167129">
            <a:extLst>
              <a:ext uri="{FF2B5EF4-FFF2-40B4-BE49-F238E27FC236}">
                <a16:creationId xmlns:a16="http://schemas.microsoft.com/office/drawing/2014/main" id="{1474043A-20BE-46F4-B902-91C7236CFDCB}"/>
              </a:ext>
            </a:extLst>
          </p:cNvPr>
          <p:cNvGrpSpPr>
            <a:grpSpLocks/>
          </p:cNvGrpSpPr>
          <p:nvPr/>
        </p:nvGrpSpPr>
        <p:grpSpPr bwMode="auto">
          <a:xfrm>
            <a:off x="381000" y="6121400"/>
            <a:ext cx="533400" cy="492125"/>
            <a:chOff x="96" y="2784"/>
            <a:chExt cx="1062" cy="981"/>
          </a:xfrm>
        </p:grpSpPr>
        <p:sp>
          <p:nvSpPr>
            <p:cNvPr id="1243" name="任意多边形 167130">
              <a:extLst>
                <a:ext uri="{FF2B5EF4-FFF2-40B4-BE49-F238E27FC236}">
                  <a16:creationId xmlns:a16="http://schemas.microsoft.com/office/drawing/2014/main" id="{955A9237-EEA4-42C4-9614-778CB74E5447}"/>
                </a:ext>
              </a:extLst>
            </p:cNvPr>
            <p:cNvSpPr>
              <a:spLocks noChangeArrowheads="1"/>
            </p:cNvSpPr>
            <p:nvPr userDrawn="1"/>
          </p:nvSpPr>
          <p:spPr bwMode="auto">
            <a:xfrm>
              <a:off x="121" y="2784"/>
              <a:ext cx="205" cy="82"/>
            </a:xfrm>
            <a:custGeom>
              <a:avLst/>
              <a:gdLst/>
              <a:ahLst/>
              <a:cxnLst>
                <a:cxn ang="0">
                  <a:pos x="30" y="12"/>
                </a:cxn>
                <a:cxn ang="0">
                  <a:pos x="37" y="10"/>
                </a:cxn>
                <a:cxn ang="0">
                  <a:pos x="38" y="9"/>
                </a:cxn>
                <a:cxn ang="0">
                  <a:pos x="31" y="1"/>
                </a:cxn>
                <a:cxn ang="0">
                  <a:pos x="8" y="11"/>
                </a:cxn>
                <a:cxn ang="0">
                  <a:pos x="30" y="12"/>
                </a:cxn>
              </a:cxnLst>
              <a:rect l="0" t="0"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close/>
                </a:path>
              </a:pathLst>
            </a:custGeom>
            <a:solidFill>
              <a:schemeClr val="accent2"/>
            </a:solidFill>
            <a:ln w="0">
              <a:noFill/>
              <a:round/>
              <a:headEnd/>
              <a:tailEnd/>
            </a:ln>
          </p:spPr>
          <p:txBody>
            <a:bodyPr/>
            <a:lstStyle/>
            <a:p>
              <a:pPr>
                <a:defRPr/>
              </a:pPr>
              <a:endParaRPr lang="zh-CN" altLang="en-US"/>
            </a:p>
          </p:txBody>
        </p:sp>
        <p:sp>
          <p:nvSpPr>
            <p:cNvPr id="1244" name="任意多边形 167131">
              <a:extLst>
                <a:ext uri="{FF2B5EF4-FFF2-40B4-BE49-F238E27FC236}">
                  <a16:creationId xmlns:a16="http://schemas.microsoft.com/office/drawing/2014/main" id="{966C502D-1DDF-4DC3-8EBB-45CE3D6255CB}"/>
                </a:ext>
              </a:extLst>
            </p:cNvPr>
            <p:cNvSpPr>
              <a:spLocks noEditPoints="1" noChangeArrowheads="1"/>
            </p:cNvSpPr>
            <p:nvPr userDrawn="1"/>
          </p:nvSpPr>
          <p:spPr bwMode="auto">
            <a:xfrm>
              <a:off x="96" y="2790"/>
              <a:ext cx="1062" cy="975"/>
            </a:xfrm>
            <a:custGeom>
              <a:avLst/>
              <a:gdLst/>
              <a:ahLst/>
              <a:cxnLst>
                <a:cxn ang="0">
                  <a:pos x="163" y="155"/>
                </a:cxn>
                <a:cxn ang="0">
                  <a:pos x="152" y="125"/>
                </a:cxn>
                <a:cxn ang="0">
                  <a:pos x="142" y="99"/>
                </a:cxn>
                <a:cxn ang="0">
                  <a:pos x="165" y="93"/>
                </a:cxn>
                <a:cxn ang="0">
                  <a:pos x="146" y="82"/>
                </a:cxn>
                <a:cxn ang="0">
                  <a:pos x="157" y="83"/>
                </a:cxn>
                <a:cxn ang="0">
                  <a:pos x="157" y="77"/>
                </a:cxn>
                <a:cxn ang="0">
                  <a:pos x="135" y="78"/>
                </a:cxn>
                <a:cxn ang="0">
                  <a:pos x="128" y="125"/>
                </a:cxn>
                <a:cxn ang="0">
                  <a:pos x="124" y="84"/>
                </a:cxn>
                <a:cxn ang="0">
                  <a:pos x="118" y="67"/>
                </a:cxn>
                <a:cxn ang="0">
                  <a:pos x="124" y="51"/>
                </a:cxn>
                <a:cxn ang="0">
                  <a:pos x="121" y="37"/>
                </a:cxn>
                <a:cxn ang="0">
                  <a:pos x="119" y="24"/>
                </a:cxn>
                <a:cxn ang="0">
                  <a:pos x="132" y="39"/>
                </a:cxn>
                <a:cxn ang="0">
                  <a:pos x="149" y="18"/>
                </a:cxn>
                <a:cxn ang="0">
                  <a:pos x="147" y="36"/>
                </a:cxn>
                <a:cxn ang="0">
                  <a:pos x="143" y="48"/>
                </a:cxn>
                <a:cxn ang="0">
                  <a:pos x="144" y="67"/>
                </a:cxn>
                <a:cxn ang="0">
                  <a:pos x="199" y="29"/>
                </a:cxn>
                <a:cxn ang="0">
                  <a:pos x="90" y="1"/>
                </a:cxn>
                <a:cxn ang="0">
                  <a:pos x="56" y="8"/>
                </a:cxn>
                <a:cxn ang="0">
                  <a:pos x="85" y="12"/>
                </a:cxn>
                <a:cxn ang="0">
                  <a:pos x="60" y="22"/>
                </a:cxn>
                <a:cxn ang="0">
                  <a:pos x="58" y="29"/>
                </a:cxn>
                <a:cxn ang="0">
                  <a:pos x="38" y="17"/>
                </a:cxn>
                <a:cxn ang="0">
                  <a:pos x="13" y="115"/>
                </a:cxn>
                <a:cxn ang="0">
                  <a:pos x="61" y="146"/>
                </a:cxn>
                <a:cxn ang="0">
                  <a:pos x="45" y="133"/>
                </a:cxn>
                <a:cxn ang="0">
                  <a:pos x="35" y="145"/>
                </a:cxn>
                <a:cxn ang="0">
                  <a:pos x="32" y="128"/>
                </a:cxn>
                <a:cxn ang="0">
                  <a:pos x="46" y="86"/>
                </a:cxn>
                <a:cxn ang="0">
                  <a:pos x="67" y="83"/>
                </a:cxn>
                <a:cxn ang="0">
                  <a:pos x="71" y="95"/>
                </a:cxn>
                <a:cxn ang="0">
                  <a:pos x="61" y="121"/>
                </a:cxn>
                <a:cxn ang="0">
                  <a:pos x="91" y="180"/>
                </a:cxn>
                <a:cxn ang="0">
                  <a:pos x="186" y="166"/>
                </a:cxn>
                <a:cxn ang="0">
                  <a:pos x="182" y="66"/>
                </a:cxn>
                <a:cxn ang="0">
                  <a:pos x="165" y="60"/>
                </a:cxn>
                <a:cxn ang="0">
                  <a:pos x="113" y="61"/>
                </a:cxn>
                <a:cxn ang="0">
                  <a:pos x="108" y="87"/>
                </a:cxn>
                <a:cxn ang="0">
                  <a:pos x="114" y="50"/>
                </a:cxn>
                <a:cxn ang="0">
                  <a:pos x="89" y="26"/>
                </a:cxn>
                <a:cxn ang="0">
                  <a:pos x="105" y="35"/>
                </a:cxn>
                <a:cxn ang="0">
                  <a:pos x="61" y="72"/>
                </a:cxn>
                <a:cxn ang="0">
                  <a:pos x="24" y="37"/>
                </a:cxn>
                <a:cxn ang="0">
                  <a:pos x="68" y="40"/>
                </a:cxn>
                <a:cxn ang="0">
                  <a:pos x="79" y="40"/>
                </a:cxn>
                <a:cxn ang="0">
                  <a:pos x="108" y="45"/>
                </a:cxn>
                <a:cxn ang="0">
                  <a:pos x="99" y="93"/>
                </a:cxn>
                <a:cxn ang="0">
                  <a:pos x="93" y="51"/>
                </a:cxn>
                <a:cxn ang="0">
                  <a:pos x="61" y="72"/>
                </a:cxn>
                <a:cxn ang="0">
                  <a:pos x="80" y="82"/>
                </a:cxn>
                <a:cxn ang="0">
                  <a:pos x="88" y="58"/>
                </a:cxn>
                <a:cxn ang="0">
                  <a:pos x="102" y="145"/>
                </a:cxn>
                <a:cxn ang="0">
                  <a:pos x="82" y="96"/>
                </a:cxn>
                <a:cxn ang="0">
                  <a:pos x="117" y="106"/>
                </a:cxn>
              </a:cxnLst>
              <a:rect l="0" t="0"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close/>
                </a:path>
              </a:pathLst>
            </a:custGeom>
            <a:solidFill>
              <a:schemeClr val="accent2"/>
            </a:solidFill>
            <a:ln w="0">
              <a:noFill/>
              <a:round/>
              <a:headEnd/>
              <a:tailEnd/>
            </a:ln>
          </p:spPr>
          <p:txBody>
            <a:bodyPr/>
            <a:lstStyle/>
            <a:p>
              <a:pPr>
                <a:defRPr/>
              </a:pPr>
              <a:endParaRPr lang="zh-CN" altLang="en-US"/>
            </a:p>
          </p:txBody>
        </p:sp>
        <p:sp>
          <p:nvSpPr>
            <p:cNvPr id="1245" name="任意多边形 167132">
              <a:extLst>
                <a:ext uri="{FF2B5EF4-FFF2-40B4-BE49-F238E27FC236}">
                  <a16:creationId xmlns:a16="http://schemas.microsoft.com/office/drawing/2014/main" id="{9C60F66F-2DCA-4C3E-8F62-0642C47F756E}"/>
                </a:ext>
              </a:extLst>
            </p:cNvPr>
            <p:cNvSpPr>
              <a:spLocks noChangeArrowheads="1"/>
            </p:cNvSpPr>
            <p:nvPr userDrawn="1"/>
          </p:nvSpPr>
          <p:spPr bwMode="auto">
            <a:xfrm>
              <a:off x="349" y="3256"/>
              <a:ext cx="85" cy="101"/>
            </a:xfrm>
            <a:custGeom>
              <a:avLst/>
              <a:gdLst/>
              <a:ahLst/>
              <a:cxnLst>
                <a:cxn ang="0">
                  <a:pos x="14" y="5"/>
                </a:cxn>
                <a:cxn ang="0">
                  <a:pos x="9" y="20"/>
                </a:cxn>
                <a:cxn ang="0">
                  <a:pos x="14" y="5"/>
                </a:cxn>
              </a:cxnLst>
              <a:rect l="0" t="0" r="r" b="b"/>
              <a:pathLst>
                <a:path w="17" h="20">
                  <a:moveTo>
                    <a:pt x="14" y="5"/>
                  </a:moveTo>
                  <a:cubicBezTo>
                    <a:pt x="13" y="0"/>
                    <a:pt x="0" y="8"/>
                    <a:pt x="9" y="20"/>
                  </a:cubicBezTo>
                  <a:cubicBezTo>
                    <a:pt x="9" y="20"/>
                    <a:pt x="17" y="17"/>
                    <a:pt x="14" y="5"/>
                  </a:cubicBezTo>
                  <a:close/>
                </a:path>
              </a:pathLst>
            </a:custGeom>
            <a:solidFill>
              <a:schemeClr val="accent2"/>
            </a:solidFill>
            <a:ln w="0">
              <a:noFill/>
              <a:round/>
              <a:headEnd/>
              <a:tailEnd/>
            </a:ln>
          </p:spPr>
          <p:txBody>
            <a:bodyPr/>
            <a:lstStyle/>
            <a:p>
              <a:pPr>
                <a:defRPr/>
              </a:pPr>
              <a:endParaRPr lang="zh-CN" altLang="en-US"/>
            </a:p>
          </p:txBody>
        </p:sp>
        <p:sp>
          <p:nvSpPr>
            <p:cNvPr id="1246" name="任意多边形 167133">
              <a:extLst>
                <a:ext uri="{FF2B5EF4-FFF2-40B4-BE49-F238E27FC236}">
                  <a16:creationId xmlns:a16="http://schemas.microsoft.com/office/drawing/2014/main" id="{623595D1-7BBA-4CD0-B7C7-DEDE4E9C06D2}"/>
                </a:ext>
              </a:extLst>
            </p:cNvPr>
            <p:cNvSpPr>
              <a:spLocks noChangeArrowheads="1"/>
            </p:cNvSpPr>
            <p:nvPr userDrawn="1"/>
          </p:nvSpPr>
          <p:spPr bwMode="auto">
            <a:xfrm>
              <a:off x="267" y="3293"/>
              <a:ext cx="76" cy="136"/>
            </a:xfrm>
            <a:custGeom>
              <a:avLst/>
              <a:gdLst/>
              <a:ahLst/>
              <a:cxnLst>
                <a:cxn ang="0">
                  <a:pos x="7" y="10"/>
                </a:cxn>
                <a:cxn ang="0">
                  <a:pos x="4" y="25"/>
                </a:cxn>
                <a:cxn ang="0">
                  <a:pos x="15" y="16"/>
                </a:cxn>
                <a:cxn ang="0">
                  <a:pos x="13" y="8"/>
                </a:cxn>
                <a:cxn ang="0">
                  <a:pos x="7" y="10"/>
                </a:cxn>
              </a:cxnLst>
              <a:rect l="0" t="0"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close/>
                </a:path>
              </a:pathLst>
            </a:custGeom>
            <a:solidFill>
              <a:schemeClr val="accent2"/>
            </a:solidFill>
            <a:ln w="0">
              <a:noFill/>
              <a:round/>
              <a:headEnd/>
              <a:tailEnd/>
            </a:ln>
          </p:spPr>
          <p:txBody>
            <a:bodyPr/>
            <a:lstStyle/>
            <a:p>
              <a:pPr>
                <a:defRPr/>
              </a:pPr>
              <a:endParaRPr lang="zh-CN" altLang="en-US"/>
            </a:p>
          </p:txBody>
        </p:sp>
        <p:sp>
          <p:nvSpPr>
            <p:cNvPr id="1247" name="任意多边形 167134">
              <a:extLst>
                <a:ext uri="{FF2B5EF4-FFF2-40B4-BE49-F238E27FC236}">
                  <a16:creationId xmlns:a16="http://schemas.microsoft.com/office/drawing/2014/main" id="{32B5D1A8-7FAF-4115-9D80-75C9C0171794}"/>
                </a:ext>
              </a:extLst>
            </p:cNvPr>
            <p:cNvSpPr>
              <a:spLocks noChangeArrowheads="1"/>
            </p:cNvSpPr>
            <p:nvPr userDrawn="1"/>
          </p:nvSpPr>
          <p:spPr bwMode="auto">
            <a:xfrm>
              <a:off x="222" y="3021"/>
              <a:ext cx="243" cy="117"/>
            </a:xfrm>
            <a:custGeom>
              <a:avLst/>
              <a:gdLst/>
              <a:ahLst/>
              <a:cxnLst>
                <a:cxn ang="0">
                  <a:pos x="40" y="2"/>
                </a:cxn>
                <a:cxn ang="0">
                  <a:pos x="9" y="1"/>
                </a:cxn>
                <a:cxn ang="0">
                  <a:pos x="1" y="9"/>
                </a:cxn>
                <a:cxn ang="0">
                  <a:pos x="22" y="21"/>
                </a:cxn>
                <a:cxn ang="0">
                  <a:pos x="34" y="20"/>
                </a:cxn>
                <a:cxn ang="0">
                  <a:pos x="40" y="19"/>
                </a:cxn>
                <a:cxn ang="0">
                  <a:pos x="40" y="2"/>
                </a:cxn>
              </a:cxnLst>
              <a:rect l="0" t="0"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close/>
                </a:path>
              </a:pathLst>
            </a:custGeom>
            <a:solidFill>
              <a:schemeClr val="accent2"/>
            </a:solidFill>
            <a:ln w="0">
              <a:noFill/>
              <a:round/>
              <a:headEnd/>
              <a:tailEnd/>
            </a:ln>
          </p:spPr>
          <p:txBody>
            <a:bodyPr/>
            <a:lstStyle/>
            <a:p>
              <a:pPr>
                <a:defRPr/>
              </a:pPr>
              <a:endParaRPr lang="zh-CN" altLang="en-US"/>
            </a:p>
          </p:txBody>
        </p:sp>
        <p:sp>
          <p:nvSpPr>
            <p:cNvPr id="1248" name="任意多边形 167135">
              <a:extLst>
                <a:ext uri="{FF2B5EF4-FFF2-40B4-BE49-F238E27FC236}">
                  <a16:creationId xmlns:a16="http://schemas.microsoft.com/office/drawing/2014/main" id="{42F6E00A-352E-492C-B333-59EA0867C8C1}"/>
                </a:ext>
              </a:extLst>
            </p:cNvPr>
            <p:cNvSpPr>
              <a:spLocks noChangeArrowheads="1"/>
            </p:cNvSpPr>
            <p:nvPr userDrawn="1"/>
          </p:nvSpPr>
          <p:spPr bwMode="auto">
            <a:xfrm>
              <a:off x="501" y="3344"/>
              <a:ext cx="177" cy="187"/>
            </a:xfrm>
            <a:custGeom>
              <a:avLst/>
              <a:gdLst/>
              <a:ahLst/>
              <a:cxnLst>
                <a:cxn ang="0">
                  <a:pos x="24" y="2"/>
                </a:cxn>
                <a:cxn ang="0">
                  <a:pos x="11" y="2"/>
                </a:cxn>
                <a:cxn ang="0">
                  <a:pos x="4" y="20"/>
                </a:cxn>
                <a:cxn ang="0">
                  <a:pos x="28" y="22"/>
                </a:cxn>
                <a:cxn ang="0">
                  <a:pos x="24" y="2"/>
                </a:cxn>
              </a:cxnLst>
              <a:rect l="0" t="0"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close/>
                </a:path>
              </a:pathLst>
            </a:custGeom>
            <a:solidFill>
              <a:schemeClr val="accent2"/>
            </a:solidFill>
            <a:ln w="0">
              <a:noFill/>
              <a:round/>
              <a:headEnd/>
              <a:tailEnd/>
            </a:ln>
          </p:spPr>
          <p:txBody>
            <a:bodyPr/>
            <a:lstStyle/>
            <a:p>
              <a:pPr>
                <a:defRPr/>
              </a:pPr>
              <a:endParaRPr lang="zh-CN" altLang="en-US"/>
            </a:p>
          </p:txBody>
        </p:sp>
        <p:sp>
          <p:nvSpPr>
            <p:cNvPr id="1249" name="任意多边形 167136">
              <a:extLst>
                <a:ext uri="{FF2B5EF4-FFF2-40B4-BE49-F238E27FC236}">
                  <a16:creationId xmlns:a16="http://schemas.microsoft.com/office/drawing/2014/main" id="{7053FBE4-5A81-4B16-BD4A-59AEB9C7E811}"/>
                </a:ext>
              </a:extLst>
            </p:cNvPr>
            <p:cNvSpPr>
              <a:spLocks noChangeArrowheads="1"/>
            </p:cNvSpPr>
            <p:nvPr userDrawn="1"/>
          </p:nvSpPr>
          <p:spPr bwMode="auto">
            <a:xfrm>
              <a:off x="905" y="3157"/>
              <a:ext cx="177" cy="38"/>
            </a:xfrm>
            <a:custGeom>
              <a:avLst/>
              <a:gdLst/>
              <a:ahLst/>
              <a:cxnLst>
                <a:cxn ang="0">
                  <a:pos x="5" y="0"/>
                </a:cxn>
                <a:cxn ang="0">
                  <a:pos x="14" y="5"/>
                </a:cxn>
                <a:cxn ang="0">
                  <a:pos x="5" y="0"/>
                </a:cxn>
              </a:cxnLst>
              <a:rect l="0" t="0" r="r" b="b"/>
              <a:pathLst>
                <a:path w="35" h="7">
                  <a:moveTo>
                    <a:pt x="5" y="0"/>
                  </a:moveTo>
                  <a:cubicBezTo>
                    <a:pt x="0" y="0"/>
                    <a:pt x="7" y="7"/>
                    <a:pt x="14" y="5"/>
                  </a:cubicBezTo>
                  <a:cubicBezTo>
                    <a:pt x="35" y="1"/>
                    <a:pt x="5" y="0"/>
                    <a:pt x="5" y="0"/>
                  </a:cubicBezTo>
                  <a:close/>
                </a:path>
              </a:pathLst>
            </a:custGeom>
            <a:solidFill>
              <a:schemeClr val="accent2"/>
            </a:solidFill>
            <a:ln w="0">
              <a:noFill/>
              <a:round/>
              <a:headEnd/>
              <a:tailEnd/>
            </a:ln>
          </p:spPr>
          <p:txBody>
            <a:bodyPr/>
            <a:lstStyle/>
            <a:p>
              <a:pPr>
                <a:defRPr/>
              </a:pPr>
              <a:endParaRPr lang="zh-CN" altLang="en-US"/>
            </a:p>
          </p:txBody>
        </p:sp>
        <p:sp>
          <p:nvSpPr>
            <p:cNvPr id="1250" name="任意多边形 167137">
              <a:extLst>
                <a:ext uri="{FF2B5EF4-FFF2-40B4-BE49-F238E27FC236}">
                  <a16:creationId xmlns:a16="http://schemas.microsoft.com/office/drawing/2014/main" id="{AC2BB6D6-F565-4ABB-AE38-4E1FE5239DAC}"/>
                </a:ext>
              </a:extLst>
            </p:cNvPr>
            <p:cNvSpPr>
              <a:spLocks noChangeArrowheads="1"/>
            </p:cNvSpPr>
            <p:nvPr userDrawn="1"/>
          </p:nvSpPr>
          <p:spPr bwMode="auto">
            <a:xfrm>
              <a:off x="965" y="3154"/>
              <a:ext cx="136" cy="79"/>
            </a:xfrm>
            <a:custGeom>
              <a:avLst/>
              <a:gdLst/>
              <a:ahLst/>
              <a:cxnLst>
                <a:cxn ang="0">
                  <a:pos x="7" y="13"/>
                </a:cxn>
                <a:cxn ang="0">
                  <a:pos x="25" y="6"/>
                </a:cxn>
                <a:cxn ang="0">
                  <a:pos x="17" y="1"/>
                </a:cxn>
                <a:cxn ang="0">
                  <a:pos x="7" y="11"/>
                </a:cxn>
                <a:cxn ang="0">
                  <a:pos x="7" y="13"/>
                </a:cxn>
              </a:cxnLst>
              <a:rect l="0" t="0"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close/>
                </a:path>
              </a:pathLst>
            </a:custGeom>
            <a:solidFill>
              <a:schemeClr val="accent2"/>
            </a:solidFill>
            <a:ln w="0">
              <a:noFill/>
              <a:round/>
              <a:headEnd/>
              <a:tailEnd/>
            </a:ln>
          </p:spPr>
          <p:txBody>
            <a:bodyPr/>
            <a:lstStyle/>
            <a:p>
              <a:pPr>
                <a:defRPr/>
              </a:pPr>
              <a:endParaRPr lang="zh-CN" altLang="en-US"/>
            </a:p>
          </p:txBody>
        </p:sp>
        <p:sp>
          <p:nvSpPr>
            <p:cNvPr id="1251" name="任意多边形 167138">
              <a:extLst>
                <a:ext uri="{FF2B5EF4-FFF2-40B4-BE49-F238E27FC236}">
                  <a16:creationId xmlns:a16="http://schemas.microsoft.com/office/drawing/2014/main" id="{F767463F-3F56-4365-974D-A9D6C552BE39}"/>
                </a:ext>
              </a:extLst>
            </p:cNvPr>
            <p:cNvSpPr>
              <a:spLocks noChangeArrowheads="1"/>
            </p:cNvSpPr>
            <p:nvPr userDrawn="1"/>
          </p:nvSpPr>
          <p:spPr bwMode="auto">
            <a:xfrm>
              <a:off x="959" y="3205"/>
              <a:ext cx="177" cy="85"/>
            </a:xfrm>
            <a:custGeom>
              <a:avLst/>
              <a:gdLst/>
              <a:ahLst/>
              <a:cxnLst>
                <a:cxn ang="0">
                  <a:pos x="25" y="6"/>
                </a:cxn>
                <a:cxn ang="0">
                  <a:pos x="8" y="10"/>
                </a:cxn>
                <a:cxn ang="0">
                  <a:pos x="6" y="13"/>
                </a:cxn>
                <a:cxn ang="0">
                  <a:pos x="27" y="12"/>
                </a:cxn>
                <a:cxn ang="0">
                  <a:pos x="25" y="6"/>
                </a:cxn>
              </a:cxnLst>
              <a:rect l="0" t="0"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close/>
                </a:path>
              </a:pathLst>
            </a:custGeom>
            <a:solidFill>
              <a:schemeClr val="accent2"/>
            </a:solidFill>
            <a:ln w="0">
              <a:noFill/>
              <a:round/>
              <a:headEnd/>
              <a:tailEnd/>
            </a:ln>
          </p:spPr>
          <p:txBody>
            <a:bodyPr/>
            <a:lstStyle/>
            <a:p>
              <a:pPr>
                <a:defRPr/>
              </a:pPr>
              <a:endParaRPr lang="zh-CN" altLang="en-US"/>
            </a:p>
          </p:txBody>
        </p:sp>
        <p:sp>
          <p:nvSpPr>
            <p:cNvPr id="1252" name="任意多边形 167139">
              <a:extLst>
                <a:ext uri="{FF2B5EF4-FFF2-40B4-BE49-F238E27FC236}">
                  <a16:creationId xmlns:a16="http://schemas.microsoft.com/office/drawing/2014/main" id="{4725BD5D-0A7D-4E53-8AF0-CFC61C47B281}"/>
                </a:ext>
              </a:extLst>
            </p:cNvPr>
            <p:cNvSpPr>
              <a:spLocks noChangeArrowheads="1"/>
            </p:cNvSpPr>
            <p:nvPr userDrawn="1"/>
          </p:nvSpPr>
          <p:spPr bwMode="auto">
            <a:xfrm>
              <a:off x="845" y="3284"/>
              <a:ext cx="247" cy="60"/>
            </a:xfrm>
            <a:custGeom>
              <a:avLst/>
              <a:gdLst/>
              <a:ahLst/>
              <a:cxnLst>
                <a:cxn ang="0">
                  <a:pos x="40" y="3"/>
                </a:cxn>
                <a:cxn ang="0">
                  <a:pos x="29" y="1"/>
                </a:cxn>
                <a:cxn ang="0">
                  <a:pos x="7" y="0"/>
                </a:cxn>
                <a:cxn ang="0">
                  <a:pos x="2" y="5"/>
                </a:cxn>
                <a:cxn ang="0">
                  <a:pos x="20" y="8"/>
                </a:cxn>
                <a:cxn ang="0">
                  <a:pos x="41" y="8"/>
                </a:cxn>
                <a:cxn ang="0">
                  <a:pos x="40" y="3"/>
                </a:cxn>
              </a:cxnLst>
              <a:rect l="0" t="0"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close/>
                </a:path>
              </a:pathLst>
            </a:custGeom>
            <a:solidFill>
              <a:schemeClr val="accent2"/>
            </a:solidFill>
            <a:ln w="0">
              <a:noFill/>
              <a:round/>
              <a:headEnd/>
              <a:tailEnd/>
            </a:ln>
          </p:spPr>
          <p:txBody>
            <a:bodyPr/>
            <a:lstStyle/>
            <a:p>
              <a:pPr>
                <a:defRPr/>
              </a:pPr>
              <a:endParaRPr lang="zh-CN" altLang="en-US"/>
            </a:p>
          </p:txBody>
        </p:sp>
        <p:sp>
          <p:nvSpPr>
            <p:cNvPr id="1253" name="任意多边形 167140">
              <a:extLst>
                <a:ext uri="{FF2B5EF4-FFF2-40B4-BE49-F238E27FC236}">
                  <a16:creationId xmlns:a16="http://schemas.microsoft.com/office/drawing/2014/main" id="{F8E8936D-F5E7-4048-A2CA-5E9F5D7BE5A6}"/>
                </a:ext>
              </a:extLst>
            </p:cNvPr>
            <p:cNvSpPr>
              <a:spLocks noChangeArrowheads="1"/>
            </p:cNvSpPr>
            <p:nvPr userDrawn="1"/>
          </p:nvSpPr>
          <p:spPr bwMode="auto">
            <a:xfrm>
              <a:off x="870" y="3341"/>
              <a:ext cx="202" cy="54"/>
            </a:xfrm>
            <a:custGeom>
              <a:avLst/>
              <a:gdLst/>
              <a:ahLst/>
              <a:cxnLst>
                <a:cxn ang="0">
                  <a:pos x="37" y="2"/>
                </a:cxn>
                <a:cxn ang="0">
                  <a:pos x="26" y="4"/>
                </a:cxn>
                <a:cxn ang="0">
                  <a:pos x="13" y="3"/>
                </a:cxn>
                <a:cxn ang="0">
                  <a:pos x="1" y="2"/>
                </a:cxn>
                <a:cxn ang="0">
                  <a:pos x="35" y="8"/>
                </a:cxn>
                <a:cxn ang="0">
                  <a:pos x="37" y="2"/>
                </a:cxn>
              </a:cxnLst>
              <a:rect l="0" t="0"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close/>
                </a:path>
              </a:pathLst>
            </a:custGeom>
            <a:solidFill>
              <a:schemeClr val="accent2"/>
            </a:solidFill>
            <a:ln w="0">
              <a:noFill/>
              <a:round/>
              <a:headEnd/>
              <a:tailEnd/>
            </a:ln>
          </p:spPr>
          <p:txBody>
            <a:bodyPr/>
            <a:lstStyle/>
            <a:p>
              <a:pPr>
                <a:defRPr/>
              </a:pPr>
              <a:endParaRPr lang="zh-CN" altLang="en-US"/>
            </a:p>
          </p:txBody>
        </p:sp>
        <p:sp>
          <p:nvSpPr>
            <p:cNvPr id="1254" name="任意多边形 167141">
              <a:extLst>
                <a:ext uri="{FF2B5EF4-FFF2-40B4-BE49-F238E27FC236}">
                  <a16:creationId xmlns:a16="http://schemas.microsoft.com/office/drawing/2014/main" id="{946EF7DA-D1E1-4A3A-A57B-76AF258544D3}"/>
                </a:ext>
              </a:extLst>
            </p:cNvPr>
            <p:cNvSpPr>
              <a:spLocks noChangeArrowheads="1"/>
            </p:cNvSpPr>
            <p:nvPr userDrawn="1"/>
          </p:nvSpPr>
          <p:spPr bwMode="auto">
            <a:xfrm>
              <a:off x="858" y="3385"/>
              <a:ext cx="209" cy="174"/>
            </a:xfrm>
            <a:custGeom>
              <a:avLst/>
              <a:gdLst/>
              <a:ahLst/>
              <a:cxnLst>
                <a:cxn ang="0">
                  <a:pos x="28" y="9"/>
                </a:cxn>
                <a:cxn ang="0">
                  <a:pos x="13" y="6"/>
                </a:cxn>
                <a:cxn ang="0">
                  <a:pos x="4" y="15"/>
                </a:cxn>
                <a:cxn ang="0">
                  <a:pos x="1" y="19"/>
                </a:cxn>
                <a:cxn ang="0">
                  <a:pos x="9" y="19"/>
                </a:cxn>
                <a:cxn ang="0">
                  <a:pos x="17" y="27"/>
                </a:cxn>
                <a:cxn ang="0">
                  <a:pos x="21" y="30"/>
                </a:cxn>
                <a:cxn ang="0">
                  <a:pos x="29" y="19"/>
                </a:cxn>
                <a:cxn ang="0">
                  <a:pos x="39" y="19"/>
                </a:cxn>
                <a:cxn ang="0">
                  <a:pos x="28" y="9"/>
                </a:cxn>
              </a:cxnLst>
              <a:rect l="0" t="0"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close/>
                </a:path>
              </a:pathLst>
            </a:custGeom>
            <a:solidFill>
              <a:schemeClr val="accent2"/>
            </a:solidFill>
            <a:ln w="0">
              <a:noFill/>
              <a:round/>
              <a:headEnd/>
              <a:tailEnd/>
            </a:ln>
          </p:spPr>
          <p:txBody>
            <a:bodyPr/>
            <a:lstStyle/>
            <a:p>
              <a:pPr>
                <a:defRPr/>
              </a:pPr>
              <a:endParaRPr lang="zh-CN" altLang="en-US"/>
            </a:p>
          </p:txBody>
        </p:sp>
        <p:sp>
          <p:nvSpPr>
            <p:cNvPr id="1255" name="任意多边形 167142">
              <a:extLst>
                <a:ext uri="{FF2B5EF4-FFF2-40B4-BE49-F238E27FC236}">
                  <a16:creationId xmlns:a16="http://schemas.microsoft.com/office/drawing/2014/main" id="{A46CCF6C-12E0-4863-841B-6DE6838FE9BC}"/>
                </a:ext>
              </a:extLst>
            </p:cNvPr>
            <p:cNvSpPr>
              <a:spLocks noChangeArrowheads="1"/>
            </p:cNvSpPr>
            <p:nvPr userDrawn="1"/>
          </p:nvSpPr>
          <p:spPr bwMode="auto">
            <a:xfrm>
              <a:off x="997" y="3306"/>
              <a:ext cx="126" cy="316"/>
            </a:xfrm>
            <a:custGeom>
              <a:avLst/>
              <a:gdLst/>
              <a:ahLst/>
              <a:cxnLst>
                <a:cxn ang="0">
                  <a:pos x="22" y="2"/>
                </a:cxn>
                <a:cxn ang="0">
                  <a:pos x="18" y="17"/>
                </a:cxn>
                <a:cxn ang="0">
                  <a:pos x="7" y="20"/>
                </a:cxn>
                <a:cxn ang="0">
                  <a:pos x="7" y="23"/>
                </a:cxn>
                <a:cxn ang="0">
                  <a:pos x="17" y="34"/>
                </a:cxn>
                <a:cxn ang="0">
                  <a:pos x="12" y="45"/>
                </a:cxn>
                <a:cxn ang="0">
                  <a:pos x="0" y="55"/>
                </a:cxn>
                <a:cxn ang="0">
                  <a:pos x="5" y="58"/>
                </a:cxn>
                <a:cxn ang="0">
                  <a:pos x="16" y="62"/>
                </a:cxn>
                <a:cxn ang="0">
                  <a:pos x="23" y="57"/>
                </a:cxn>
                <a:cxn ang="0">
                  <a:pos x="25" y="14"/>
                </a:cxn>
                <a:cxn ang="0">
                  <a:pos x="25" y="2"/>
                </a:cxn>
                <a:cxn ang="0">
                  <a:pos x="22" y="2"/>
                </a:cxn>
              </a:cxnLst>
              <a:rect l="0" t="0"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close/>
                </a:path>
              </a:pathLst>
            </a:custGeom>
            <a:solidFill>
              <a:schemeClr val="accent2"/>
            </a:solidFill>
            <a:ln w="0">
              <a:noFill/>
              <a:round/>
              <a:headEnd/>
              <a:tailEnd/>
            </a:ln>
          </p:spPr>
          <p:txBody>
            <a:bodyPr/>
            <a:lstStyle/>
            <a:p>
              <a:pPr>
                <a:defRPr/>
              </a:pPr>
              <a:endParaRPr lang="zh-CN" altLang="en-US"/>
            </a:p>
          </p:txBody>
        </p:sp>
      </p:grpSp>
      <p:grpSp>
        <p:nvGrpSpPr>
          <p:cNvPr id="1033" name="组合 167143">
            <a:extLst>
              <a:ext uri="{FF2B5EF4-FFF2-40B4-BE49-F238E27FC236}">
                <a16:creationId xmlns:a16="http://schemas.microsoft.com/office/drawing/2014/main" id="{3E6555AF-4B1C-4866-B776-B10A2B63C5B7}"/>
              </a:ext>
            </a:extLst>
          </p:cNvPr>
          <p:cNvGrpSpPr>
            <a:grpSpLocks/>
          </p:cNvGrpSpPr>
          <p:nvPr/>
        </p:nvGrpSpPr>
        <p:grpSpPr bwMode="auto">
          <a:xfrm>
            <a:off x="6934200" y="-7938"/>
            <a:ext cx="2317750" cy="2063751"/>
            <a:chOff x="4080" y="-5"/>
            <a:chExt cx="1748" cy="1556"/>
          </a:xfrm>
        </p:grpSpPr>
        <p:sp>
          <p:nvSpPr>
            <p:cNvPr id="1257" name="任意多边形 167144">
              <a:extLst>
                <a:ext uri="{FF2B5EF4-FFF2-40B4-BE49-F238E27FC236}">
                  <a16:creationId xmlns:a16="http://schemas.microsoft.com/office/drawing/2014/main" id="{C33379E3-28E0-4EEF-84D3-05BC38A18B57}"/>
                </a:ext>
              </a:extLst>
            </p:cNvPr>
            <p:cNvSpPr>
              <a:spLocks noChangeArrowheads="1"/>
            </p:cNvSpPr>
            <p:nvPr userDrawn="1"/>
          </p:nvSpPr>
          <p:spPr bwMode="auto">
            <a:xfrm>
              <a:off x="4161" y="-5"/>
              <a:ext cx="1585" cy="1443"/>
            </a:xfrm>
            <a:custGeom>
              <a:avLst/>
              <a:gdLst/>
              <a:ahLst/>
              <a:cxnLst>
                <a:cxn ang="0">
                  <a:pos x="23" y="4"/>
                </a:cxn>
                <a:cxn ang="0">
                  <a:pos x="11" y="71"/>
                </a:cxn>
                <a:cxn ang="0">
                  <a:pos x="25" y="393"/>
                </a:cxn>
                <a:cxn ang="0">
                  <a:pos x="54" y="457"/>
                </a:cxn>
                <a:cxn ang="0">
                  <a:pos x="158" y="482"/>
                </a:cxn>
                <a:cxn ang="0">
                  <a:pos x="204" y="495"/>
                </a:cxn>
                <a:cxn ang="0">
                  <a:pos x="520" y="475"/>
                </a:cxn>
                <a:cxn ang="0">
                  <a:pos x="533" y="167"/>
                </a:cxn>
                <a:cxn ang="0">
                  <a:pos x="369" y="16"/>
                </a:cxn>
                <a:cxn ang="0">
                  <a:pos x="249" y="29"/>
                </a:cxn>
                <a:cxn ang="0">
                  <a:pos x="198" y="11"/>
                </a:cxn>
                <a:cxn ang="0">
                  <a:pos x="151" y="2"/>
                </a:cxn>
                <a:cxn ang="0">
                  <a:pos x="23" y="4"/>
                </a:cxn>
              </a:cxnLst>
              <a:rect l="0" t="0" r="r" b="b"/>
              <a:pathLst>
                <a:path w="546" h="497">
                  <a:moveTo>
                    <a:pt x="23" y="4"/>
                  </a:moveTo>
                  <a:cubicBezTo>
                    <a:pt x="23" y="4"/>
                    <a:pt x="0" y="34"/>
                    <a:pt x="11" y="71"/>
                  </a:cubicBezTo>
                  <a:cubicBezTo>
                    <a:pt x="19" y="100"/>
                    <a:pt x="25" y="393"/>
                    <a:pt x="25" y="393"/>
                  </a:cubicBezTo>
                  <a:cubicBezTo>
                    <a:pt x="25" y="393"/>
                    <a:pt x="42" y="452"/>
                    <a:pt x="54" y="457"/>
                  </a:cubicBezTo>
                  <a:cubicBezTo>
                    <a:pt x="66" y="462"/>
                    <a:pt x="158" y="482"/>
                    <a:pt x="158" y="482"/>
                  </a:cubicBezTo>
                  <a:cubicBezTo>
                    <a:pt x="158" y="482"/>
                    <a:pt x="191" y="497"/>
                    <a:pt x="204" y="495"/>
                  </a:cubicBezTo>
                  <a:cubicBezTo>
                    <a:pt x="217" y="494"/>
                    <a:pt x="506" y="487"/>
                    <a:pt x="520" y="475"/>
                  </a:cubicBezTo>
                  <a:cubicBezTo>
                    <a:pt x="533" y="463"/>
                    <a:pt x="546" y="218"/>
                    <a:pt x="533" y="167"/>
                  </a:cubicBezTo>
                  <a:cubicBezTo>
                    <a:pt x="520" y="117"/>
                    <a:pt x="404" y="14"/>
                    <a:pt x="369" y="16"/>
                  </a:cubicBezTo>
                  <a:cubicBezTo>
                    <a:pt x="335" y="17"/>
                    <a:pt x="249" y="29"/>
                    <a:pt x="249" y="29"/>
                  </a:cubicBezTo>
                  <a:lnTo>
                    <a:pt x="198" y="11"/>
                  </a:lnTo>
                  <a:lnTo>
                    <a:pt x="151" y="2"/>
                  </a:lnTo>
                  <a:cubicBezTo>
                    <a:pt x="151" y="2"/>
                    <a:pt x="79" y="0"/>
                    <a:pt x="23" y="4"/>
                  </a:cubicBezTo>
                  <a:close/>
                </a:path>
              </a:pathLst>
            </a:custGeom>
            <a:solidFill>
              <a:schemeClr val="accent2"/>
            </a:solidFill>
            <a:ln w="0">
              <a:noFill/>
              <a:round/>
              <a:headEnd/>
              <a:tailEnd/>
            </a:ln>
          </p:spPr>
          <p:txBody>
            <a:bodyPr/>
            <a:lstStyle/>
            <a:p>
              <a:pPr>
                <a:defRPr/>
              </a:pPr>
              <a:endParaRPr lang="zh-CN" altLang="en-US"/>
            </a:p>
          </p:txBody>
        </p:sp>
        <p:grpSp>
          <p:nvGrpSpPr>
            <p:cNvPr id="1040" name="组合 167145">
              <a:extLst>
                <a:ext uri="{FF2B5EF4-FFF2-40B4-BE49-F238E27FC236}">
                  <a16:creationId xmlns:a16="http://schemas.microsoft.com/office/drawing/2014/main" id="{E1A36039-4764-4149-A40C-044ED1C96DE0}"/>
                </a:ext>
              </a:extLst>
            </p:cNvPr>
            <p:cNvGrpSpPr>
              <a:grpSpLocks/>
            </p:cNvGrpSpPr>
            <p:nvPr userDrawn="1"/>
          </p:nvGrpSpPr>
          <p:grpSpPr bwMode="auto">
            <a:xfrm>
              <a:off x="4080" y="0"/>
              <a:ext cx="1748" cy="1551"/>
              <a:chOff x="2918" y="18"/>
              <a:chExt cx="2958" cy="2699"/>
            </a:xfrm>
          </p:grpSpPr>
          <p:sp>
            <p:nvSpPr>
              <p:cNvPr id="1259" name="任意多边形 167146">
                <a:extLst>
                  <a:ext uri="{FF2B5EF4-FFF2-40B4-BE49-F238E27FC236}">
                    <a16:creationId xmlns:a16="http://schemas.microsoft.com/office/drawing/2014/main" id="{2EB5949B-1704-4DEA-92AC-AB7E3E742E3E}"/>
                  </a:ext>
                </a:extLst>
              </p:cNvPr>
              <p:cNvSpPr>
                <a:spLocks noChangeArrowheads="1"/>
              </p:cNvSpPr>
              <p:nvPr/>
            </p:nvSpPr>
            <p:spPr bwMode="auto">
              <a:xfrm>
                <a:off x="3060" y="18"/>
                <a:ext cx="490" cy="187"/>
              </a:xfrm>
              <a:custGeom>
                <a:avLst/>
                <a:gdLst/>
                <a:ahLst/>
                <a:cxnLst>
                  <a:cxn ang="0">
                    <a:pos x="71" y="25"/>
                  </a:cxn>
                  <a:cxn ang="0">
                    <a:pos x="91" y="20"/>
                  </a:cxn>
                  <a:cxn ang="0">
                    <a:pos x="92" y="17"/>
                  </a:cxn>
                  <a:cxn ang="0">
                    <a:pos x="88" y="0"/>
                  </a:cxn>
                  <a:cxn ang="0">
                    <a:pos x="25" y="0"/>
                  </a:cxn>
                  <a:cxn ang="0">
                    <a:pos x="10" y="22"/>
                  </a:cxn>
                  <a:cxn ang="0">
                    <a:pos x="71" y="25"/>
                  </a:cxn>
                </a:cxnLst>
                <a:rect l="0" t="0" r="r" b="b"/>
                <a:pathLst>
                  <a:path w="97" h="37">
                    <a:moveTo>
                      <a:pt x="71" y="25"/>
                    </a:moveTo>
                    <a:cubicBezTo>
                      <a:pt x="81" y="22"/>
                      <a:pt x="87" y="21"/>
                      <a:pt x="91" y="20"/>
                    </a:cubicBezTo>
                    <a:cubicBezTo>
                      <a:pt x="91" y="19"/>
                      <a:pt x="91" y="19"/>
                      <a:pt x="92" y="17"/>
                    </a:cubicBezTo>
                    <a:cubicBezTo>
                      <a:pt x="97" y="11"/>
                      <a:pt x="95" y="4"/>
                      <a:pt x="88" y="0"/>
                    </a:cubicBezTo>
                    <a:lnTo>
                      <a:pt x="25" y="0"/>
                    </a:lnTo>
                    <a:cubicBezTo>
                      <a:pt x="10" y="3"/>
                      <a:pt x="0" y="10"/>
                      <a:pt x="10" y="22"/>
                    </a:cubicBezTo>
                    <a:cubicBezTo>
                      <a:pt x="10" y="22"/>
                      <a:pt x="28" y="37"/>
                      <a:pt x="71" y="25"/>
                    </a:cubicBezTo>
                    <a:close/>
                  </a:path>
                </a:pathLst>
              </a:custGeom>
              <a:solidFill>
                <a:schemeClr val="bg1"/>
              </a:solidFill>
              <a:ln w="0">
                <a:noFill/>
                <a:round/>
                <a:headEnd/>
                <a:tailEnd/>
              </a:ln>
            </p:spPr>
            <p:txBody>
              <a:bodyPr/>
              <a:lstStyle/>
              <a:p>
                <a:pPr>
                  <a:defRPr/>
                </a:pPr>
                <a:endParaRPr lang="zh-CN" altLang="en-US"/>
              </a:p>
            </p:txBody>
          </p:sp>
          <p:sp>
            <p:nvSpPr>
              <p:cNvPr id="1260" name="任意多边形 167147">
                <a:extLst>
                  <a:ext uri="{FF2B5EF4-FFF2-40B4-BE49-F238E27FC236}">
                    <a16:creationId xmlns:a16="http://schemas.microsoft.com/office/drawing/2014/main" id="{3E296701-CEC4-4897-BD2C-0AF20234562B}"/>
                  </a:ext>
                </a:extLst>
              </p:cNvPr>
              <p:cNvSpPr>
                <a:spLocks noEditPoints="1" noChangeArrowheads="1"/>
              </p:cNvSpPr>
              <p:nvPr/>
            </p:nvSpPr>
            <p:spPr bwMode="auto">
              <a:xfrm>
                <a:off x="2918" y="18"/>
                <a:ext cx="2958" cy="2699"/>
              </a:xfrm>
              <a:custGeom>
                <a:avLst/>
                <a:gdLst/>
                <a:ahLst/>
                <a:cxnLst>
                  <a:cxn ang="0">
                    <a:pos x="504" y="1"/>
                  </a:cxn>
                  <a:cxn ang="0">
                    <a:pos x="157" y="0"/>
                  </a:cxn>
                  <a:cxn ang="0">
                    <a:pos x="225" y="21"/>
                  </a:cxn>
                  <a:cxn ang="0">
                    <a:pos x="174" y="39"/>
                  </a:cxn>
                  <a:cxn ang="0">
                    <a:pos x="207" y="71"/>
                  </a:cxn>
                  <a:cxn ang="0">
                    <a:pos x="74" y="60"/>
                  </a:cxn>
                  <a:cxn ang="0">
                    <a:pos x="26" y="63"/>
                  </a:cxn>
                  <a:cxn ang="0">
                    <a:pos x="199" y="487"/>
                  </a:cxn>
                  <a:cxn ang="0">
                    <a:pos x="144" y="341"/>
                  </a:cxn>
                  <a:cxn ang="0">
                    <a:pos x="105" y="376"/>
                  </a:cxn>
                  <a:cxn ang="0">
                    <a:pos x="94" y="435"/>
                  </a:cxn>
                  <a:cxn ang="0">
                    <a:pos x="124" y="265"/>
                  </a:cxn>
                  <a:cxn ang="0">
                    <a:pos x="153" y="228"/>
                  </a:cxn>
                  <a:cxn ang="0">
                    <a:pos x="209" y="237"/>
                  </a:cxn>
                  <a:cxn ang="0">
                    <a:pos x="188" y="306"/>
                  </a:cxn>
                  <a:cxn ang="0">
                    <a:pos x="192" y="395"/>
                  </a:cxn>
                  <a:cxn ang="0">
                    <a:pos x="515" y="483"/>
                  </a:cxn>
                  <a:cxn ang="0">
                    <a:pos x="454" y="427"/>
                  </a:cxn>
                  <a:cxn ang="0">
                    <a:pos x="425" y="345"/>
                  </a:cxn>
                  <a:cxn ang="0">
                    <a:pos x="396" y="270"/>
                  </a:cxn>
                  <a:cxn ang="0">
                    <a:pos x="460" y="256"/>
                  </a:cxn>
                  <a:cxn ang="0">
                    <a:pos x="407" y="223"/>
                  </a:cxn>
                  <a:cxn ang="0">
                    <a:pos x="439" y="226"/>
                  </a:cxn>
                  <a:cxn ang="0">
                    <a:pos x="438" y="209"/>
                  </a:cxn>
                  <a:cxn ang="0">
                    <a:pos x="376" y="211"/>
                  </a:cxn>
                  <a:cxn ang="0">
                    <a:pos x="357" y="343"/>
                  </a:cxn>
                  <a:cxn ang="0">
                    <a:pos x="347" y="230"/>
                  </a:cxn>
                  <a:cxn ang="0">
                    <a:pos x="331" y="182"/>
                  </a:cxn>
                  <a:cxn ang="0">
                    <a:pos x="347" y="136"/>
                  </a:cxn>
                  <a:cxn ang="0">
                    <a:pos x="339" y="99"/>
                  </a:cxn>
                  <a:cxn ang="0">
                    <a:pos x="331" y="62"/>
                  </a:cxn>
                  <a:cxn ang="0">
                    <a:pos x="369" y="103"/>
                  </a:cxn>
                  <a:cxn ang="0">
                    <a:pos x="415" y="47"/>
                  </a:cxn>
                  <a:cxn ang="0">
                    <a:pos x="409" y="95"/>
                  </a:cxn>
                  <a:cxn ang="0">
                    <a:pos x="401" y="130"/>
                  </a:cxn>
                  <a:cxn ang="0">
                    <a:pos x="401" y="181"/>
                  </a:cxn>
                  <a:cxn ang="0">
                    <a:pos x="558" y="181"/>
                  </a:cxn>
                  <a:cxn ang="0">
                    <a:pos x="554" y="76"/>
                  </a:cxn>
                  <a:cxn ang="0">
                    <a:pos x="249" y="69"/>
                  </a:cxn>
                  <a:cxn ang="0">
                    <a:pos x="293" y="93"/>
                  </a:cxn>
                  <a:cxn ang="0">
                    <a:pos x="171" y="195"/>
                  </a:cxn>
                  <a:cxn ang="0">
                    <a:pos x="69" y="98"/>
                  </a:cxn>
                  <a:cxn ang="0">
                    <a:pos x="191" y="106"/>
                  </a:cxn>
                  <a:cxn ang="0">
                    <a:pos x="220" y="105"/>
                  </a:cxn>
                  <a:cxn ang="0">
                    <a:pos x="302" y="121"/>
                  </a:cxn>
                  <a:cxn ang="0">
                    <a:pos x="276" y="256"/>
                  </a:cxn>
                  <a:cxn ang="0">
                    <a:pos x="260" y="137"/>
                  </a:cxn>
                  <a:cxn ang="0">
                    <a:pos x="171" y="195"/>
                  </a:cxn>
                  <a:cxn ang="0">
                    <a:pos x="223" y="225"/>
                  </a:cxn>
                  <a:cxn ang="0">
                    <a:pos x="247" y="158"/>
                  </a:cxn>
                  <a:cxn ang="0">
                    <a:pos x="326" y="292"/>
                  </a:cxn>
                  <a:cxn ang="0">
                    <a:pos x="215" y="321"/>
                  </a:cxn>
                  <a:cxn ang="0">
                    <a:pos x="309" y="277"/>
                  </a:cxn>
                  <a:cxn ang="0">
                    <a:pos x="318" y="133"/>
                  </a:cxn>
                  <a:cxn ang="0">
                    <a:pos x="313" y="213"/>
                  </a:cxn>
                  <a:cxn ang="0">
                    <a:pos x="299" y="144"/>
                  </a:cxn>
                  <a:cxn ang="0">
                    <a:pos x="507" y="179"/>
                  </a:cxn>
                  <a:cxn ang="0">
                    <a:pos x="461" y="162"/>
                  </a:cxn>
                </a:cxnLst>
                <a:rect l="0" t="0" r="r" b="b"/>
                <a:pathLst>
                  <a:path w="585" h="534">
                    <a:moveTo>
                      <a:pt x="554" y="76"/>
                    </a:moveTo>
                    <a:cubicBezTo>
                      <a:pt x="551" y="32"/>
                      <a:pt x="543" y="9"/>
                      <a:pt x="504" y="1"/>
                    </a:cubicBezTo>
                    <a:cubicBezTo>
                      <a:pt x="500" y="1"/>
                      <a:pt x="494" y="0"/>
                      <a:pt x="486" y="0"/>
                    </a:cubicBezTo>
                    <a:lnTo>
                      <a:pt x="157" y="0"/>
                    </a:lnTo>
                    <a:cubicBezTo>
                      <a:pt x="156" y="5"/>
                      <a:pt x="153" y="17"/>
                      <a:pt x="158" y="17"/>
                    </a:cubicBezTo>
                    <a:cubicBezTo>
                      <a:pt x="171" y="17"/>
                      <a:pt x="223" y="21"/>
                      <a:pt x="225" y="21"/>
                    </a:cubicBezTo>
                    <a:cubicBezTo>
                      <a:pt x="226" y="21"/>
                      <a:pt x="250" y="16"/>
                      <a:pt x="237" y="28"/>
                    </a:cubicBezTo>
                    <a:cubicBezTo>
                      <a:pt x="223" y="41"/>
                      <a:pt x="192" y="41"/>
                      <a:pt x="174" y="39"/>
                    </a:cubicBezTo>
                    <a:cubicBezTo>
                      <a:pt x="131" y="36"/>
                      <a:pt x="152" y="56"/>
                      <a:pt x="168" y="56"/>
                    </a:cubicBezTo>
                    <a:cubicBezTo>
                      <a:pt x="218" y="56"/>
                      <a:pt x="228" y="68"/>
                      <a:pt x="207" y="71"/>
                    </a:cubicBezTo>
                    <a:cubicBezTo>
                      <a:pt x="186" y="74"/>
                      <a:pt x="182" y="73"/>
                      <a:pt x="162" y="76"/>
                    </a:cubicBezTo>
                    <a:cubicBezTo>
                      <a:pt x="7" y="101"/>
                      <a:pt x="59" y="60"/>
                      <a:pt x="74" y="60"/>
                    </a:cubicBezTo>
                    <a:cubicBezTo>
                      <a:pt x="139" y="59"/>
                      <a:pt x="123" y="37"/>
                      <a:pt x="107" y="42"/>
                    </a:cubicBezTo>
                    <a:cubicBezTo>
                      <a:pt x="91" y="46"/>
                      <a:pt x="34" y="27"/>
                      <a:pt x="26" y="63"/>
                    </a:cubicBezTo>
                    <a:cubicBezTo>
                      <a:pt x="19" y="100"/>
                      <a:pt x="42" y="282"/>
                      <a:pt x="36" y="317"/>
                    </a:cubicBezTo>
                    <a:cubicBezTo>
                      <a:pt x="0" y="534"/>
                      <a:pt x="199" y="487"/>
                      <a:pt x="199" y="487"/>
                    </a:cubicBezTo>
                    <a:cubicBezTo>
                      <a:pt x="156" y="453"/>
                      <a:pt x="174" y="421"/>
                      <a:pt x="171" y="403"/>
                    </a:cubicBezTo>
                    <a:cubicBezTo>
                      <a:pt x="161" y="345"/>
                      <a:pt x="154" y="337"/>
                      <a:pt x="144" y="341"/>
                    </a:cubicBezTo>
                    <a:cubicBezTo>
                      <a:pt x="121" y="352"/>
                      <a:pt x="123" y="358"/>
                      <a:pt x="126" y="367"/>
                    </a:cubicBezTo>
                    <a:cubicBezTo>
                      <a:pt x="142" y="416"/>
                      <a:pt x="105" y="376"/>
                      <a:pt x="105" y="376"/>
                    </a:cubicBezTo>
                    <a:cubicBezTo>
                      <a:pt x="98" y="380"/>
                      <a:pt x="95" y="390"/>
                      <a:pt x="99" y="399"/>
                    </a:cubicBezTo>
                    <a:cubicBezTo>
                      <a:pt x="131" y="463"/>
                      <a:pt x="101" y="446"/>
                      <a:pt x="94" y="435"/>
                    </a:cubicBezTo>
                    <a:cubicBezTo>
                      <a:pt x="61" y="390"/>
                      <a:pt x="92" y="366"/>
                      <a:pt x="88" y="352"/>
                    </a:cubicBezTo>
                    <a:cubicBezTo>
                      <a:pt x="75" y="295"/>
                      <a:pt x="118" y="274"/>
                      <a:pt x="124" y="265"/>
                    </a:cubicBezTo>
                    <a:cubicBezTo>
                      <a:pt x="130" y="256"/>
                      <a:pt x="127" y="253"/>
                      <a:pt x="129" y="234"/>
                    </a:cubicBezTo>
                    <a:cubicBezTo>
                      <a:pt x="136" y="195"/>
                      <a:pt x="155" y="216"/>
                      <a:pt x="153" y="228"/>
                    </a:cubicBezTo>
                    <a:cubicBezTo>
                      <a:pt x="148" y="274"/>
                      <a:pt x="176" y="242"/>
                      <a:pt x="186" y="228"/>
                    </a:cubicBezTo>
                    <a:cubicBezTo>
                      <a:pt x="218" y="186"/>
                      <a:pt x="214" y="229"/>
                      <a:pt x="209" y="237"/>
                    </a:cubicBezTo>
                    <a:cubicBezTo>
                      <a:pt x="203" y="244"/>
                      <a:pt x="198" y="255"/>
                      <a:pt x="200" y="260"/>
                    </a:cubicBezTo>
                    <a:cubicBezTo>
                      <a:pt x="208" y="283"/>
                      <a:pt x="193" y="305"/>
                      <a:pt x="188" y="306"/>
                    </a:cubicBezTo>
                    <a:cubicBezTo>
                      <a:pt x="184" y="308"/>
                      <a:pt x="170" y="314"/>
                      <a:pt x="170" y="332"/>
                    </a:cubicBezTo>
                    <a:cubicBezTo>
                      <a:pt x="171" y="350"/>
                      <a:pt x="192" y="382"/>
                      <a:pt x="192" y="395"/>
                    </a:cubicBezTo>
                    <a:cubicBezTo>
                      <a:pt x="193" y="492"/>
                      <a:pt x="236" y="499"/>
                      <a:pt x="255" y="497"/>
                    </a:cubicBezTo>
                    <a:cubicBezTo>
                      <a:pt x="275" y="496"/>
                      <a:pt x="445" y="490"/>
                      <a:pt x="515" y="483"/>
                    </a:cubicBezTo>
                    <a:cubicBezTo>
                      <a:pt x="585" y="477"/>
                      <a:pt x="538" y="458"/>
                      <a:pt x="518" y="458"/>
                    </a:cubicBezTo>
                    <a:cubicBezTo>
                      <a:pt x="467" y="458"/>
                      <a:pt x="454" y="427"/>
                      <a:pt x="454" y="427"/>
                    </a:cubicBezTo>
                    <a:cubicBezTo>
                      <a:pt x="454" y="427"/>
                      <a:pt x="453" y="405"/>
                      <a:pt x="431" y="400"/>
                    </a:cubicBezTo>
                    <a:cubicBezTo>
                      <a:pt x="376" y="385"/>
                      <a:pt x="411" y="353"/>
                      <a:pt x="425" y="345"/>
                    </a:cubicBezTo>
                    <a:cubicBezTo>
                      <a:pt x="438" y="338"/>
                      <a:pt x="430" y="335"/>
                      <a:pt x="420" y="329"/>
                    </a:cubicBezTo>
                    <a:cubicBezTo>
                      <a:pt x="398" y="316"/>
                      <a:pt x="394" y="300"/>
                      <a:pt x="396" y="270"/>
                    </a:cubicBezTo>
                    <a:cubicBezTo>
                      <a:pt x="397" y="240"/>
                      <a:pt x="416" y="249"/>
                      <a:pt x="416" y="249"/>
                    </a:cubicBezTo>
                    <a:cubicBezTo>
                      <a:pt x="416" y="249"/>
                      <a:pt x="448" y="262"/>
                      <a:pt x="460" y="256"/>
                    </a:cubicBezTo>
                    <a:cubicBezTo>
                      <a:pt x="472" y="250"/>
                      <a:pt x="467" y="239"/>
                      <a:pt x="461" y="244"/>
                    </a:cubicBezTo>
                    <a:cubicBezTo>
                      <a:pt x="455" y="248"/>
                      <a:pt x="412" y="244"/>
                      <a:pt x="407" y="223"/>
                    </a:cubicBezTo>
                    <a:cubicBezTo>
                      <a:pt x="403" y="202"/>
                      <a:pt x="418" y="213"/>
                      <a:pt x="422" y="214"/>
                    </a:cubicBezTo>
                    <a:cubicBezTo>
                      <a:pt x="427" y="216"/>
                      <a:pt x="427" y="220"/>
                      <a:pt x="439" y="226"/>
                    </a:cubicBezTo>
                    <a:cubicBezTo>
                      <a:pt x="468" y="241"/>
                      <a:pt x="454" y="224"/>
                      <a:pt x="454" y="224"/>
                    </a:cubicBezTo>
                    <a:cubicBezTo>
                      <a:pt x="454" y="224"/>
                      <a:pt x="454" y="224"/>
                      <a:pt x="438" y="209"/>
                    </a:cubicBezTo>
                    <a:cubicBezTo>
                      <a:pt x="423" y="194"/>
                      <a:pt x="406" y="199"/>
                      <a:pt x="389" y="199"/>
                    </a:cubicBezTo>
                    <a:cubicBezTo>
                      <a:pt x="373" y="199"/>
                      <a:pt x="376" y="211"/>
                      <a:pt x="376" y="211"/>
                    </a:cubicBezTo>
                    <a:cubicBezTo>
                      <a:pt x="376" y="211"/>
                      <a:pt x="373" y="242"/>
                      <a:pt x="370" y="291"/>
                    </a:cubicBezTo>
                    <a:cubicBezTo>
                      <a:pt x="368" y="341"/>
                      <a:pt x="360" y="347"/>
                      <a:pt x="357" y="343"/>
                    </a:cubicBezTo>
                    <a:cubicBezTo>
                      <a:pt x="354" y="338"/>
                      <a:pt x="350" y="313"/>
                      <a:pt x="350" y="305"/>
                    </a:cubicBezTo>
                    <a:cubicBezTo>
                      <a:pt x="350" y="298"/>
                      <a:pt x="345" y="264"/>
                      <a:pt x="347" y="230"/>
                    </a:cubicBezTo>
                    <a:cubicBezTo>
                      <a:pt x="350" y="195"/>
                      <a:pt x="356" y="210"/>
                      <a:pt x="334" y="201"/>
                    </a:cubicBezTo>
                    <a:cubicBezTo>
                      <a:pt x="311" y="192"/>
                      <a:pt x="323" y="182"/>
                      <a:pt x="331" y="182"/>
                    </a:cubicBezTo>
                    <a:cubicBezTo>
                      <a:pt x="338" y="182"/>
                      <a:pt x="350" y="189"/>
                      <a:pt x="352" y="181"/>
                    </a:cubicBezTo>
                    <a:cubicBezTo>
                      <a:pt x="356" y="160"/>
                      <a:pt x="359" y="141"/>
                      <a:pt x="347" y="136"/>
                    </a:cubicBezTo>
                    <a:cubicBezTo>
                      <a:pt x="322" y="127"/>
                      <a:pt x="332" y="121"/>
                      <a:pt x="341" y="118"/>
                    </a:cubicBezTo>
                    <a:cubicBezTo>
                      <a:pt x="350" y="115"/>
                      <a:pt x="352" y="94"/>
                      <a:pt x="339" y="99"/>
                    </a:cubicBezTo>
                    <a:cubicBezTo>
                      <a:pt x="313" y="107"/>
                      <a:pt x="316" y="85"/>
                      <a:pt x="321" y="82"/>
                    </a:cubicBezTo>
                    <a:cubicBezTo>
                      <a:pt x="325" y="79"/>
                      <a:pt x="334" y="83"/>
                      <a:pt x="331" y="62"/>
                    </a:cubicBezTo>
                    <a:cubicBezTo>
                      <a:pt x="328" y="41"/>
                      <a:pt x="347" y="34"/>
                      <a:pt x="351" y="53"/>
                    </a:cubicBezTo>
                    <a:cubicBezTo>
                      <a:pt x="354" y="73"/>
                      <a:pt x="363" y="112"/>
                      <a:pt x="369" y="103"/>
                    </a:cubicBezTo>
                    <a:cubicBezTo>
                      <a:pt x="375" y="94"/>
                      <a:pt x="385" y="57"/>
                      <a:pt x="395" y="41"/>
                    </a:cubicBezTo>
                    <a:cubicBezTo>
                      <a:pt x="406" y="24"/>
                      <a:pt x="418" y="38"/>
                      <a:pt x="415" y="47"/>
                    </a:cubicBezTo>
                    <a:cubicBezTo>
                      <a:pt x="401" y="88"/>
                      <a:pt x="426" y="90"/>
                      <a:pt x="426" y="90"/>
                    </a:cubicBezTo>
                    <a:cubicBezTo>
                      <a:pt x="426" y="90"/>
                      <a:pt x="423" y="96"/>
                      <a:pt x="409" y="95"/>
                    </a:cubicBezTo>
                    <a:cubicBezTo>
                      <a:pt x="382" y="92"/>
                      <a:pt x="393" y="110"/>
                      <a:pt x="405" y="115"/>
                    </a:cubicBezTo>
                    <a:cubicBezTo>
                      <a:pt x="431" y="124"/>
                      <a:pt x="414" y="130"/>
                      <a:pt x="401" y="130"/>
                    </a:cubicBezTo>
                    <a:cubicBezTo>
                      <a:pt x="387" y="130"/>
                      <a:pt x="381" y="134"/>
                      <a:pt x="378" y="148"/>
                    </a:cubicBezTo>
                    <a:cubicBezTo>
                      <a:pt x="369" y="191"/>
                      <a:pt x="401" y="181"/>
                      <a:pt x="401" y="181"/>
                    </a:cubicBezTo>
                    <a:cubicBezTo>
                      <a:pt x="452" y="195"/>
                      <a:pt x="528" y="188"/>
                      <a:pt x="528" y="188"/>
                    </a:cubicBezTo>
                    <a:cubicBezTo>
                      <a:pt x="543" y="192"/>
                      <a:pt x="552" y="189"/>
                      <a:pt x="558" y="181"/>
                    </a:cubicBezTo>
                    <a:lnTo>
                      <a:pt x="558" y="103"/>
                    </a:lnTo>
                    <a:cubicBezTo>
                      <a:pt x="556" y="93"/>
                      <a:pt x="555" y="84"/>
                      <a:pt x="554" y="76"/>
                    </a:cubicBezTo>
                    <a:close/>
                    <a:moveTo>
                      <a:pt x="231" y="77"/>
                    </a:moveTo>
                    <a:cubicBezTo>
                      <a:pt x="233" y="65"/>
                      <a:pt x="249" y="69"/>
                      <a:pt x="249" y="69"/>
                    </a:cubicBezTo>
                    <a:cubicBezTo>
                      <a:pt x="249" y="69"/>
                      <a:pt x="278" y="79"/>
                      <a:pt x="290" y="78"/>
                    </a:cubicBezTo>
                    <a:cubicBezTo>
                      <a:pt x="301" y="76"/>
                      <a:pt x="318" y="93"/>
                      <a:pt x="293" y="93"/>
                    </a:cubicBezTo>
                    <a:cubicBezTo>
                      <a:pt x="267" y="93"/>
                      <a:pt x="228" y="104"/>
                      <a:pt x="231" y="77"/>
                    </a:cubicBezTo>
                    <a:close/>
                    <a:moveTo>
                      <a:pt x="171" y="195"/>
                    </a:moveTo>
                    <a:cubicBezTo>
                      <a:pt x="153" y="195"/>
                      <a:pt x="46" y="237"/>
                      <a:pt x="45" y="128"/>
                    </a:cubicBezTo>
                    <a:cubicBezTo>
                      <a:pt x="45" y="104"/>
                      <a:pt x="39" y="83"/>
                      <a:pt x="69" y="98"/>
                    </a:cubicBezTo>
                    <a:cubicBezTo>
                      <a:pt x="99" y="112"/>
                      <a:pt x="72" y="111"/>
                      <a:pt x="137" y="108"/>
                    </a:cubicBezTo>
                    <a:cubicBezTo>
                      <a:pt x="137" y="108"/>
                      <a:pt x="184" y="110"/>
                      <a:pt x="191" y="106"/>
                    </a:cubicBezTo>
                    <a:cubicBezTo>
                      <a:pt x="199" y="101"/>
                      <a:pt x="192" y="91"/>
                      <a:pt x="207" y="91"/>
                    </a:cubicBezTo>
                    <a:cubicBezTo>
                      <a:pt x="222" y="90"/>
                      <a:pt x="220" y="105"/>
                      <a:pt x="220" y="105"/>
                    </a:cubicBezTo>
                    <a:cubicBezTo>
                      <a:pt x="220" y="105"/>
                      <a:pt x="207" y="124"/>
                      <a:pt x="305" y="111"/>
                    </a:cubicBezTo>
                    <a:cubicBezTo>
                      <a:pt x="317" y="109"/>
                      <a:pt x="327" y="121"/>
                      <a:pt x="302" y="121"/>
                    </a:cubicBezTo>
                    <a:cubicBezTo>
                      <a:pt x="290" y="122"/>
                      <a:pt x="272" y="128"/>
                      <a:pt x="278" y="143"/>
                    </a:cubicBezTo>
                    <a:cubicBezTo>
                      <a:pt x="284" y="158"/>
                      <a:pt x="276" y="256"/>
                      <a:pt x="276" y="256"/>
                    </a:cubicBezTo>
                    <a:cubicBezTo>
                      <a:pt x="276" y="256"/>
                      <a:pt x="271" y="274"/>
                      <a:pt x="262" y="245"/>
                    </a:cubicBezTo>
                    <a:cubicBezTo>
                      <a:pt x="259" y="235"/>
                      <a:pt x="262" y="144"/>
                      <a:pt x="260" y="137"/>
                    </a:cubicBezTo>
                    <a:cubicBezTo>
                      <a:pt x="259" y="129"/>
                      <a:pt x="217" y="122"/>
                      <a:pt x="215" y="154"/>
                    </a:cubicBezTo>
                    <a:cubicBezTo>
                      <a:pt x="214" y="185"/>
                      <a:pt x="205" y="195"/>
                      <a:pt x="171" y="195"/>
                    </a:cubicBezTo>
                    <a:close/>
                    <a:moveTo>
                      <a:pt x="237" y="231"/>
                    </a:moveTo>
                    <a:cubicBezTo>
                      <a:pt x="230" y="240"/>
                      <a:pt x="219" y="247"/>
                      <a:pt x="223" y="225"/>
                    </a:cubicBezTo>
                    <a:cubicBezTo>
                      <a:pt x="228" y="202"/>
                      <a:pt x="232" y="170"/>
                      <a:pt x="232" y="155"/>
                    </a:cubicBezTo>
                    <a:cubicBezTo>
                      <a:pt x="232" y="155"/>
                      <a:pt x="244" y="135"/>
                      <a:pt x="247" y="158"/>
                    </a:cubicBezTo>
                    <a:cubicBezTo>
                      <a:pt x="250" y="181"/>
                      <a:pt x="244" y="221"/>
                      <a:pt x="237" y="231"/>
                    </a:cubicBezTo>
                    <a:close/>
                    <a:moveTo>
                      <a:pt x="326" y="292"/>
                    </a:moveTo>
                    <a:cubicBezTo>
                      <a:pt x="327" y="320"/>
                      <a:pt x="355" y="400"/>
                      <a:pt x="286" y="399"/>
                    </a:cubicBezTo>
                    <a:cubicBezTo>
                      <a:pt x="217" y="398"/>
                      <a:pt x="214" y="409"/>
                      <a:pt x="215" y="321"/>
                    </a:cubicBezTo>
                    <a:cubicBezTo>
                      <a:pt x="216" y="236"/>
                      <a:pt x="225" y="253"/>
                      <a:pt x="230" y="264"/>
                    </a:cubicBezTo>
                    <a:cubicBezTo>
                      <a:pt x="230" y="264"/>
                      <a:pt x="253" y="318"/>
                      <a:pt x="309" y="277"/>
                    </a:cubicBezTo>
                    <a:cubicBezTo>
                      <a:pt x="319" y="269"/>
                      <a:pt x="324" y="263"/>
                      <a:pt x="326" y="292"/>
                    </a:cubicBezTo>
                    <a:close/>
                    <a:moveTo>
                      <a:pt x="318" y="133"/>
                    </a:moveTo>
                    <a:cubicBezTo>
                      <a:pt x="338" y="148"/>
                      <a:pt x="316" y="165"/>
                      <a:pt x="316" y="165"/>
                    </a:cubicBezTo>
                    <a:cubicBezTo>
                      <a:pt x="316" y="165"/>
                      <a:pt x="302" y="189"/>
                      <a:pt x="313" y="213"/>
                    </a:cubicBezTo>
                    <a:cubicBezTo>
                      <a:pt x="324" y="237"/>
                      <a:pt x="324" y="265"/>
                      <a:pt x="301" y="239"/>
                    </a:cubicBezTo>
                    <a:cubicBezTo>
                      <a:pt x="279" y="214"/>
                      <a:pt x="293" y="156"/>
                      <a:pt x="299" y="144"/>
                    </a:cubicBezTo>
                    <a:cubicBezTo>
                      <a:pt x="299" y="144"/>
                      <a:pt x="299" y="118"/>
                      <a:pt x="318" y="133"/>
                    </a:cubicBezTo>
                    <a:close/>
                    <a:moveTo>
                      <a:pt x="507" y="179"/>
                    </a:moveTo>
                    <a:cubicBezTo>
                      <a:pt x="498" y="185"/>
                      <a:pt x="507" y="179"/>
                      <a:pt x="465" y="177"/>
                    </a:cubicBezTo>
                    <a:cubicBezTo>
                      <a:pt x="423" y="176"/>
                      <a:pt x="461" y="162"/>
                      <a:pt x="461" y="162"/>
                    </a:cubicBezTo>
                    <a:cubicBezTo>
                      <a:pt x="565" y="166"/>
                      <a:pt x="516" y="173"/>
                      <a:pt x="507" y="179"/>
                    </a:cubicBezTo>
                    <a:close/>
                  </a:path>
                </a:pathLst>
              </a:custGeom>
              <a:solidFill>
                <a:schemeClr val="bg1"/>
              </a:solidFill>
              <a:ln w="0">
                <a:noFill/>
                <a:round/>
                <a:headEnd/>
                <a:tailEnd/>
              </a:ln>
            </p:spPr>
            <p:txBody>
              <a:bodyPr/>
              <a:lstStyle/>
              <a:p>
                <a:pPr>
                  <a:defRPr/>
                </a:pPr>
                <a:endParaRPr lang="zh-CN" altLang="en-US"/>
              </a:p>
            </p:txBody>
          </p:sp>
          <p:sp>
            <p:nvSpPr>
              <p:cNvPr id="1261" name="任意多边形 167148">
                <a:extLst>
                  <a:ext uri="{FF2B5EF4-FFF2-40B4-BE49-F238E27FC236}">
                    <a16:creationId xmlns:a16="http://schemas.microsoft.com/office/drawing/2014/main" id="{A9B54865-ED67-46E1-ACB6-0BEEAA8AE8EF}"/>
                  </a:ext>
                </a:extLst>
              </p:cNvPr>
              <p:cNvSpPr>
                <a:spLocks noChangeArrowheads="1"/>
              </p:cNvSpPr>
              <p:nvPr/>
            </p:nvSpPr>
            <p:spPr bwMode="auto">
              <a:xfrm>
                <a:off x="3621" y="1286"/>
                <a:ext cx="237" cy="283"/>
              </a:xfrm>
              <a:custGeom>
                <a:avLst/>
                <a:gdLst/>
                <a:ahLst/>
                <a:cxnLst>
                  <a:cxn ang="0">
                    <a:pos x="40" y="15"/>
                  </a:cxn>
                  <a:cxn ang="0">
                    <a:pos x="27" y="56"/>
                  </a:cxn>
                  <a:cxn ang="0">
                    <a:pos x="40" y="15"/>
                  </a:cxn>
                </a:cxnLst>
                <a:rect l="0" t="0" r="r" b="b"/>
                <a:pathLst>
                  <a:path w="47" h="56">
                    <a:moveTo>
                      <a:pt x="40" y="15"/>
                    </a:moveTo>
                    <a:cubicBezTo>
                      <a:pt x="37" y="0"/>
                      <a:pt x="0" y="23"/>
                      <a:pt x="27" y="56"/>
                    </a:cubicBezTo>
                    <a:cubicBezTo>
                      <a:pt x="27" y="56"/>
                      <a:pt x="47" y="49"/>
                      <a:pt x="40" y="15"/>
                    </a:cubicBezTo>
                    <a:close/>
                  </a:path>
                </a:pathLst>
              </a:custGeom>
              <a:solidFill>
                <a:schemeClr val="bg1"/>
              </a:solidFill>
              <a:ln w="0">
                <a:noFill/>
                <a:round/>
                <a:headEnd/>
                <a:tailEnd/>
              </a:ln>
            </p:spPr>
            <p:txBody>
              <a:bodyPr/>
              <a:lstStyle/>
              <a:p>
                <a:pPr>
                  <a:defRPr/>
                </a:pPr>
                <a:endParaRPr lang="zh-CN" altLang="en-US"/>
              </a:p>
            </p:txBody>
          </p:sp>
          <p:sp>
            <p:nvSpPr>
              <p:cNvPr id="1262" name="任意多边形 167149">
                <a:extLst>
                  <a:ext uri="{FF2B5EF4-FFF2-40B4-BE49-F238E27FC236}">
                    <a16:creationId xmlns:a16="http://schemas.microsoft.com/office/drawing/2014/main" id="{F2E4D1BD-F614-4193-8813-630F89F8AAB6}"/>
                  </a:ext>
                </a:extLst>
              </p:cNvPr>
              <p:cNvSpPr>
                <a:spLocks noChangeArrowheads="1"/>
              </p:cNvSpPr>
              <p:nvPr/>
            </p:nvSpPr>
            <p:spPr bwMode="auto">
              <a:xfrm>
                <a:off x="3402" y="1403"/>
                <a:ext cx="209" cy="379"/>
              </a:xfrm>
              <a:custGeom>
                <a:avLst/>
                <a:gdLst/>
                <a:ahLst/>
                <a:cxnLst>
                  <a:cxn ang="0">
                    <a:pos x="19" y="27"/>
                  </a:cxn>
                  <a:cxn ang="0">
                    <a:pos x="12" y="69"/>
                  </a:cxn>
                  <a:cxn ang="0">
                    <a:pos x="40" y="45"/>
                  </a:cxn>
                  <a:cxn ang="0">
                    <a:pos x="37" y="24"/>
                  </a:cxn>
                  <a:cxn ang="0">
                    <a:pos x="19" y="27"/>
                  </a:cxn>
                </a:cxnLst>
                <a:rect l="0" t="0" r="r" b="b"/>
                <a:pathLst>
                  <a:path w="41" h="75">
                    <a:moveTo>
                      <a:pt x="19" y="27"/>
                    </a:moveTo>
                    <a:cubicBezTo>
                      <a:pt x="0" y="54"/>
                      <a:pt x="6" y="63"/>
                      <a:pt x="12" y="69"/>
                    </a:cubicBezTo>
                    <a:cubicBezTo>
                      <a:pt x="18" y="75"/>
                      <a:pt x="30" y="74"/>
                      <a:pt x="40" y="45"/>
                    </a:cubicBezTo>
                    <a:cubicBezTo>
                      <a:pt x="40" y="45"/>
                      <a:pt x="32" y="31"/>
                      <a:pt x="37" y="24"/>
                    </a:cubicBezTo>
                    <a:cubicBezTo>
                      <a:pt x="41" y="16"/>
                      <a:pt x="38" y="0"/>
                      <a:pt x="19" y="27"/>
                    </a:cubicBezTo>
                    <a:close/>
                  </a:path>
                </a:pathLst>
              </a:custGeom>
              <a:solidFill>
                <a:schemeClr val="bg1"/>
              </a:solidFill>
              <a:ln w="0">
                <a:noFill/>
                <a:round/>
                <a:headEnd/>
                <a:tailEnd/>
              </a:ln>
            </p:spPr>
            <p:txBody>
              <a:bodyPr/>
              <a:lstStyle/>
              <a:p>
                <a:pPr>
                  <a:defRPr/>
                </a:pPr>
                <a:endParaRPr lang="zh-CN" altLang="en-US"/>
              </a:p>
            </p:txBody>
          </p:sp>
          <p:sp>
            <p:nvSpPr>
              <p:cNvPr id="1263" name="任意多边形 167150">
                <a:extLst>
                  <a:ext uri="{FF2B5EF4-FFF2-40B4-BE49-F238E27FC236}">
                    <a16:creationId xmlns:a16="http://schemas.microsoft.com/office/drawing/2014/main" id="{8FA1F9DA-8B81-4A98-83DA-C693995E406D}"/>
                  </a:ext>
                </a:extLst>
              </p:cNvPr>
              <p:cNvSpPr>
                <a:spLocks noChangeArrowheads="1"/>
              </p:cNvSpPr>
              <p:nvPr/>
            </p:nvSpPr>
            <p:spPr bwMode="auto">
              <a:xfrm>
                <a:off x="3273" y="645"/>
                <a:ext cx="683" cy="319"/>
              </a:xfrm>
              <a:custGeom>
                <a:avLst/>
                <a:gdLst/>
                <a:ahLst/>
                <a:cxnLst>
                  <a:cxn ang="0">
                    <a:pos x="112" y="4"/>
                  </a:cxn>
                  <a:cxn ang="0">
                    <a:pos x="24" y="4"/>
                  </a:cxn>
                  <a:cxn ang="0">
                    <a:pos x="2" y="25"/>
                  </a:cxn>
                  <a:cxn ang="0">
                    <a:pos x="60" y="58"/>
                  </a:cxn>
                  <a:cxn ang="0">
                    <a:pos x="96" y="54"/>
                  </a:cxn>
                  <a:cxn ang="0">
                    <a:pos x="113" y="53"/>
                  </a:cxn>
                  <a:cxn ang="0">
                    <a:pos x="112" y="4"/>
                  </a:cxn>
                </a:cxnLst>
                <a:rect l="0" t="0" r="r" b="b"/>
                <a:pathLst>
                  <a:path w="135" h="63">
                    <a:moveTo>
                      <a:pt x="112" y="4"/>
                    </a:moveTo>
                    <a:cubicBezTo>
                      <a:pt x="105" y="9"/>
                      <a:pt x="24" y="4"/>
                      <a:pt x="24" y="4"/>
                    </a:cubicBezTo>
                    <a:cubicBezTo>
                      <a:pt x="15" y="4"/>
                      <a:pt x="3" y="1"/>
                      <a:pt x="2" y="25"/>
                    </a:cubicBezTo>
                    <a:cubicBezTo>
                      <a:pt x="0" y="63"/>
                      <a:pt x="48" y="58"/>
                      <a:pt x="60" y="58"/>
                    </a:cubicBezTo>
                    <a:cubicBezTo>
                      <a:pt x="72" y="58"/>
                      <a:pt x="84" y="48"/>
                      <a:pt x="96" y="54"/>
                    </a:cubicBezTo>
                    <a:cubicBezTo>
                      <a:pt x="96" y="54"/>
                      <a:pt x="107" y="63"/>
                      <a:pt x="113" y="53"/>
                    </a:cubicBezTo>
                    <a:cubicBezTo>
                      <a:pt x="135" y="13"/>
                      <a:pt x="120" y="0"/>
                      <a:pt x="112" y="4"/>
                    </a:cubicBezTo>
                    <a:close/>
                  </a:path>
                </a:pathLst>
              </a:custGeom>
              <a:solidFill>
                <a:schemeClr val="bg1"/>
              </a:solidFill>
              <a:ln w="0">
                <a:noFill/>
                <a:round/>
                <a:headEnd/>
                <a:tailEnd/>
              </a:ln>
            </p:spPr>
            <p:txBody>
              <a:bodyPr/>
              <a:lstStyle/>
              <a:p>
                <a:pPr>
                  <a:defRPr/>
                </a:pPr>
                <a:endParaRPr lang="zh-CN" altLang="en-US"/>
              </a:p>
            </p:txBody>
          </p:sp>
          <p:sp>
            <p:nvSpPr>
              <p:cNvPr id="1264" name="任意多边形 167151">
                <a:extLst>
                  <a:ext uri="{FF2B5EF4-FFF2-40B4-BE49-F238E27FC236}">
                    <a16:creationId xmlns:a16="http://schemas.microsoft.com/office/drawing/2014/main" id="{C5301E83-1003-4A91-B7D8-93E8236DD755}"/>
                  </a:ext>
                </a:extLst>
              </p:cNvPr>
              <p:cNvSpPr>
                <a:spLocks noChangeArrowheads="1"/>
              </p:cNvSpPr>
              <p:nvPr/>
            </p:nvSpPr>
            <p:spPr bwMode="auto">
              <a:xfrm>
                <a:off x="4046" y="1544"/>
                <a:ext cx="490" cy="517"/>
              </a:xfrm>
              <a:custGeom>
                <a:avLst/>
                <a:gdLst/>
                <a:ahLst/>
                <a:cxnLst>
                  <a:cxn ang="0">
                    <a:pos x="67" y="5"/>
                  </a:cxn>
                  <a:cxn ang="0">
                    <a:pos x="31" y="5"/>
                  </a:cxn>
                  <a:cxn ang="0">
                    <a:pos x="12" y="57"/>
                  </a:cxn>
                  <a:cxn ang="0">
                    <a:pos x="79" y="62"/>
                  </a:cxn>
                  <a:cxn ang="0">
                    <a:pos x="67" y="5"/>
                  </a:cxn>
                </a:cxnLst>
                <a:rect l="0" t="0" r="r" b="b"/>
                <a:pathLst>
                  <a:path w="97" h="102">
                    <a:moveTo>
                      <a:pt x="67" y="5"/>
                    </a:moveTo>
                    <a:cubicBezTo>
                      <a:pt x="55" y="10"/>
                      <a:pt x="31" y="5"/>
                      <a:pt x="31" y="5"/>
                    </a:cubicBezTo>
                    <a:cubicBezTo>
                      <a:pt x="0" y="6"/>
                      <a:pt x="16" y="39"/>
                      <a:pt x="12" y="57"/>
                    </a:cubicBezTo>
                    <a:cubicBezTo>
                      <a:pt x="8" y="76"/>
                      <a:pt x="63" y="102"/>
                      <a:pt x="79" y="62"/>
                    </a:cubicBezTo>
                    <a:cubicBezTo>
                      <a:pt x="97" y="20"/>
                      <a:pt x="79" y="0"/>
                      <a:pt x="67" y="5"/>
                    </a:cubicBezTo>
                    <a:close/>
                  </a:path>
                </a:pathLst>
              </a:custGeom>
              <a:solidFill>
                <a:schemeClr val="bg1"/>
              </a:solidFill>
              <a:ln w="0">
                <a:noFill/>
                <a:round/>
                <a:headEnd/>
                <a:tailEnd/>
              </a:ln>
            </p:spPr>
            <p:txBody>
              <a:bodyPr/>
              <a:lstStyle/>
              <a:p>
                <a:pPr>
                  <a:defRPr/>
                </a:pPr>
                <a:endParaRPr lang="zh-CN" altLang="en-US"/>
              </a:p>
            </p:txBody>
          </p:sp>
          <p:sp>
            <p:nvSpPr>
              <p:cNvPr id="1265" name="任意多边形 167152">
                <a:extLst>
                  <a:ext uri="{FF2B5EF4-FFF2-40B4-BE49-F238E27FC236}">
                    <a16:creationId xmlns:a16="http://schemas.microsoft.com/office/drawing/2014/main" id="{5BF31ECE-1098-483C-AF1C-EFCC3561A9D6}"/>
                  </a:ext>
                </a:extLst>
              </p:cNvPr>
              <p:cNvSpPr>
                <a:spLocks noChangeArrowheads="1"/>
              </p:cNvSpPr>
              <p:nvPr/>
            </p:nvSpPr>
            <p:spPr bwMode="auto">
              <a:xfrm>
                <a:off x="5173" y="1024"/>
                <a:ext cx="500" cy="96"/>
              </a:xfrm>
              <a:custGeom>
                <a:avLst/>
                <a:gdLst/>
                <a:ahLst/>
                <a:cxnLst>
                  <a:cxn ang="0">
                    <a:pos x="15" y="0"/>
                  </a:cxn>
                  <a:cxn ang="0">
                    <a:pos x="40" y="15"/>
                  </a:cxn>
                  <a:cxn ang="0">
                    <a:pos x="15" y="0"/>
                  </a:cxn>
                </a:cxnLst>
                <a:rect l="0" t="0" r="r" b="b"/>
                <a:pathLst>
                  <a:path w="99" h="19">
                    <a:moveTo>
                      <a:pt x="15" y="0"/>
                    </a:moveTo>
                    <a:cubicBezTo>
                      <a:pt x="0" y="0"/>
                      <a:pt x="19" y="19"/>
                      <a:pt x="40" y="15"/>
                    </a:cubicBezTo>
                    <a:cubicBezTo>
                      <a:pt x="99" y="1"/>
                      <a:pt x="15" y="0"/>
                      <a:pt x="15" y="0"/>
                    </a:cubicBezTo>
                    <a:close/>
                  </a:path>
                </a:pathLst>
              </a:custGeom>
              <a:solidFill>
                <a:schemeClr val="bg1"/>
              </a:solidFill>
              <a:ln w="0">
                <a:noFill/>
                <a:round/>
                <a:headEnd/>
                <a:tailEnd/>
              </a:ln>
            </p:spPr>
            <p:txBody>
              <a:bodyPr/>
              <a:lstStyle/>
              <a:p>
                <a:pPr>
                  <a:defRPr/>
                </a:pPr>
                <a:endParaRPr lang="zh-CN" altLang="en-US"/>
              </a:p>
            </p:txBody>
          </p:sp>
          <p:sp>
            <p:nvSpPr>
              <p:cNvPr id="1266" name="任意多边形 167153">
                <a:extLst>
                  <a:ext uri="{FF2B5EF4-FFF2-40B4-BE49-F238E27FC236}">
                    <a16:creationId xmlns:a16="http://schemas.microsoft.com/office/drawing/2014/main" id="{758F79AB-E803-47B6-8365-A82AA5C29680}"/>
                  </a:ext>
                </a:extLst>
              </p:cNvPr>
              <p:cNvSpPr>
                <a:spLocks noChangeArrowheads="1"/>
              </p:cNvSpPr>
              <p:nvPr/>
            </p:nvSpPr>
            <p:spPr bwMode="auto">
              <a:xfrm>
                <a:off x="5339" y="1003"/>
                <a:ext cx="385" cy="237"/>
              </a:xfrm>
              <a:custGeom>
                <a:avLst/>
                <a:gdLst/>
                <a:ahLst/>
                <a:cxnLst>
                  <a:cxn ang="0">
                    <a:pos x="21" y="37"/>
                  </a:cxn>
                  <a:cxn ang="0">
                    <a:pos x="70" y="17"/>
                  </a:cxn>
                  <a:cxn ang="0">
                    <a:pos x="48" y="3"/>
                  </a:cxn>
                  <a:cxn ang="0">
                    <a:pos x="19" y="32"/>
                  </a:cxn>
                  <a:cxn ang="0">
                    <a:pos x="21" y="37"/>
                  </a:cxn>
                </a:cxnLst>
                <a:rect l="0" t="0" r="r" b="b"/>
                <a:pathLst>
                  <a:path w="76" h="47">
                    <a:moveTo>
                      <a:pt x="21" y="37"/>
                    </a:moveTo>
                    <a:cubicBezTo>
                      <a:pt x="21" y="37"/>
                      <a:pt x="50" y="47"/>
                      <a:pt x="70" y="17"/>
                    </a:cubicBezTo>
                    <a:cubicBezTo>
                      <a:pt x="76" y="7"/>
                      <a:pt x="65" y="0"/>
                      <a:pt x="48" y="3"/>
                    </a:cubicBezTo>
                    <a:cubicBezTo>
                      <a:pt x="39" y="5"/>
                      <a:pt x="39" y="32"/>
                      <a:pt x="19" y="32"/>
                    </a:cubicBezTo>
                    <a:cubicBezTo>
                      <a:pt x="0" y="32"/>
                      <a:pt x="21" y="37"/>
                      <a:pt x="21" y="37"/>
                    </a:cubicBezTo>
                    <a:close/>
                  </a:path>
                </a:pathLst>
              </a:custGeom>
              <a:solidFill>
                <a:schemeClr val="bg1"/>
              </a:solidFill>
              <a:ln w="0">
                <a:noFill/>
                <a:round/>
                <a:headEnd/>
                <a:tailEnd/>
              </a:ln>
            </p:spPr>
            <p:txBody>
              <a:bodyPr/>
              <a:lstStyle/>
              <a:p>
                <a:pPr>
                  <a:defRPr/>
                </a:pPr>
                <a:endParaRPr lang="zh-CN" altLang="en-US"/>
              </a:p>
            </p:txBody>
          </p:sp>
          <p:sp>
            <p:nvSpPr>
              <p:cNvPr id="1267" name="任意多边形 167154">
                <a:extLst>
                  <a:ext uri="{FF2B5EF4-FFF2-40B4-BE49-F238E27FC236}">
                    <a16:creationId xmlns:a16="http://schemas.microsoft.com/office/drawing/2014/main" id="{A60630F2-857D-4839-9B84-09F15DD70420}"/>
                  </a:ext>
                </a:extLst>
              </p:cNvPr>
              <p:cNvSpPr>
                <a:spLocks noChangeArrowheads="1"/>
              </p:cNvSpPr>
              <p:nvPr/>
            </p:nvSpPr>
            <p:spPr bwMode="auto">
              <a:xfrm>
                <a:off x="5325" y="1201"/>
                <a:ext cx="415" cy="187"/>
              </a:xfrm>
              <a:custGeom>
                <a:avLst/>
                <a:gdLst/>
                <a:ahLst/>
                <a:cxnLst>
                  <a:cxn ang="0">
                    <a:pos x="72" y="6"/>
                  </a:cxn>
                  <a:cxn ang="0">
                    <a:pos x="24" y="17"/>
                  </a:cxn>
                  <a:cxn ang="0">
                    <a:pos x="17" y="26"/>
                  </a:cxn>
                  <a:cxn ang="0">
                    <a:pos x="76" y="23"/>
                  </a:cxn>
                  <a:cxn ang="0">
                    <a:pos x="82" y="20"/>
                  </a:cxn>
                  <a:cxn ang="0">
                    <a:pos x="82" y="0"/>
                  </a:cxn>
                  <a:cxn ang="0">
                    <a:pos x="72" y="6"/>
                  </a:cxn>
                </a:cxnLst>
                <a:rect l="0" t="0" r="r" b="b"/>
                <a:pathLst>
                  <a:path w="82" h="37">
                    <a:moveTo>
                      <a:pt x="72" y="6"/>
                    </a:moveTo>
                    <a:cubicBezTo>
                      <a:pt x="57" y="23"/>
                      <a:pt x="24" y="17"/>
                      <a:pt x="24" y="17"/>
                    </a:cubicBezTo>
                    <a:cubicBezTo>
                      <a:pt x="24" y="17"/>
                      <a:pt x="0" y="16"/>
                      <a:pt x="17" y="26"/>
                    </a:cubicBezTo>
                    <a:cubicBezTo>
                      <a:pt x="33" y="37"/>
                      <a:pt x="53" y="32"/>
                      <a:pt x="76" y="23"/>
                    </a:cubicBezTo>
                    <a:cubicBezTo>
                      <a:pt x="78" y="22"/>
                      <a:pt x="80" y="21"/>
                      <a:pt x="82" y="20"/>
                    </a:cubicBezTo>
                    <a:lnTo>
                      <a:pt x="82" y="0"/>
                    </a:lnTo>
                    <a:cubicBezTo>
                      <a:pt x="79" y="1"/>
                      <a:pt x="75" y="2"/>
                      <a:pt x="72" y="6"/>
                    </a:cubicBezTo>
                    <a:close/>
                  </a:path>
                </a:pathLst>
              </a:custGeom>
              <a:solidFill>
                <a:schemeClr val="bg1"/>
              </a:solidFill>
              <a:ln w="0">
                <a:noFill/>
                <a:round/>
                <a:headEnd/>
                <a:tailEnd/>
              </a:ln>
            </p:spPr>
            <p:txBody>
              <a:bodyPr/>
              <a:lstStyle/>
              <a:p>
                <a:pPr>
                  <a:defRPr/>
                </a:pPr>
                <a:endParaRPr lang="zh-CN" altLang="en-US"/>
              </a:p>
            </p:txBody>
          </p:sp>
          <p:sp>
            <p:nvSpPr>
              <p:cNvPr id="1268" name="任意多边形 167155">
                <a:extLst>
                  <a:ext uri="{FF2B5EF4-FFF2-40B4-BE49-F238E27FC236}">
                    <a16:creationId xmlns:a16="http://schemas.microsoft.com/office/drawing/2014/main" id="{A8287CD9-84B2-4F9F-B0F0-C0024146987C}"/>
                  </a:ext>
                </a:extLst>
              </p:cNvPr>
              <p:cNvSpPr>
                <a:spLocks noChangeArrowheads="1"/>
              </p:cNvSpPr>
              <p:nvPr/>
            </p:nvSpPr>
            <p:spPr bwMode="auto">
              <a:xfrm>
                <a:off x="5001" y="1378"/>
                <a:ext cx="699" cy="167"/>
              </a:xfrm>
              <a:custGeom>
                <a:avLst/>
                <a:gdLst/>
                <a:ahLst/>
                <a:cxnLst>
                  <a:cxn ang="0">
                    <a:pos x="21" y="1"/>
                  </a:cxn>
                  <a:cxn ang="0">
                    <a:pos x="8" y="14"/>
                  </a:cxn>
                  <a:cxn ang="0">
                    <a:pos x="57" y="22"/>
                  </a:cxn>
                  <a:cxn ang="0">
                    <a:pos x="117" y="23"/>
                  </a:cxn>
                  <a:cxn ang="0">
                    <a:pos x="114" y="8"/>
                  </a:cxn>
                  <a:cxn ang="0">
                    <a:pos x="82" y="3"/>
                  </a:cxn>
                  <a:cxn ang="0">
                    <a:pos x="21" y="1"/>
                  </a:cxn>
                </a:cxnLst>
                <a:rect l="0" t="0" r="r" b="b"/>
                <a:pathLst>
                  <a:path w="138" h="33">
                    <a:moveTo>
                      <a:pt x="21" y="1"/>
                    </a:moveTo>
                    <a:cubicBezTo>
                      <a:pt x="21" y="1"/>
                      <a:pt x="0" y="8"/>
                      <a:pt x="8" y="14"/>
                    </a:cubicBezTo>
                    <a:cubicBezTo>
                      <a:pt x="15" y="20"/>
                      <a:pt x="48" y="22"/>
                      <a:pt x="57" y="22"/>
                    </a:cubicBezTo>
                    <a:cubicBezTo>
                      <a:pt x="66" y="22"/>
                      <a:pt x="96" y="33"/>
                      <a:pt x="117" y="23"/>
                    </a:cubicBezTo>
                    <a:cubicBezTo>
                      <a:pt x="138" y="12"/>
                      <a:pt x="123" y="9"/>
                      <a:pt x="114" y="8"/>
                    </a:cubicBezTo>
                    <a:cubicBezTo>
                      <a:pt x="105" y="6"/>
                      <a:pt x="102" y="0"/>
                      <a:pt x="82" y="3"/>
                    </a:cubicBezTo>
                    <a:cubicBezTo>
                      <a:pt x="37" y="11"/>
                      <a:pt x="21" y="1"/>
                      <a:pt x="21" y="1"/>
                    </a:cubicBezTo>
                    <a:close/>
                  </a:path>
                </a:pathLst>
              </a:custGeom>
              <a:solidFill>
                <a:schemeClr val="bg1"/>
              </a:solidFill>
              <a:ln w="0">
                <a:noFill/>
                <a:round/>
                <a:headEnd/>
                <a:tailEnd/>
              </a:ln>
            </p:spPr>
            <p:txBody>
              <a:bodyPr/>
              <a:lstStyle/>
              <a:p>
                <a:pPr>
                  <a:defRPr/>
                </a:pPr>
                <a:endParaRPr lang="zh-CN" altLang="en-US"/>
              </a:p>
            </p:txBody>
          </p:sp>
          <p:sp>
            <p:nvSpPr>
              <p:cNvPr id="1269" name="任意多边形 167156">
                <a:extLst>
                  <a:ext uri="{FF2B5EF4-FFF2-40B4-BE49-F238E27FC236}">
                    <a16:creationId xmlns:a16="http://schemas.microsoft.com/office/drawing/2014/main" id="{D0D8F412-9D87-4620-930E-C09FD94F764C}"/>
                  </a:ext>
                </a:extLst>
              </p:cNvPr>
              <p:cNvSpPr>
                <a:spLocks noChangeArrowheads="1"/>
              </p:cNvSpPr>
              <p:nvPr/>
            </p:nvSpPr>
            <p:spPr bwMode="auto">
              <a:xfrm>
                <a:off x="5078" y="1540"/>
                <a:ext cx="565" cy="146"/>
              </a:xfrm>
              <a:custGeom>
                <a:avLst/>
                <a:gdLst/>
                <a:ahLst/>
                <a:cxnLst>
                  <a:cxn ang="0">
                    <a:pos x="98" y="19"/>
                  </a:cxn>
                  <a:cxn ang="0">
                    <a:pos x="103" y="4"/>
                  </a:cxn>
                  <a:cxn ang="0">
                    <a:pos x="74" y="10"/>
                  </a:cxn>
                  <a:cxn ang="0">
                    <a:pos x="36" y="6"/>
                  </a:cxn>
                  <a:cxn ang="0">
                    <a:pos x="2" y="4"/>
                  </a:cxn>
                  <a:cxn ang="0">
                    <a:pos x="98" y="19"/>
                  </a:cxn>
                </a:cxnLst>
                <a:rect l="0" t="0" r="r" b="b"/>
                <a:pathLst>
                  <a:path w="112" h="29">
                    <a:moveTo>
                      <a:pt x="98" y="19"/>
                    </a:moveTo>
                    <a:cubicBezTo>
                      <a:pt x="112" y="13"/>
                      <a:pt x="111" y="0"/>
                      <a:pt x="103" y="4"/>
                    </a:cubicBezTo>
                    <a:cubicBezTo>
                      <a:pt x="96" y="9"/>
                      <a:pt x="83" y="10"/>
                      <a:pt x="74" y="10"/>
                    </a:cubicBezTo>
                    <a:cubicBezTo>
                      <a:pt x="65" y="11"/>
                      <a:pt x="45" y="3"/>
                      <a:pt x="36" y="6"/>
                    </a:cubicBezTo>
                    <a:cubicBezTo>
                      <a:pt x="27" y="9"/>
                      <a:pt x="2" y="4"/>
                      <a:pt x="2" y="4"/>
                    </a:cubicBezTo>
                    <a:cubicBezTo>
                      <a:pt x="0" y="29"/>
                      <a:pt x="83" y="25"/>
                      <a:pt x="98" y="19"/>
                    </a:cubicBezTo>
                    <a:close/>
                  </a:path>
                </a:pathLst>
              </a:custGeom>
              <a:solidFill>
                <a:schemeClr val="bg1"/>
              </a:solidFill>
              <a:ln w="0">
                <a:noFill/>
                <a:round/>
                <a:headEnd/>
                <a:tailEnd/>
              </a:ln>
            </p:spPr>
            <p:txBody>
              <a:bodyPr/>
              <a:lstStyle/>
              <a:p>
                <a:pPr>
                  <a:defRPr/>
                </a:pPr>
                <a:endParaRPr lang="zh-CN" altLang="en-US"/>
              </a:p>
            </p:txBody>
          </p:sp>
          <p:sp>
            <p:nvSpPr>
              <p:cNvPr id="1270" name="任意多边形 167157">
                <a:extLst>
                  <a:ext uri="{FF2B5EF4-FFF2-40B4-BE49-F238E27FC236}">
                    <a16:creationId xmlns:a16="http://schemas.microsoft.com/office/drawing/2014/main" id="{A4F6D190-26B1-4FBB-9DD2-584BD7B83000}"/>
                  </a:ext>
                </a:extLst>
              </p:cNvPr>
              <p:cNvSpPr>
                <a:spLocks noChangeArrowheads="1"/>
              </p:cNvSpPr>
              <p:nvPr/>
            </p:nvSpPr>
            <p:spPr bwMode="auto">
              <a:xfrm>
                <a:off x="5041" y="1657"/>
                <a:ext cx="581" cy="479"/>
              </a:xfrm>
              <a:custGeom>
                <a:avLst/>
                <a:gdLst/>
                <a:ahLst/>
                <a:cxnLst>
                  <a:cxn ang="0">
                    <a:pos x="3" y="53"/>
                  </a:cxn>
                  <a:cxn ang="0">
                    <a:pos x="26" y="54"/>
                  </a:cxn>
                  <a:cxn ang="0">
                    <a:pos x="50" y="77"/>
                  </a:cxn>
                  <a:cxn ang="0">
                    <a:pos x="59" y="84"/>
                  </a:cxn>
                  <a:cxn ang="0">
                    <a:pos x="81" y="52"/>
                  </a:cxn>
                  <a:cxn ang="0">
                    <a:pos x="111" y="52"/>
                  </a:cxn>
                  <a:cxn ang="0">
                    <a:pos x="79" y="27"/>
                  </a:cxn>
                  <a:cxn ang="0">
                    <a:pos x="37" y="16"/>
                  </a:cxn>
                  <a:cxn ang="0">
                    <a:pos x="12" y="41"/>
                  </a:cxn>
                  <a:cxn ang="0">
                    <a:pos x="3" y="53"/>
                  </a:cxn>
                </a:cxnLst>
                <a:rect l="0" t="0" r="r" b="b"/>
                <a:pathLst>
                  <a:path w="115" h="95">
                    <a:moveTo>
                      <a:pt x="3" y="53"/>
                    </a:moveTo>
                    <a:cubicBezTo>
                      <a:pt x="5" y="60"/>
                      <a:pt x="14" y="68"/>
                      <a:pt x="26" y="54"/>
                    </a:cubicBezTo>
                    <a:cubicBezTo>
                      <a:pt x="48" y="29"/>
                      <a:pt x="48" y="72"/>
                      <a:pt x="50" y="77"/>
                    </a:cubicBezTo>
                    <a:cubicBezTo>
                      <a:pt x="51" y="81"/>
                      <a:pt x="54" y="95"/>
                      <a:pt x="59" y="84"/>
                    </a:cubicBezTo>
                    <a:cubicBezTo>
                      <a:pt x="63" y="74"/>
                      <a:pt x="70" y="39"/>
                      <a:pt x="81" y="52"/>
                    </a:cubicBezTo>
                    <a:cubicBezTo>
                      <a:pt x="100" y="76"/>
                      <a:pt x="115" y="54"/>
                      <a:pt x="111" y="52"/>
                    </a:cubicBezTo>
                    <a:cubicBezTo>
                      <a:pt x="106" y="51"/>
                      <a:pt x="79" y="37"/>
                      <a:pt x="79" y="27"/>
                    </a:cubicBezTo>
                    <a:cubicBezTo>
                      <a:pt x="79" y="16"/>
                      <a:pt x="42" y="0"/>
                      <a:pt x="37" y="16"/>
                    </a:cubicBezTo>
                    <a:cubicBezTo>
                      <a:pt x="33" y="33"/>
                      <a:pt x="12" y="41"/>
                      <a:pt x="12" y="41"/>
                    </a:cubicBezTo>
                    <a:cubicBezTo>
                      <a:pt x="0" y="44"/>
                      <a:pt x="2" y="45"/>
                      <a:pt x="3" y="53"/>
                    </a:cubicBezTo>
                    <a:close/>
                  </a:path>
                </a:pathLst>
              </a:custGeom>
              <a:solidFill>
                <a:schemeClr val="bg1"/>
              </a:solidFill>
              <a:ln w="0">
                <a:noFill/>
                <a:round/>
                <a:headEnd/>
                <a:tailEnd/>
              </a:ln>
            </p:spPr>
            <p:txBody>
              <a:bodyPr/>
              <a:lstStyle/>
              <a:p>
                <a:pPr>
                  <a:defRPr/>
                </a:pPr>
                <a:endParaRPr lang="zh-CN" altLang="en-US"/>
              </a:p>
            </p:txBody>
          </p:sp>
          <p:sp>
            <p:nvSpPr>
              <p:cNvPr id="1271" name="任意多边形 167158">
                <a:extLst>
                  <a:ext uri="{FF2B5EF4-FFF2-40B4-BE49-F238E27FC236}">
                    <a16:creationId xmlns:a16="http://schemas.microsoft.com/office/drawing/2014/main" id="{F48B1774-E8CE-4E38-95C1-93AAB3592A6C}"/>
                  </a:ext>
                </a:extLst>
              </p:cNvPr>
              <p:cNvSpPr>
                <a:spLocks noChangeArrowheads="1"/>
              </p:cNvSpPr>
              <p:nvPr/>
            </p:nvSpPr>
            <p:spPr bwMode="auto">
              <a:xfrm>
                <a:off x="5420" y="1463"/>
                <a:ext cx="330" cy="854"/>
              </a:xfrm>
              <a:custGeom>
                <a:avLst/>
                <a:gdLst/>
                <a:ahLst/>
                <a:cxnLst>
                  <a:cxn ang="0">
                    <a:pos x="51" y="40"/>
                  </a:cxn>
                  <a:cxn ang="0">
                    <a:pos x="22" y="49"/>
                  </a:cxn>
                  <a:cxn ang="0">
                    <a:pos x="22" y="59"/>
                  </a:cxn>
                  <a:cxn ang="0">
                    <a:pos x="50" y="90"/>
                  </a:cxn>
                  <a:cxn ang="0">
                    <a:pos x="34" y="118"/>
                  </a:cxn>
                  <a:cxn ang="0">
                    <a:pos x="0" y="148"/>
                  </a:cxn>
                  <a:cxn ang="0">
                    <a:pos x="17" y="155"/>
                  </a:cxn>
                  <a:cxn ang="0">
                    <a:pos x="47" y="166"/>
                  </a:cxn>
                  <a:cxn ang="0">
                    <a:pos x="63" y="162"/>
                  </a:cxn>
                  <a:cxn ang="0">
                    <a:pos x="65" y="0"/>
                  </a:cxn>
                  <a:cxn ang="0">
                    <a:pos x="51" y="40"/>
                  </a:cxn>
                </a:cxnLst>
                <a:rect l="0" t="0" r="r" b="b"/>
                <a:pathLst>
                  <a:path w="65" h="169">
                    <a:moveTo>
                      <a:pt x="51" y="40"/>
                    </a:moveTo>
                    <a:cubicBezTo>
                      <a:pt x="44" y="46"/>
                      <a:pt x="30" y="49"/>
                      <a:pt x="22" y="49"/>
                    </a:cubicBezTo>
                    <a:cubicBezTo>
                      <a:pt x="13" y="48"/>
                      <a:pt x="14" y="56"/>
                      <a:pt x="22" y="59"/>
                    </a:cubicBezTo>
                    <a:cubicBezTo>
                      <a:pt x="30" y="62"/>
                      <a:pt x="49" y="75"/>
                      <a:pt x="50" y="90"/>
                    </a:cubicBezTo>
                    <a:cubicBezTo>
                      <a:pt x="50" y="104"/>
                      <a:pt x="51" y="115"/>
                      <a:pt x="34" y="118"/>
                    </a:cubicBezTo>
                    <a:cubicBezTo>
                      <a:pt x="18" y="122"/>
                      <a:pt x="3" y="124"/>
                      <a:pt x="0" y="148"/>
                    </a:cubicBezTo>
                    <a:cubicBezTo>
                      <a:pt x="0" y="148"/>
                      <a:pt x="10" y="154"/>
                      <a:pt x="17" y="155"/>
                    </a:cubicBezTo>
                    <a:cubicBezTo>
                      <a:pt x="23" y="155"/>
                      <a:pt x="42" y="163"/>
                      <a:pt x="47" y="166"/>
                    </a:cubicBezTo>
                    <a:cubicBezTo>
                      <a:pt x="51" y="169"/>
                      <a:pt x="58" y="167"/>
                      <a:pt x="63" y="162"/>
                    </a:cubicBezTo>
                    <a:lnTo>
                      <a:pt x="65" y="0"/>
                    </a:lnTo>
                    <a:cubicBezTo>
                      <a:pt x="64" y="8"/>
                      <a:pt x="58" y="36"/>
                      <a:pt x="51" y="40"/>
                    </a:cubicBezTo>
                    <a:close/>
                  </a:path>
                </a:pathLst>
              </a:custGeom>
              <a:solidFill>
                <a:schemeClr val="bg1"/>
              </a:solidFill>
              <a:ln w="0">
                <a:noFill/>
                <a:round/>
                <a:headEnd/>
                <a:tailEnd/>
              </a:ln>
            </p:spPr>
            <p:txBody>
              <a:bodyPr/>
              <a:lstStyle/>
              <a:p>
                <a:pPr>
                  <a:defRPr/>
                </a:pPr>
                <a:endParaRPr lang="zh-CN" altLang="en-US"/>
              </a:p>
            </p:txBody>
          </p:sp>
        </p:grpSp>
      </p:grpSp>
      <p:sp>
        <p:nvSpPr>
          <p:cNvPr id="1034" name="标题 167159">
            <a:extLst>
              <a:ext uri="{FF2B5EF4-FFF2-40B4-BE49-F238E27FC236}">
                <a16:creationId xmlns:a16="http://schemas.microsoft.com/office/drawing/2014/main" id="{43158D15-3950-4A82-B00A-979CDFACEE81}"/>
              </a:ext>
            </a:extLst>
          </p:cNvPr>
          <p:cNvSpPr>
            <a:spLocks noGrp="1" noRot="1" noChangeArrowheads="1"/>
          </p:cNvSpPr>
          <p:nvPr>
            <p:ph type="title" idx="4294967295"/>
          </p:nvPr>
        </p:nvSpPr>
        <p:spPr bwMode="auto">
          <a:xfrm>
            <a:off x="298450" y="228600"/>
            <a:ext cx="8540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35" name="文本占位符 167160">
            <a:extLst>
              <a:ext uri="{FF2B5EF4-FFF2-40B4-BE49-F238E27FC236}">
                <a16:creationId xmlns:a16="http://schemas.microsoft.com/office/drawing/2014/main" id="{6F57749D-3AB6-4215-9C2D-FC7E08988069}"/>
              </a:ext>
            </a:extLst>
          </p:cNvPr>
          <p:cNvSpPr>
            <a:spLocks noGrp="1" noRot="1" noChangeArrowheads="1"/>
          </p:cNvSpPr>
          <p:nvPr>
            <p:ph type="body" idx="4294967295"/>
          </p:nvPr>
        </p:nvSpPr>
        <p:spPr bwMode="auto">
          <a:xfrm>
            <a:off x="609600" y="1600200"/>
            <a:ext cx="8153400"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67162" name="日期占位符 167161">
            <a:extLst>
              <a:ext uri="{FF2B5EF4-FFF2-40B4-BE49-F238E27FC236}">
                <a16:creationId xmlns:a16="http://schemas.microsoft.com/office/drawing/2014/main" id="{D219E604-9C00-4BC6-936A-D8D457CD6C27}"/>
              </a:ext>
            </a:extLst>
          </p:cNvPr>
          <p:cNvSpPr>
            <a:spLocks noGrp="1"/>
          </p:cNvSpPr>
          <p:nvPr>
            <p:ph type="dt" sz="half" idx="2"/>
          </p:nvPr>
        </p:nvSpPr>
        <p:spPr>
          <a:xfrm>
            <a:off x="298450" y="6245225"/>
            <a:ext cx="2289175" cy="476250"/>
          </a:xfrm>
          <a:prstGeom prst="rect">
            <a:avLst/>
          </a:prstGeom>
          <a:noFill/>
          <a:ln w="9525">
            <a:noFill/>
          </a:ln>
        </p:spPr>
        <p:txBody>
          <a:bodyPr/>
          <a:lstStyle>
            <a:lvl1pPr>
              <a:defRPr sz="1400" noProof="1" dirty="0">
                <a:latin typeface="Arial" panose="020B0604020202020204" pitchFamily="34" charset="0"/>
              </a:defRPr>
            </a:lvl1pPr>
          </a:lstStyle>
          <a:p>
            <a:pPr>
              <a:defRPr/>
            </a:pPr>
            <a:fld id="{DD0A0166-94DD-4149-A862-01D233A6A023}" type="datetime1">
              <a:rPr lang="zh-CN" altLang="en-US"/>
              <a:pPr>
                <a:defRPr/>
              </a:pPr>
              <a:t>2019/5/9</a:t>
            </a:fld>
            <a:endParaRPr lang="zh-CN" altLang="en-US">
              <a:latin typeface="Calibri" panose="020F0502020204030204" pitchFamily="34" charset="0"/>
            </a:endParaRPr>
          </a:p>
        </p:txBody>
      </p:sp>
      <p:sp>
        <p:nvSpPr>
          <p:cNvPr id="167163" name="页脚占位符 167162">
            <a:extLst>
              <a:ext uri="{FF2B5EF4-FFF2-40B4-BE49-F238E27FC236}">
                <a16:creationId xmlns:a16="http://schemas.microsoft.com/office/drawing/2014/main" id="{DFB512F8-918D-4000-A844-32256189E037}"/>
              </a:ext>
            </a:extLst>
          </p:cNvPr>
          <p:cNvSpPr>
            <a:spLocks noGrp="1"/>
          </p:cNvSpPr>
          <p:nvPr>
            <p:ph type="ftr" sz="quarter" idx="3"/>
          </p:nvPr>
        </p:nvSpPr>
        <p:spPr>
          <a:xfrm>
            <a:off x="3121025" y="6245225"/>
            <a:ext cx="2895600" cy="476250"/>
          </a:xfrm>
          <a:prstGeom prst="rect">
            <a:avLst/>
          </a:prstGeom>
          <a:noFill/>
          <a:ln w="9525">
            <a:noFill/>
          </a:ln>
        </p:spPr>
        <p:txBody>
          <a:bodyPr/>
          <a:lstStyle>
            <a:lvl1pPr algn="ctr">
              <a:defRPr sz="1400" noProof="1">
                <a:latin typeface="Arial" panose="020B0604020202020204" pitchFamily="34" charset="0"/>
              </a:defRPr>
            </a:lvl1pPr>
          </a:lstStyle>
          <a:p>
            <a:pPr>
              <a:defRPr/>
            </a:pPr>
            <a:endParaRPr lang="zh-CN" altLang="en-US"/>
          </a:p>
        </p:txBody>
      </p:sp>
      <p:sp>
        <p:nvSpPr>
          <p:cNvPr id="167164" name="灯片编号占位符 167163">
            <a:extLst>
              <a:ext uri="{FF2B5EF4-FFF2-40B4-BE49-F238E27FC236}">
                <a16:creationId xmlns:a16="http://schemas.microsoft.com/office/drawing/2014/main" id="{4B6F3515-5EC8-4DD5-876B-5EC138DF3668}"/>
              </a:ext>
            </a:extLst>
          </p:cNvPr>
          <p:cNvSpPr>
            <a:spLocks noGrp="1"/>
          </p:cNvSpPr>
          <p:nvPr>
            <p:ph type="sldNum" sz="quarter" idx="4"/>
          </p:nvPr>
        </p:nvSpPr>
        <p:spPr>
          <a:xfrm>
            <a:off x="6550025" y="6245225"/>
            <a:ext cx="2289175"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r">
              <a:defRPr sz="1400"/>
            </a:lvl1pPr>
          </a:lstStyle>
          <a:p>
            <a:fld id="{31B1CC50-8D3E-4672-A680-C9F76CE7E3EA}" type="slidenum">
              <a:rPr lang="zh-CN" altLang="en-US"/>
              <a:pPr/>
              <a:t>‹#›</a:t>
            </a:fld>
            <a:endParaRPr lang="zh-CN" altLang="en-US">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719"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Lst>
  <p:hf sldNum="0" hdr="0" ftr="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宋体" pitchFamily="2" charset="-122"/>
        </a:defRPr>
      </a:lvl2pPr>
      <a:lvl3pPr algn="ctr" rtl="0" eaLnBrk="0" fontAlgn="base" hangingPunct="0">
        <a:spcBef>
          <a:spcPct val="0"/>
        </a:spcBef>
        <a:spcAft>
          <a:spcPct val="0"/>
        </a:spcAft>
        <a:defRPr sz="4400">
          <a:solidFill>
            <a:schemeClr val="tx2"/>
          </a:solidFill>
          <a:latin typeface="Arial" pitchFamily="34" charset="0"/>
          <a:ea typeface="宋体" pitchFamily="2" charset="-122"/>
        </a:defRPr>
      </a:lvl3pPr>
      <a:lvl4pPr algn="ctr" rtl="0" eaLnBrk="0" fontAlgn="base" hangingPunct="0">
        <a:spcBef>
          <a:spcPct val="0"/>
        </a:spcBef>
        <a:spcAft>
          <a:spcPct val="0"/>
        </a:spcAft>
        <a:defRPr sz="4400">
          <a:solidFill>
            <a:schemeClr val="tx2"/>
          </a:solidFill>
          <a:latin typeface="Arial" pitchFamily="34" charset="0"/>
          <a:ea typeface="宋体" pitchFamily="2" charset="-122"/>
        </a:defRPr>
      </a:lvl4pPr>
      <a:lvl5pPr algn="ctr" rtl="0" eaLnBrk="0" fontAlgn="base" hangingPunct="0">
        <a:spcBef>
          <a:spcPct val="0"/>
        </a:spcBef>
        <a:spcAft>
          <a:spcPct val="0"/>
        </a:spcAft>
        <a:defRPr sz="4400">
          <a:solidFill>
            <a:schemeClr val="tx2"/>
          </a:solidFill>
          <a:latin typeface="Arial" pitchFamily="34" charset="0"/>
          <a:ea typeface="宋体" pitchFamily="2" charset="-122"/>
        </a:defRPr>
      </a:lvl5pPr>
      <a:lvl6pPr marL="457200" algn="ctr" rtl="0" fontAlgn="base">
        <a:spcBef>
          <a:spcPct val="0"/>
        </a:spcBef>
        <a:spcAft>
          <a:spcPct val="0"/>
        </a:spcAft>
        <a:defRPr sz="4400">
          <a:solidFill>
            <a:schemeClr val="tx2"/>
          </a:solidFill>
          <a:latin typeface="Arial" pitchFamily="34" charset="0"/>
          <a:ea typeface="宋体" pitchFamily="2" charset="-122"/>
        </a:defRPr>
      </a:lvl6pPr>
      <a:lvl7pPr marL="914400" algn="ctr" rtl="0" fontAlgn="base">
        <a:spcBef>
          <a:spcPct val="0"/>
        </a:spcBef>
        <a:spcAft>
          <a:spcPct val="0"/>
        </a:spcAft>
        <a:defRPr sz="4400">
          <a:solidFill>
            <a:schemeClr val="tx2"/>
          </a:solidFill>
          <a:latin typeface="Arial" pitchFamily="34" charset="0"/>
          <a:ea typeface="宋体" pitchFamily="2" charset="-122"/>
        </a:defRPr>
      </a:lvl7pPr>
      <a:lvl8pPr marL="1371600" algn="ctr" rtl="0" fontAlgn="base">
        <a:spcBef>
          <a:spcPct val="0"/>
        </a:spcBef>
        <a:spcAft>
          <a:spcPct val="0"/>
        </a:spcAft>
        <a:defRPr sz="4400">
          <a:solidFill>
            <a:schemeClr val="tx2"/>
          </a:solidFill>
          <a:latin typeface="Arial" pitchFamily="34" charset="0"/>
          <a:ea typeface="宋体" pitchFamily="2" charset="-122"/>
        </a:defRPr>
      </a:lvl8pPr>
      <a:lvl9pPr marL="1828800" algn="ctr" rtl="0" fontAlgn="base">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lr>
          <a:schemeClr val="tx2"/>
        </a:buClr>
        <a:buSzPct val="85000"/>
        <a:buFont typeface="Wingdings" panose="05000000000000000000" pitchFamily="2" charset="2"/>
        <a:buChar char="Ø"/>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lr>
          <a:schemeClr val="hlink"/>
        </a:buClr>
        <a:buSzPct val="95000"/>
        <a:buFont typeface="Wingdings" panose="05000000000000000000" pitchFamily="2" charset="2"/>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lr>
          <a:schemeClr val="tx2"/>
        </a:buClr>
        <a:buSzPct val="90000"/>
        <a:buFont typeface="Wingdings" panose="05000000000000000000" pitchFamily="2" charset="2"/>
        <a:buChar char="Ø"/>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lr>
          <a:schemeClr val="hlink"/>
        </a:buClr>
        <a:buFont typeface="Wingdings 2" panose="05020102010507070707" pitchFamily="18" charset="2"/>
        <a:buChar char="¡"/>
        <a:defRPr sz="2000" kern="120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2000" b="0" i="0" u="none" kern="1200" baseline="0">
          <a:solidFill>
            <a:schemeClr val="tx1"/>
          </a:solidFill>
          <a:latin typeface="+mn-lt"/>
          <a:ea typeface="+mn-ea"/>
          <a:cs typeface="+mn-cs"/>
        </a:defRPr>
      </a:lvl9pPr>
    </p:bodyStyle>
    <p:other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矩形 103428">
            <a:extLst>
              <a:ext uri="{FF2B5EF4-FFF2-40B4-BE49-F238E27FC236}">
                <a16:creationId xmlns:a16="http://schemas.microsoft.com/office/drawing/2014/main" id="{AF4184FC-D426-46E7-890D-6CE7F6685764}"/>
              </a:ext>
            </a:extLst>
          </p:cNvPr>
          <p:cNvSpPr>
            <a:spLocks noChangeArrowheads="1" noChangeShapeType="1" noTextEdit="1"/>
          </p:cNvSpPr>
          <p:nvPr/>
        </p:nvSpPr>
        <p:spPr bwMode="auto">
          <a:xfrm>
            <a:off x="1395413" y="1814513"/>
            <a:ext cx="6026150" cy="2770187"/>
          </a:xfrm>
          <a:prstGeom prst="rect">
            <a:avLst/>
          </a:prstGeom>
        </p:spPr>
        <p:txBody>
          <a:bodyPr wrap="none" fromWordArt="1">
            <a:prstTxWarp prst="textPlain">
              <a:avLst>
                <a:gd name="adj" fmla="val 50000"/>
              </a:avLst>
            </a:prstTxWarp>
          </a:bodyPr>
          <a:lstStyle/>
          <a:p>
            <a:pPr algn="ctr"/>
            <a:r>
              <a:rPr lang="zh-CN" altLang="en-US" sz="4400" kern="10">
                <a:ln w="19050">
                  <a:solidFill>
                    <a:srgbClr val="FF0000"/>
                  </a:solidFill>
                  <a:round/>
                  <a:headEnd/>
                  <a:tailEnd/>
                </a:ln>
                <a:solidFill>
                  <a:srgbClr val="0066CC"/>
                </a:solidFill>
                <a:effectLst>
                  <a:outerShdw dist="35921" dir="2700000" algn="ctr" rotWithShape="0">
                    <a:srgbClr val="990000"/>
                  </a:outerShdw>
                </a:effectLst>
                <a:latin typeface="宋体" panose="02010600030101010101" pitchFamily="2" charset="-122"/>
              </a:rPr>
              <a:t>评分细则指明方向</a:t>
            </a:r>
          </a:p>
          <a:p>
            <a:pPr algn="ctr"/>
            <a:r>
              <a:rPr lang="zh-CN" altLang="en-US" sz="4400" kern="10">
                <a:ln w="19050">
                  <a:solidFill>
                    <a:srgbClr val="FF0000"/>
                  </a:solidFill>
                  <a:round/>
                  <a:headEnd/>
                  <a:tailEnd/>
                </a:ln>
                <a:solidFill>
                  <a:srgbClr val="0066CC"/>
                </a:solidFill>
                <a:effectLst>
                  <a:outerShdw dist="35921" dir="2700000" algn="ctr" rotWithShape="0">
                    <a:srgbClr val="990000"/>
                  </a:outerShdw>
                </a:effectLst>
                <a:latin typeface="宋体" panose="02010600030101010101" pitchFamily="2" charset="-122"/>
              </a:rPr>
              <a:t>规范答题赢得高考</a:t>
            </a:r>
          </a:p>
        </p:txBody>
      </p:sp>
      <p:sp>
        <p:nvSpPr>
          <p:cNvPr id="3075" name="日期占位符 1">
            <a:extLst>
              <a:ext uri="{FF2B5EF4-FFF2-40B4-BE49-F238E27FC236}">
                <a16:creationId xmlns:a16="http://schemas.microsoft.com/office/drawing/2014/main" id="{596D9F18-0BC8-47BC-B796-8ECDFA4FC208}"/>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F054ECF-169E-4FC4-8C75-6C13CBC82684}" type="datetime1">
              <a:rPr lang="zh-CN" altLang="en-US" smtClean="0"/>
              <a:pPr eaLnBrk="1" hangingPunct="1"/>
              <a:t>2019/5/9</a:t>
            </a:fld>
            <a:endParaRPr lang="zh-CN" altLang="en-US">
              <a:latin typeface="Calibri" panose="020F0502020204030204" pitchFamily="34" charset="0"/>
            </a:endParaRPr>
          </a:p>
        </p:txBody>
      </p:sp>
      <p:sp>
        <p:nvSpPr>
          <p:cNvPr id="3076" name="灯片编号占位符 2">
            <a:extLst>
              <a:ext uri="{FF2B5EF4-FFF2-40B4-BE49-F238E27FC236}">
                <a16:creationId xmlns:a16="http://schemas.microsoft.com/office/drawing/2014/main" id="{CABB6BCB-835C-418B-831D-1FC3E6D2687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200A468F-48F7-4CDE-91D0-7E20272F2ED8}" type="slidenum">
              <a:rPr lang="zh-CN" altLang="en-US"/>
              <a:pPr eaLnBrk="1" hangingPunct="1"/>
              <a:t>1</a:t>
            </a:fld>
            <a:endParaRPr lang="zh-CN" altLang="en-US">
              <a:latin typeface="Calibri" panose="020F050202020403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文本占位符 178178">
            <a:extLst>
              <a:ext uri="{FF2B5EF4-FFF2-40B4-BE49-F238E27FC236}">
                <a16:creationId xmlns:a16="http://schemas.microsoft.com/office/drawing/2014/main" id="{83758D95-F9E4-41A5-8C4D-B8E0AB9CC27B}"/>
              </a:ext>
            </a:extLst>
          </p:cNvPr>
          <p:cNvSpPr>
            <a:spLocks noGrp="1" noRot="1" noChangeArrowheads="1"/>
          </p:cNvSpPr>
          <p:nvPr>
            <p:ph idx="1"/>
          </p:nvPr>
        </p:nvSpPr>
        <p:spPr>
          <a:xfrm>
            <a:off x="439738" y="314325"/>
            <a:ext cx="8153400" cy="4498975"/>
          </a:xfrm>
        </p:spPr>
        <p:txBody>
          <a:bodyPr/>
          <a:lstStyle/>
          <a:p>
            <a:pPr eaLnBrk="1" hangingPunct="1">
              <a:lnSpc>
                <a:spcPct val="80000"/>
              </a:lnSpc>
            </a:pPr>
            <a:r>
              <a:rPr lang="zh-CN" altLang="en-US" sz="2400" b="1">
                <a:latin typeface="Times New Roman" panose="02020603050405020304" pitchFamily="18" charset="0"/>
              </a:rPr>
              <a:t>（</a:t>
            </a:r>
            <a:r>
              <a:rPr lang="en-US" altLang="zh-CN" sz="2400" b="1">
                <a:latin typeface="Times New Roman" panose="02020603050405020304" pitchFamily="18" charset="0"/>
              </a:rPr>
              <a:t>3</a:t>
            </a:r>
            <a:r>
              <a:rPr lang="zh-CN" altLang="en-US" sz="2400" b="1">
                <a:latin typeface="Times New Roman" panose="02020603050405020304" pitchFamily="18" charset="0"/>
              </a:rPr>
              <a:t>）制备</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也可采用三室膜电解技术，装置如图</a:t>
            </a:r>
          </a:p>
          <a:p>
            <a:pPr eaLnBrk="1" hangingPunct="1">
              <a:lnSpc>
                <a:spcPct val="80000"/>
              </a:lnSpc>
            </a:pPr>
            <a:r>
              <a:rPr lang="zh-CN" altLang="en-US" sz="2400" b="1">
                <a:latin typeface="Times New Roman" panose="02020603050405020304" pitchFamily="18" charset="0"/>
              </a:rPr>
              <a:t>所示，其中</a:t>
            </a:r>
            <a:r>
              <a:rPr lang="en-US" altLang="zh-CN" sz="2400" b="1">
                <a:latin typeface="Times New Roman" panose="02020603050405020304" pitchFamily="18" charset="0"/>
              </a:rPr>
              <a:t>SO</a:t>
            </a:r>
            <a:r>
              <a:rPr lang="en-US" altLang="zh-CN" sz="2400" b="1" baseline="-25000">
                <a:latin typeface="Times New Roman" panose="02020603050405020304" pitchFamily="18" charset="0"/>
              </a:rPr>
              <a:t>2</a:t>
            </a:r>
            <a:r>
              <a:rPr lang="zh-CN" altLang="en-US" sz="2400" b="1">
                <a:latin typeface="Times New Roman" panose="02020603050405020304" pitchFamily="18" charset="0"/>
              </a:rPr>
              <a:t>碱吸收液中含有</a:t>
            </a:r>
            <a:r>
              <a:rPr lang="en-US" altLang="zh-CN" sz="2400" b="1">
                <a:latin typeface="Times New Roman" panose="02020603050405020304" pitchFamily="18" charset="0"/>
              </a:rPr>
              <a:t>NaHSO</a:t>
            </a:r>
            <a:r>
              <a:rPr lang="en-US" altLang="zh-CN" sz="2400" b="1" baseline="-25000">
                <a:latin typeface="Times New Roman" panose="02020603050405020304" pitchFamily="18" charset="0"/>
              </a:rPr>
              <a:t>3</a:t>
            </a:r>
            <a:r>
              <a:rPr lang="zh-CN" altLang="en-US" sz="2400" b="1">
                <a:latin typeface="Times New Roman" panose="02020603050405020304" pitchFamily="18" charset="0"/>
              </a:rPr>
              <a:t>和</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SO</a:t>
            </a:r>
            <a:r>
              <a:rPr lang="en-US" altLang="zh-CN" sz="2400" b="1" baseline="-25000">
                <a:latin typeface="Times New Roman" panose="02020603050405020304" pitchFamily="18" charset="0"/>
              </a:rPr>
              <a:t>3</a:t>
            </a:r>
            <a:r>
              <a:rPr lang="zh-CN" altLang="en-US" sz="2400" b="1">
                <a:latin typeface="Times New Roman" panose="02020603050405020304" pitchFamily="18" charset="0"/>
              </a:rPr>
              <a:t>。阳极</a:t>
            </a:r>
          </a:p>
          <a:p>
            <a:pPr eaLnBrk="1" hangingPunct="1">
              <a:lnSpc>
                <a:spcPct val="80000"/>
              </a:lnSpc>
            </a:pPr>
            <a:r>
              <a:rPr lang="zh-CN" altLang="en-US" sz="2400" b="1">
                <a:latin typeface="Times New Roman" panose="02020603050405020304" pitchFamily="18" charset="0"/>
              </a:rPr>
              <a:t>的电极反应式为</a:t>
            </a:r>
            <a:r>
              <a:rPr lang="en-US" altLang="zh-CN" sz="2400" b="1">
                <a:latin typeface="Times New Roman" panose="02020603050405020304" pitchFamily="18" charset="0"/>
              </a:rPr>
              <a:t>_____________  </a:t>
            </a:r>
            <a:r>
              <a:rPr lang="zh-CN" altLang="en-US" sz="2400" b="1">
                <a:latin typeface="Times New Roman" panose="02020603050405020304" pitchFamily="18" charset="0"/>
              </a:rPr>
              <a:t>。电解后，</a:t>
            </a:r>
            <a:r>
              <a:rPr lang="en-US" altLang="zh-CN" sz="2400" b="1">
                <a:latin typeface="Times New Roman" panose="02020603050405020304" pitchFamily="18" charset="0"/>
              </a:rPr>
              <a:t>_____________</a:t>
            </a:r>
            <a:r>
              <a:rPr lang="zh-CN" altLang="en-US" sz="2400" b="1">
                <a:latin typeface="Times New Roman" panose="02020603050405020304" pitchFamily="18" charset="0"/>
              </a:rPr>
              <a:t>室的</a:t>
            </a:r>
            <a:r>
              <a:rPr lang="en-US" altLang="zh-CN" sz="2400" b="1">
                <a:latin typeface="Times New Roman" panose="02020603050405020304" pitchFamily="18" charset="0"/>
              </a:rPr>
              <a:t>NaHSO</a:t>
            </a:r>
            <a:r>
              <a:rPr lang="en-US" altLang="zh-CN" sz="2400" b="1" baseline="-25000">
                <a:latin typeface="Times New Roman" panose="02020603050405020304" pitchFamily="18" charset="0"/>
              </a:rPr>
              <a:t>3</a:t>
            </a:r>
            <a:r>
              <a:rPr lang="zh-CN" altLang="en-US" sz="2400" b="1">
                <a:latin typeface="Times New Roman" panose="02020603050405020304" pitchFamily="18" charset="0"/>
              </a:rPr>
              <a:t>浓度增加。将该室溶液进行</a:t>
            </a:r>
          </a:p>
          <a:p>
            <a:pPr eaLnBrk="1" hangingPunct="1">
              <a:lnSpc>
                <a:spcPct val="80000"/>
              </a:lnSpc>
            </a:pPr>
            <a:r>
              <a:rPr lang="zh-CN" altLang="en-US" sz="2400" b="1">
                <a:latin typeface="Times New Roman" panose="02020603050405020304" pitchFamily="18" charset="0"/>
              </a:rPr>
              <a:t>结晶脱水，可得到</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a:t>
            </a:r>
          </a:p>
          <a:p>
            <a:pPr eaLnBrk="1" hangingPunct="1">
              <a:lnSpc>
                <a:spcPct val="80000"/>
              </a:lnSpc>
            </a:pPr>
            <a:endParaRPr lang="zh-CN" altLang="en-US" sz="2400" b="1">
              <a:latin typeface="Times New Roman" panose="02020603050405020304" pitchFamily="18" charset="0"/>
            </a:endParaRPr>
          </a:p>
          <a:p>
            <a:pPr eaLnBrk="1" hangingPunct="1">
              <a:lnSpc>
                <a:spcPct val="80000"/>
              </a:lnSpc>
            </a:pPr>
            <a:endParaRPr lang="zh-CN" altLang="en-US" sz="2400" b="1">
              <a:latin typeface="Times New Roman" panose="02020603050405020304" pitchFamily="18" charset="0"/>
            </a:endParaRPr>
          </a:p>
          <a:p>
            <a:pPr eaLnBrk="1" hangingPunct="1">
              <a:lnSpc>
                <a:spcPct val="80000"/>
              </a:lnSpc>
            </a:pPr>
            <a:endParaRPr lang="zh-CN" altLang="en-US" sz="2400" b="1">
              <a:latin typeface="Times New Roman" panose="02020603050405020304" pitchFamily="18" charset="0"/>
            </a:endParaRPr>
          </a:p>
          <a:p>
            <a:pPr eaLnBrk="1" hangingPunct="1">
              <a:lnSpc>
                <a:spcPct val="80000"/>
              </a:lnSpc>
            </a:pPr>
            <a:endParaRPr lang="zh-CN" altLang="en-US" sz="2400" b="1">
              <a:latin typeface="Times New Roman" panose="02020603050405020304" pitchFamily="18" charset="0"/>
            </a:endParaRPr>
          </a:p>
          <a:p>
            <a:pPr eaLnBrk="1" hangingPunct="1">
              <a:lnSpc>
                <a:spcPct val="80000"/>
              </a:lnSpc>
            </a:pPr>
            <a:endParaRPr lang="zh-CN" altLang="en-US" sz="2400" b="1">
              <a:latin typeface="Times New Roman" panose="02020603050405020304" pitchFamily="18" charset="0"/>
            </a:endParaRPr>
          </a:p>
          <a:p>
            <a:pPr eaLnBrk="1" hangingPunct="1">
              <a:lnSpc>
                <a:spcPct val="80000"/>
              </a:lnSpc>
            </a:pPr>
            <a:r>
              <a:rPr lang="zh-CN" altLang="en-US" sz="2400" b="1">
                <a:latin typeface="Times New Roman" panose="02020603050405020304" pitchFamily="18" charset="0"/>
              </a:rPr>
              <a:t>（</a:t>
            </a:r>
            <a:r>
              <a:rPr lang="en-US" altLang="zh-CN" sz="2400" b="1">
                <a:latin typeface="Times New Roman" panose="02020603050405020304" pitchFamily="18" charset="0"/>
              </a:rPr>
              <a:t>4</a:t>
            </a:r>
            <a:r>
              <a:rPr lang="zh-CN" altLang="en-US" sz="2400" b="1">
                <a:latin typeface="Times New Roman" panose="02020603050405020304" pitchFamily="18" charset="0"/>
              </a:rPr>
              <a:t>）</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可用作食品的抗氧化剂。在测定某葡萄酒</a:t>
            </a:r>
          </a:p>
          <a:p>
            <a:pPr eaLnBrk="1" hangingPunct="1">
              <a:lnSpc>
                <a:spcPct val="80000"/>
              </a:lnSpc>
            </a:pPr>
            <a:r>
              <a:rPr lang="zh-CN" altLang="en-US" sz="2400" b="1">
                <a:latin typeface="Times New Roman" panose="02020603050405020304" pitchFamily="18" charset="0"/>
              </a:rPr>
              <a:t>中</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残留量时，取</a:t>
            </a:r>
            <a:r>
              <a:rPr lang="en-US" altLang="zh-CN" sz="2400" b="1">
                <a:latin typeface="Times New Roman" panose="02020603050405020304" pitchFamily="18" charset="0"/>
              </a:rPr>
              <a:t>50.00 mL</a:t>
            </a:r>
            <a:r>
              <a:rPr lang="zh-CN" altLang="en-US" sz="2400" b="1">
                <a:latin typeface="Times New Roman" panose="02020603050405020304" pitchFamily="18" charset="0"/>
              </a:rPr>
              <a:t>葡萄酒样品，用</a:t>
            </a:r>
            <a:r>
              <a:rPr lang="en-US" altLang="zh-CN" sz="2400" b="1">
                <a:latin typeface="Times New Roman" panose="02020603050405020304" pitchFamily="18" charset="0"/>
              </a:rPr>
              <a:t>0.01000 </a:t>
            </a:r>
          </a:p>
          <a:p>
            <a:pPr eaLnBrk="1" hangingPunct="1">
              <a:lnSpc>
                <a:spcPct val="80000"/>
              </a:lnSpc>
            </a:pPr>
            <a:r>
              <a:rPr lang="en-US" altLang="zh-CN" sz="2400" b="1">
                <a:latin typeface="Times New Roman" panose="02020603050405020304" pitchFamily="18" charset="0"/>
              </a:rPr>
              <a:t>mol·L−1</a:t>
            </a:r>
            <a:r>
              <a:rPr lang="zh-CN" altLang="en-US" sz="2400" b="1">
                <a:latin typeface="Times New Roman" panose="02020603050405020304" pitchFamily="18" charset="0"/>
              </a:rPr>
              <a:t>的碘标准液滴定至终点，消耗</a:t>
            </a:r>
            <a:r>
              <a:rPr lang="en-US" altLang="zh-CN" sz="2400" b="1">
                <a:latin typeface="Times New Roman" panose="02020603050405020304" pitchFamily="18" charset="0"/>
              </a:rPr>
              <a:t>10.00 mL</a:t>
            </a:r>
            <a:r>
              <a:rPr lang="zh-CN" altLang="en-US" sz="2400" b="1">
                <a:latin typeface="Times New Roman" panose="02020603050405020304" pitchFamily="18" charset="0"/>
              </a:rPr>
              <a:t>。滴定反</a:t>
            </a:r>
          </a:p>
          <a:p>
            <a:pPr eaLnBrk="1" hangingPunct="1">
              <a:lnSpc>
                <a:spcPct val="80000"/>
              </a:lnSpc>
            </a:pPr>
            <a:r>
              <a:rPr lang="zh-CN" altLang="en-US" sz="2400" b="1">
                <a:latin typeface="Times New Roman" panose="02020603050405020304" pitchFamily="18" charset="0"/>
              </a:rPr>
              <a:t>应的离子方程式为</a:t>
            </a:r>
            <a:r>
              <a:rPr lang="en-US" altLang="zh-CN" sz="2400" b="1">
                <a:latin typeface="Times New Roman" panose="02020603050405020304" pitchFamily="18" charset="0"/>
              </a:rPr>
              <a:t>_____________</a:t>
            </a:r>
            <a:r>
              <a:rPr lang="zh-CN" altLang="en-US" sz="2400" b="1">
                <a:latin typeface="Times New Roman" panose="02020603050405020304" pitchFamily="18" charset="0"/>
              </a:rPr>
              <a:t>，该样品中</a:t>
            </a:r>
            <a:r>
              <a:rPr lang="en-US" altLang="zh-CN" sz="2400" b="1">
                <a:latin typeface="Times New Roman" panose="02020603050405020304" pitchFamily="18" charset="0"/>
              </a:rPr>
              <a:t>Na</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S</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的</a:t>
            </a:r>
          </a:p>
          <a:p>
            <a:pPr eaLnBrk="1" hangingPunct="1">
              <a:lnSpc>
                <a:spcPct val="80000"/>
              </a:lnSpc>
            </a:pPr>
            <a:r>
              <a:rPr lang="zh-CN" altLang="en-US" sz="2400" b="1">
                <a:latin typeface="Times New Roman" panose="02020603050405020304" pitchFamily="18" charset="0"/>
              </a:rPr>
              <a:t>残留量为</a:t>
            </a:r>
            <a:r>
              <a:rPr lang="en-US" altLang="zh-CN" sz="2400" b="1">
                <a:latin typeface="Times New Roman" panose="02020603050405020304" pitchFamily="18" charset="0"/>
              </a:rPr>
              <a:t>____________g·L</a:t>
            </a:r>
            <a:r>
              <a:rPr lang="en-US" altLang="zh-CN" sz="2400" b="1" baseline="30000">
                <a:latin typeface="Times New Roman" panose="02020603050405020304" pitchFamily="18" charset="0"/>
              </a:rPr>
              <a:t>−1</a:t>
            </a:r>
            <a:r>
              <a:rPr lang="zh-CN" altLang="en-US" sz="2400" b="1">
                <a:latin typeface="Times New Roman" panose="02020603050405020304" pitchFamily="18" charset="0"/>
              </a:rPr>
              <a:t>（以</a:t>
            </a:r>
            <a:r>
              <a:rPr lang="en-US" altLang="zh-CN" sz="2400" b="1">
                <a:latin typeface="Times New Roman" panose="02020603050405020304" pitchFamily="18" charset="0"/>
              </a:rPr>
              <a:t>SO</a:t>
            </a:r>
            <a:r>
              <a:rPr lang="en-US" altLang="zh-CN" sz="2400" b="1" baseline="-25000">
                <a:latin typeface="Times New Roman" panose="02020603050405020304" pitchFamily="18" charset="0"/>
              </a:rPr>
              <a:t>2</a:t>
            </a:r>
            <a:r>
              <a:rPr lang="zh-CN" altLang="en-US" sz="2400" b="1">
                <a:latin typeface="Times New Roman" panose="02020603050405020304" pitchFamily="18" charset="0"/>
              </a:rPr>
              <a:t>计）。</a:t>
            </a:r>
          </a:p>
        </p:txBody>
      </p:sp>
      <p:pic>
        <p:nvPicPr>
          <p:cNvPr id="12291" name="图片 178179">
            <a:extLst>
              <a:ext uri="{FF2B5EF4-FFF2-40B4-BE49-F238E27FC236}">
                <a16:creationId xmlns:a16="http://schemas.microsoft.com/office/drawing/2014/main" id="{301B88B8-BFDB-4B1A-90B8-0E589858D0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0200" y="2290763"/>
            <a:ext cx="23336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文本框 178180">
            <a:extLst>
              <a:ext uri="{FF2B5EF4-FFF2-40B4-BE49-F238E27FC236}">
                <a16:creationId xmlns:a16="http://schemas.microsoft.com/office/drawing/2014/main" id="{9F402DAA-76E2-4E78-8376-B6E7A1628886}"/>
              </a:ext>
            </a:extLst>
          </p:cNvPr>
          <p:cNvSpPr txBox="1">
            <a:spLocks noChangeArrowheads="1"/>
          </p:cNvSpPr>
          <p:nvPr/>
        </p:nvSpPr>
        <p:spPr bwMode="auto">
          <a:xfrm>
            <a:off x="1387475" y="1350963"/>
            <a:ext cx="1662113"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a:solidFill>
                  <a:srgbClr val="FF0000"/>
                </a:solidFill>
              </a:rPr>
              <a:t> </a:t>
            </a:r>
            <a:r>
              <a:rPr lang="en-US" altLang="zh-CN" sz="2400" b="1">
                <a:solidFill>
                  <a:srgbClr val="FF0000"/>
                </a:solidFill>
              </a:rPr>
              <a:t>a</a:t>
            </a:r>
            <a:endParaRPr lang="zh-CN" altLang="en-US" sz="2400" b="1">
              <a:solidFill>
                <a:srgbClr val="FF0000"/>
              </a:solidFill>
              <a:latin typeface="Times New Roman" panose="02020603050405020304" pitchFamily="18" charset="0"/>
            </a:endParaRPr>
          </a:p>
          <a:p>
            <a:pPr eaLnBrk="1" hangingPunct="1">
              <a:spcBef>
                <a:spcPct val="50000"/>
              </a:spcBef>
            </a:pPr>
            <a:endParaRPr lang="zh-CN" altLang="en-US" sz="2400">
              <a:solidFill>
                <a:srgbClr val="FF0000"/>
              </a:solidFill>
              <a:latin typeface="Times New Roman" panose="02020603050405020304" pitchFamily="18" charset="0"/>
            </a:endParaRPr>
          </a:p>
        </p:txBody>
      </p:sp>
      <p:sp>
        <p:nvSpPr>
          <p:cNvPr id="12293" name="文本框 178181">
            <a:extLst>
              <a:ext uri="{FF2B5EF4-FFF2-40B4-BE49-F238E27FC236}">
                <a16:creationId xmlns:a16="http://schemas.microsoft.com/office/drawing/2014/main" id="{0CB87F1F-7687-47E2-973D-7567D7220A71}"/>
              </a:ext>
            </a:extLst>
          </p:cNvPr>
          <p:cNvSpPr txBox="1">
            <a:spLocks noChangeArrowheads="1"/>
          </p:cNvSpPr>
          <p:nvPr/>
        </p:nvSpPr>
        <p:spPr bwMode="auto">
          <a:xfrm>
            <a:off x="3032125" y="1000125"/>
            <a:ext cx="31305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b="1">
                <a:solidFill>
                  <a:srgbClr val="FF0000"/>
                </a:solidFill>
                <a:latin typeface="Times New Roman" panose="02020603050405020304" pitchFamily="18" charset="0"/>
              </a:rPr>
              <a:t>4OH</a:t>
            </a:r>
            <a:r>
              <a:rPr lang="en-US" altLang="zh-CN" b="1" baseline="30000">
                <a:solidFill>
                  <a:srgbClr val="FF0000"/>
                </a:solidFill>
                <a:latin typeface="Times New Roman" panose="02020603050405020304" pitchFamily="18" charset="0"/>
              </a:rPr>
              <a:t>-</a:t>
            </a:r>
            <a:r>
              <a:rPr lang="en-US" altLang="zh-CN" b="1">
                <a:solidFill>
                  <a:srgbClr val="FF0000"/>
                </a:solidFill>
                <a:latin typeface="Times New Roman" panose="02020603050405020304" pitchFamily="18" charset="0"/>
              </a:rPr>
              <a:t>-4e</a:t>
            </a:r>
            <a:r>
              <a:rPr lang="en-US" altLang="zh-CN" b="1" baseline="30000">
                <a:solidFill>
                  <a:srgbClr val="FF0000"/>
                </a:solidFill>
                <a:latin typeface="Times New Roman" panose="02020603050405020304" pitchFamily="18" charset="0"/>
              </a:rPr>
              <a:t>-</a:t>
            </a:r>
            <a:r>
              <a:rPr lang="en-US" altLang="zh-CN" b="1">
                <a:solidFill>
                  <a:srgbClr val="FF0000"/>
                </a:solidFill>
                <a:latin typeface="Times New Roman" panose="02020603050405020304" pitchFamily="18" charset="0"/>
              </a:rPr>
              <a:t>=O</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+2H</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O</a:t>
            </a:r>
            <a:endParaRPr lang="zh-CN" altLang="en-US" b="1">
              <a:solidFill>
                <a:srgbClr val="FF0000"/>
              </a:solidFill>
              <a:latin typeface="Times New Roman" panose="02020603050405020304" pitchFamily="18" charset="0"/>
            </a:endParaRPr>
          </a:p>
          <a:p>
            <a:pPr eaLnBrk="1" hangingPunct="1">
              <a:spcBef>
                <a:spcPct val="50000"/>
              </a:spcBef>
            </a:pPr>
            <a:endParaRPr lang="zh-CN" altLang="en-US">
              <a:solidFill>
                <a:srgbClr val="FF0000"/>
              </a:solidFill>
              <a:latin typeface="Times New Roman" panose="02020603050405020304" pitchFamily="18" charset="0"/>
            </a:endParaRPr>
          </a:p>
        </p:txBody>
      </p:sp>
      <p:sp>
        <p:nvSpPr>
          <p:cNvPr id="12294" name="文本框 178182">
            <a:extLst>
              <a:ext uri="{FF2B5EF4-FFF2-40B4-BE49-F238E27FC236}">
                <a16:creationId xmlns:a16="http://schemas.microsoft.com/office/drawing/2014/main" id="{5EB66581-3FCF-4BAF-A994-62947A4F35C7}"/>
              </a:ext>
            </a:extLst>
          </p:cNvPr>
          <p:cNvSpPr txBox="1">
            <a:spLocks noChangeArrowheads="1"/>
          </p:cNvSpPr>
          <p:nvPr/>
        </p:nvSpPr>
        <p:spPr bwMode="auto">
          <a:xfrm>
            <a:off x="3319463" y="4903788"/>
            <a:ext cx="3644900"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pPr>
            <a:r>
              <a:rPr lang="en-US" altLang="zh-CN" b="1">
                <a:solidFill>
                  <a:srgbClr val="FF0000"/>
                </a:solidFill>
                <a:latin typeface="Times New Roman" panose="02020603050405020304" pitchFamily="18" charset="0"/>
              </a:rPr>
              <a:t>S</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O</a:t>
            </a:r>
            <a:r>
              <a:rPr lang="en-US" altLang="zh-CN" b="1" baseline="-25000">
                <a:solidFill>
                  <a:srgbClr val="FF0000"/>
                </a:solidFill>
                <a:latin typeface="Times New Roman" panose="02020603050405020304" pitchFamily="18" charset="0"/>
              </a:rPr>
              <a:t>5</a:t>
            </a:r>
            <a:r>
              <a:rPr lang="en-US" altLang="zh-CN" b="1" baseline="30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+2I</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+3H</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O=2SO</a:t>
            </a:r>
            <a:r>
              <a:rPr lang="en-US" altLang="zh-CN" b="1" baseline="-25000">
                <a:solidFill>
                  <a:srgbClr val="FF0000"/>
                </a:solidFill>
                <a:latin typeface="Times New Roman" panose="02020603050405020304" pitchFamily="18" charset="0"/>
              </a:rPr>
              <a:t>4</a:t>
            </a:r>
            <a:r>
              <a:rPr lang="en-US" altLang="zh-CN" b="1" baseline="30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+4I</a:t>
            </a:r>
            <a:r>
              <a:rPr lang="en-US" altLang="zh-CN" b="1" baseline="30000">
                <a:solidFill>
                  <a:srgbClr val="FF0000"/>
                </a:solidFill>
                <a:latin typeface="Times New Roman" panose="02020603050405020304" pitchFamily="18" charset="0"/>
              </a:rPr>
              <a:t>-</a:t>
            </a:r>
            <a:r>
              <a:rPr lang="en-US" altLang="zh-CN" b="1">
                <a:solidFill>
                  <a:srgbClr val="FF0000"/>
                </a:solidFill>
                <a:latin typeface="Times New Roman" panose="02020603050405020304" pitchFamily="18" charset="0"/>
              </a:rPr>
              <a:t>+6H</a:t>
            </a:r>
            <a:r>
              <a:rPr lang="en-US" altLang="zh-CN" b="1" baseline="30000">
                <a:solidFill>
                  <a:srgbClr val="FF0000"/>
                </a:solidFill>
                <a:latin typeface="Times New Roman" panose="02020603050405020304" pitchFamily="18" charset="0"/>
              </a:rPr>
              <a:t>+</a:t>
            </a:r>
            <a:endParaRPr lang="zh-CN" altLang="en-US" b="1" baseline="30000">
              <a:solidFill>
                <a:srgbClr val="FF0000"/>
              </a:solidFill>
              <a:latin typeface="Times New Roman" panose="02020603050405020304" pitchFamily="18" charset="0"/>
            </a:endParaRPr>
          </a:p>
        </p:txBody>
      </p:sp>
      <p:sp>
        <p:nvSpPr>
          <p:cNvPr id="12295" name="文本框 178183">
            <a:extLst>
              <a:ext uri="{FF2B5EF4-FFF2-40B4-BE49-F238E27FC236}">
                <a16:creationId xmlns:a16="http://schemas.microsoft.com/office/drawing/2014/main" id="{740CE149-D974-4152-AE2F-7AABCF3F99DE}"/>
              </a:ext>
            </a:extLst>
          </p:cNvPr>
          <p:cNvSpPr txBox="1">
            <a:spLocks noChangeArrowheads="1"/>
          </p:cNvSpPr>
          <p:nvPr/>
        </p:nvSpPr>
        <p:spPr bwMode="auto">
          <a:xfrm>
            <a:off x="2043113" y="5368925"/>
            <a:ext cx="31305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b="1">
                <a:solidFill>
                  <a:srgbClr val="FF0000"/>
                </a:solidFill>
              </a:rPr>
              <a:t>0.128</a:t>
            </a:r>
            <a:r>
              <a:rPr lang="zh-CN" altLang="en-US" b="1">
                <a:solidFill>
                  <a:srgbClr val="FF0000"/>
                </a:solidFill>
              </a:rPr>
              <a:t>或者</a:t>
            </a:r>
            <a:r>
              <a:rPr lang="en-US" altLang="zh-CN" b="1">
                <a:solidFill>
                  <a:srgbClr val="FF0000"/>
                </a:solidFill>
              </a:rPr>
              <a:t>0.1280</a:t>
            </a:r>
            <a:endParaRPr lang="zh-CN" altLang="en-US" b="1">
              <a:solidFill>
                <a:srgbClr val="FF0000"/>
              </a:solidFill>
              <a:latin typeface="Times New Roman" panose="02020603050405020304" pitchFamily="18" charset="0"/>
            </a:endParaRPr>
          </a:p>
          <a:p>
            <a:pPr eaLnBrk="1" hangingPunct="1">
              <a:spcBef>
                <a:spcPct val="50000"/>
              </a:spcBef>
            </a:pPr>
            <a:endParaRPr lang="zh-CN" altLang="en-US">
              <a:solidFill>
                <a:srgbClr val="FF0000"/>
              </a:solidFill>
              <a:latin typeface="Times New Roman" panose="02020603050405020304" pitchFamily="18" charset="0"/>
            </a:endParaRPr>
          </a:p>
        </p:txBody>
      </p:sp>
      <p:sp>
        <p:nvSpPr>
          <p:cNvPr id="178185" name="圆角矩形标注 178184">
            <a:extLst>
              <a:ext uri="{FF2B5EF4-FFF2-40B4-BE49-F238E27FC236}">
                <a16:creationId xmlns:a16="http://schemas.microsoft.com/office/drawing/2014/main" id="{8EC97A59-4E14-4DD8-9277-07B4D0D75C5E}"/>
              </a:ext>
            </a:extLst>
          </p:cNvPr>
          <p:cNvSpPr>
            <a:spLocks noChangeArrowheads="1"/>
          </p:cNvSpPr>
          <p:nvPr/>
        </p:nvSpPr>
        <p:spPr bwMode="auto">
          <a:xfrm>
            <a:off x="4687888" y="347663"/>
            <a:ext cx="2614612" cy="609600"/>
          </a:xfrm>
          <a:prstGeom prst="wedgeRoundRectCallout">
            <a:avLst>
              <a:gd name="adj1" fmla="val -47815"/>
              <a:gd name="adj2" fmla="val 70051"/>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1600" b="1">
                <a:solidFill>
                  <a:srgbClr val="0000FF"/>
                </a:solidFill>
                <a:latin typeface="Times New Roman" panose="02020603050405020304" pitchFamily="18" charset="0"/>
              </a:rPr>
              <a:t>或者</a:t>
            </a:r>
            <a:r>
              <a:rPr lang="en-US" altLang="zh-CN" sz="1600" b="1">
                <a:solidFill>
                  <a:srgbClr val="0000FF"/>
                </a:solidFill>
                <a:latin typeface="Times New Roman" panose="02020603050405020304" pitchFamily="18" charset="0"/>
              </a:rPr>
              <a:t>2H</a:t>
            </a:r>
            <a:r>
              <a:rPr lang="en-US" altLang="zh-CN" sz="1600" b="1" baseline="-25000">
                <a:solidFill>
                  <a:srgbClr val="0000FF"/>
                </a:solidFill>
                <a:latin typeface="Times New Roman" panose="02020603050405020304" pitchFamily="18" charset="0"/>
              </a:rPr>
              <a:t>2</a:t>
            </a:r>
            <a:r>
              <a:rPr lang="en-US" altLang="zh-CN" sz="1600" b="1">
                <a:solidFill>
                  <a:srgbClr val="0000FF"/>
                </a:solidFill>
                <a:latin typeface="Times New Roman" panose="02020603050405020304" pitchFamily="18" charset="0"/>
              </a:rPr>
              <a:t>O-4e</a:t>
            </a:r>
            <a:r>
              <a:rPr lang="en-US" altLang="zh-CN" sz="1600" b="1" baseline="30000">
                <a:solidFill>
                  <a:srgbClr val="0000FF"/>
                </a:solidFill>
                <a:latin typeface="Times New Roman" panose="02020603050405020304" pitchFamily="18" charset="0"/>
              </a:rPr>
              <a:t>-</a:t>
            </a:r>
            <a:r>
              <a:rPr lang="en-US" altLang="zh-CN" sz="1600" b="1">
                <a:solidFill>
                  <a:srgbClr val="0000FF"/>
                </a:solidFill>
                <a:latin typeface="Times New Roman" panose="02020603050405020304" pitchFamily="18" charset="0"/>
              </a:rPr>
              <a:t>=O</a:t>
            </a:r>
            <a:r>
              <a:rPr lang="en-US" altLang="zh-CN" sz="1600" b="1" baseline="-25000">
                <a:solidFill>
                  <a:srgbClr val="0000FF"/>
                </a:solidFill>
                <a:latin typeface="Times New Roman" panose="02020603050405020304" pitchFamily="18" charset="0"/>
              </a:rPr>
              <a:t>2</a:t>
            </a:r>
            <a:r>
              <a:rPr lang="en-US" altLang="zh-CN" sz="1600" b="1">
                <a:solidFill>
                  <a:srgbClr val="0000FF"/>
                </a:solidFill>
                <a:latin typeface="Times New Roman" panose="02020603050405020304" pitchFamily="18" charset="0"/>
              </a:rPr>
              <a:t>+4H</a:t>
            </a:r>
            <a:r>
              <a:rPr lang="en-US" altLang="zh-CN" sz="1600" b="1" baseline="30000">
                <a:solidFill>
                  <a:srgbClr val="0000FF"/>
                </a:solidFill>
                <a:latin typeface="Times New Roman" panose="02020603050405020304" pitchFamily="18" charset="0"/>
              </a:rPr>
              <a:t>+</a:t>
            </a:r>
            <a:endParaRPr lang="zh-CN" altLang="en-US" sz="1600" b="1" baseline="30000">
              <a:solidFill>
                <a:srgbClr val="0000FF"/>
              </a:solidFill>
              <a:latin typeface="Times New Roman" panose="02020603050405020304" pitchFamily="18" charset="0"/>
            </a:endParaRPr>
          </a:p>
        </p:txBody>
      </p:sp>
      <p:sp>
        <p:nvSpPr>
          <p:cNvPr id="178186" name="圆角矩形标注 178185">
            <a:extLst>
              <a:ext uri="{FF2B5EF4-FFF2-40B4-BE49-F238E27FC236}">
                <a16:creationId xmlns:a16="http://schemas.microsoft.com/office/drawing/2014/main" id="{63185F46-A1DC-4205-A384-1B87C2D6AB61}"/>
              </a:ext>
            </a:extLst>
          </p:cNvPr>
          <p:cNvSpPr>
            <a:spLocks noChangeArrowheads="1"/>
          </p:cNvSpPr>
          <p:nvPr/>
        </p:nvSpPr>
        <p:spPr bwMode="auto">
          <a:xfrm>
            <a:off x="5753100" y="2536825"/>
            <a:ext cx="2692400" cy="828675"/>
          </a:xfrm>
          <a:prstGeom prst="wedgeRoundRectCallout">
            <a:avLst>
              <a:gd name="adj1" fmla="val -69870"/>
              <a:gd name="adj2" fmla="val 244829"/>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b="1">
                <a:solidFill>
                  <a:srgbClr val="0000FF"/>
                </a:solidFill>
              </a:rPr>
              <a:t>配平原则同上</a:t>
            </a:r>
            <a:r>
              <a:rPr lang="en-US" altLang="zh-CN" sz="1600" b="1">
                <a:solidFill>
                  <a:srgbClr val="0000FF"/>
                </a:solidFill>
                <a:latin typeface="Times New Roman" panose="02020603050405020304" pitchFamily="18" charset="0"/>
              </a:rPr>
              <a:t>(</a:t>
            </a:r>
            <a:r>
              <a:rPr lang="zh-CN" altLang="en-US" sz="1600" b="1">
                <a:solidFill>
                  <a:srgbClr val="0000FF"/>
                </a:solidFill>
                <a:latin typeface="Times New Roman" panose="02020603050405020304" pitchFamily="18" charset="0"/>
              </a:rPr>
              <a:t>补充</a:t>
            </a:r>
            <a:r>
              <a:rPr lang="en-US" altLang="zh-CN" sz="1600" b="1">
                <a:solidFill>
                  <a:srgbClr val="0000FF"/>
                </a:solidFill>
                <a:latin typeface="Times New Roman" panose="02020603050405020304" pitchFamily="18" charset="0"/>
              </a:rPr>
              <a:t>:</a:t>
            </a:r>
            <a:r>
              <a:rPr lang="zh-CN" altLang="en-US" sz="1600" b="1">
                <a:solidFill>
                  <a:srgbClr val="0000FF"/>
                </a:solidFill>
                <a:latin typeface="Times New Roman" panose="02020603050405020304" pitchFamily="18" charset="0"/>
              </a:rPr>
              <a:t>用前</a:t>
            </a:r>
            <a:r>
              <a:rPr lang="en-US" altLang="zh-CN" sz="1600" b="1">
                <a:solidFill>
                  <a:srgbClr val="0000FF"/>
                </a:solidFill>
                <a:latin typeface="Times New Roman" panose="02020603050405020304" pitchFamily="18" charset="0"/>
              </a:rPr>
              <a:t>OH</a:t>
            </a:r>
            <a:r>
              <a:rPr lang="en-US" altLang="zh-CN" sz="1600" b="1" baseline="30000">
                <a:solidFill>
                  <a:srgbClr val="0000FF"/>
                </a:solidFill>
                <a:latin typeface="Times New Roman" panose="02020603050405020304" pitchFamily="18" charset="0"/>
              </a:rPr>
              <a:t>-</a:t>
            </a:r>
            <a:r>
              <a:rPr lang="zh-CN" altLang="en-US" sz="1600" b="1">
                <a:solidFill>
                  <a:srgbClr val="0000FF"/>
                </a:solidFill>
                <a:latin typeface="Times New Roman" panose="02020603050405020304" pitchFamily="18" charset="0"/>
              </a:rPr>
              <a:t>后</a:t>
            </a:r>
            <a:r>
              <a:rPr lang="en-US" altLang="zh-CN" sz="1600" b="1">
                <a:solidFill>
                  <a:srgbClr val="0000FF"/>
                </a:solidFill>
                <a:latin typeface="Times New Roman" panose="02020603050405020304" pitchFamily="18" charset="0"/>
              </a:rPr>
              <a:t>H</a:t>
            </a:r>
            <a:r>
              <a:rPr lang="en-US" altLang="zh-CN" sz="1600" b="1" baseline="-25000">
                <a:solidFill>
                  <a:srgbClr val="0000FF"/>
                </a:solidFill>
                <a:latin typeface="Times New Roman" panose="02020603050405020304" pitchFamily="18" charset="0"/>
              </a:rPr>
              <a:t>2</a:t>
            </a:r>
            <a:r>
              <a:rPr lang="en-US" altLang="zh-CN" sz="1600" b="1">
                <a:solidFill>
                  <a:srgbClr val="0000FF"/>
                </a:solidFill>
                <a:latin typeface="Times New Roman" panose="02020603050405020304" pitchFamily="18" charset="0"/>
              </a:rPr>
              <a:t>O</a:t>
            </a:r>
            <a:r>
              <a:rPr lang="zh-CN" altLang="en-US" sz="1600" b="1">
                <a:solidFill>
                  <a:srgbClr val="0000FF"/>
                </a:solidFill>
                <a:latin typeface="Times New Roman" panose="02020603050405020304" pitchFamily="18" charset="0"/>
              </a:rPr>
              <a:t>配平不得分</a:t>
            </a:r>
            <a:r>
              <a:rPr lang="en-US" altLang="zh-CN" sz="1600" b="1">
                <a:solidFill>
                  <a:srgbClr val="0000FF"/>
                </a:solidFill>
                <a:latin typeface="Times New Roman" panose="02020603050405020304" pitchFamily="18" charset="0"/>
              </a:rPr>
              <a:t>)</a:t>
            </a:r>
          </a:p>
          <a:p>
            <a:pPr algn="ctr" eaLnBrk="1" hangingPunct="1"/>
            <a:endParaRPr lang="zh-CN" altLang="en-US" b="1">
              <a:solidFill>
                <a:srgbClr val="0000FF"/>
              </a:solidFill>
            </a:endParaRPr>
          </a:p>
        </p:txBody>
      </p:sp>
      <p:sp>
        <p:nvSpPr>
          <p:cNvPr id="178187" name="圆角矩形标注 178186">
            <a:extLst>
              <a:ext uri="{FF2B5EF4-FFF2-40B4-BE49-F238E27FC236}">
                <a16:creationId xmlns:a16="http://schemas.microsoft.com/office/drawing/2014/main" id="{6BE78C3A-34D1-46AD-8665-81F3EF09B60E}"/>
              </a:ext>
            </a:extLst>
          </p:cNvPr>
          <p:cNvSpPr>
            <a:spLocks noChangeArrowheads="1"/>
          </p:cNvSpPr>
          <p:nvPr/>
        </p:nvSpPr>
        <p:spPr bwMode="auto">
          <a:xfrm>
            <a:off x="1655763" y="839788"/>
            <a:ext cx="1300162" cy="609600"/>
          </a:xfrm>
          <a:prstGeom prst="wedgeRoundRectCallout">
            <a:avLst>
              <a:gd name="adj1" fmla="val -45606"/>
              <a:gd name="adj2" fmla="val 70051"/>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b="1">
                <a:solidFill>
                  <a:srgbClr val="0000FF"/>
                </a:solidFill>
              </a:rPr>
              <a:t>A</a:t>
            </a:r>
            <a:r>
              <a:rPr lang="zh-CN" altLang="en-US" b="1">
                <a:solidFill>
                  <a:srgbClr val="0000FF"/>
                </a:solidFill>
              </a:rPr>
              <a:t>不得分</a:t>
            </a:r>
          </a:p>
        </p:txBody>
      </p:sp>
      <p:sp>
        <p:nvSpPr>
          <p:cNvPr id="178188" name="圆角矩形标注 178187">
            <a:extLst>
              <a:ext uri="{FF2B5EF4-FFF2-40B4-BE49-F238E27FC236}">
                <a16:creationId xmlns:a16="http://schemas.microsoft.com/office/drawing/2014/main" id="{A19FEE5B-9B21-4667-B2C3-2174E8ADA550}"/>
              </a:ext>
            </a:extLst>
          </p:cNvPr>
          <p:cNvSpPr>
            <a:spLocks noChangeArrowheads="1"/>
          </p:cNvSpPr>
          <p:nvPr/>
        </p:nvSpPr>
        <p:spPr bwMode="auto">
          <a:xfrm>
            <a:off x="1082675" y="2255838"/>
            <a:ext cx="1673225" cy="881062"/>
          </a:xfrm>
          <a:prstGeom prst="wedgeRoundRectCallout">
            <a:avLst>
              <a:gd name="adj1" fmla="val 94306"/>
              <a:gd name="adj2" fmla="val 344593"/>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sz="2000" b="1">
                <a:solidFill>
                  <a:srgbClr val="0000FF"/>
                </a:solidFill>
                <a:latin typeface="Times New Roman" panose="02020603050405020304" pitchFamily="18" charset="0"/>
              </a:rPr>
              <a:t>0.128</a:t>
            </a:r>
            <a:r>
              <a:rPr lang="zh-CN" altLang="en-US" sz="2000" b="1">
                <a:solidFill>
                  <a:srgbClr val="0000FF"/>
                </a:solidFill>
                <a:latin typeface="Times New Roman" panose="02020603050405020304" pitchFamily="18" charset="0"/>
              </a:rPr>
              <a:t>或者</a:t>
            </a:r>
            <a:r>
              <a:rPr lang="en-US" altLang="zh-CN" sz="2000" b="1">
                <a:solidFill>
                  <a:srgbClr val="0000FF"/>
                </a:solidFill>
                <a:latin typeface="Times New Roman" panose="02020603050405020304" pitchFamily="18" charset="0"/>
              </a:rPr>
              <a:t>0.1280</a:t>
            </a:r>
            <a:r>
              <a:rPr lang="zh-CN" altLang="en-US" sz="2000" b="1">
                <a:solidFill>
                  <a:srgbClr val="0000FF"/>
                </a:solidFill>
                <a:latin typeface="Times New Roman" panose="02020603050405020304" pitchFamily="18" charset="0"/>
              </a:rPr>
              <a:t>，其他均不得分</a:t>
            </a:r>
          </a:p>
          <a:p>
            <a:pPr algn="ctr" eaLnBrk="1" hangingPunct="1"/>
            <a:endParaRPr lang="zh-CN" altLang="en-US" sz="2000">
              <a:solidFill>
                <a:srgbClr val="0000FF"/>
              </a:solidFill>
            </a:endParaRPr>
          </a:p>
        </p:txBody>
      </p:sp>
      <p:sp>
        <p:nvSpPr>
          <p:cNvPr id="12300" name="日期占位符 1">
            <a:extLst>
              <a:ext uri="{FF2B5EF4-FFF2-40B4-BE49-F238E27FC236}">
                <a16:creationId xmlns:a16="http://schemas.microsoft.com/office/drawing/2014/main" id="{319D9094-0DB3-4922-A7FA-C4C67F7B5045}"/>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6CA0049F-4B6B-46A4-9119-DADD415F5ED8}" type="datetime1">
              <a:rPr lang="zh-CN" altLang="en-US" smtClean="0"/>
              <a:pPr eaLnBrk="1" hangingPunct="1"/>
              <a:t>2019/5/9</a:t>
            </a:fld>
            <a:endParaRPr lang="zh-CN" altLang="en-US">
              <a:latin typeface="Calibri" panose="020F0502020204030204" pitchFamily="34" charset="0"/>
            </a:endParaRPr>
          </a:p>
        </p:txBody>
      </p:sp>
      <p:sp>
        <p:nvSpPr>
          <p:cNvPr id="12301" name="灯片编号占位符 2">
            <a:extLst>
              <a:ext uri="{FF2B5EF4-FFF2-40B4-BE49-F238E27FC236}">
                <a16:creationId xmlns:a16="http://schemas.microsoft.com/office/drawing/2014/main" id="{AD0AC636-4C05-428F-BD88-6D73D0D1F9C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B11DFA81-C1B1-4AF5-B9B8-7A397262DF23}" type="slidenum">
              <a:rPr lang="zh-CN" altLang="en-US"/>
              <a:pPr eaLnBrk="1" hangingPunct="1"/>
              <a:t>10</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8185"/>
                                        </p:tgtEl>
                                        <p:attrNameLst>
                                          <p:attrName>style.visibility</p:attrName>
                                        </p:attrNameLst>
                                      </p:cBhvr>
                                      <p:to>
                                        <p:strVal val="visible"/>
                                      </p:to>
                                    </p:set>
                                    <p:animEffect transition="in" filter="blinds(horizontal)">
                                      <p:cBhvr>
                                        <p:cTn id="7" dur="500"/>
                                        <p:tgtEl>
                                          <p:spTgt spid="1781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8187"/>
                                        </p:tgtEl>
                                        <p:attrNameLst>
                                          <p:attrName>style.visibility</p:attrName>
                                        </p:attrNameLst>
                                      </p:cBhvr>
                                      <p:to>
                                        <p:strVal val="visible"/>
                                      </p:to>
                                    </p:set>
                                    <p:animEffect transition="in" filter="wipe(down)">
                                      <p:cBhvr>
                                        <p:cTn id="12" dur="500"/>
                                        <p:tgtEl>
                                          <p:spTgt spid="1781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8186"/>
                                        </p:tgtEl>
                                        <p:attrNameLst>
                                          <p:attrName>style.visibility</p:attrName>
                                        </p:attrNameLst>
                                      </p:cBhvr>
                                      <p:to>
                                        <p:strVal val="visible"/>
                                      </p:to>
                                    </p:set>
                                    <p:animEffect transition="in" filter="wipe(down)">
                                      <p:cBhvr>
                                        <p:cTn id="17" dur="500"/>
                                        <p:tgtEl>
                                          <p:spTgt spid="1781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78188"/>
                                        </p:tgtEl>
                                        <p:attrNameLst>
                                          <p:attrName>style.visibility</p:attrName>
                                        </p:attrNameLst>
                                      </p:cBhvr>
                                      <p:to>
                                        <p:strVal val="visible"/>
                                      </p:to>
                                    </p:set>
                                    <p:anim calcmode="lin" valueType="num">
                                      <p:cBhvr additive="base">
                                        <p:cTn id="22" dur="500" fill="hold"/>
                                        <p:tgtEl>
                                          <p:spTgt spid="178188"/>
                                        </p:tgtEl>
                                        <p:attrNameLst>
                                          <p:attrName>ppt_x</p:attrName>
                                        </p:attrNameLst>
                                      </p:cBhvr>
                                      <p:tavLst>
                                        <p:tav tm="0">
                                          <p:val>
                                            <p:strVal val="#ppt_x"/>
                                          </p:val>
                                        </p:tav>
                                        <p:tav tm="100000">
                                          <p:val>
                                            <p:strVal val="#ppt_x"/>
                                          </p:val>
                                        </p:tav>
                                      </p:tavLst>
                                    </p:anim>
                                    <p:anim calcmode="lin" valueType="num">
                                      <p:cBhvr additive="base">
                                        <p:cTn id="23" dur="500" fill="hold"/>
                                        <p:tgtEl>
                                          <p:spTgt spid="1781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5" grpId="0" animBg="1"/>
      <p:bldP spid="178186" grpId="0" animBg="1"/>
      <p:bldP spid="178187" grpId="0" bldLvl="0" animBg="1"/>
      <p:bldP spid="17818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占位符 180226">
            <a:extLst>
              <a:ext uri="{FF2B5EF4-FFF2-40B4-BE49-F238E27FC236}">
                <a16:creationId xmlns:a16="http://schemas.microsoft.com/office/drawing/2014/main" id="{A115A863-E4B8-4085-A821-56A83AF636BA}"/>
              </a:ext>
            </a:extLst>
          </p:cNvPr>
          <p:cNvSpPr>
            <a:spLocks noGrp="1" noRot="1" noChangeArrowheads="1"/>
          </p:cNvSpPr>
          <p:nvPr>
            <p:ph idx="1"/>
          </p:nvPr>
        </p:nvSpPr>
        <p:spPr>
          <a:xfrm>
            <a:off x="660400" y="968375"/>
            <a:ext cx="8153400" cy="4498975"/>
          </a:xfrm>
        </p:spPr>
        <p:txBody>
          <a:bodyPr/>
          <a:lstStyle/>
          <a:p>
            <a:pPr eaLnBrk="1" hangingPunct="1"/>
            <a:r>
              <a:rPr lang="en-US" altLang="zh-CN" sz="2800" b="1">
                <a:latin typeface="Times New Roman" panose="02020603050405020304" pitchFamily="18" charset="0"/>
              </a:rPr>
              <a:t>【</a:t>
            </a:r>
            <a:r>
              <a:rPr lang="zh-CN" altLang="en-US" sz="2800" b="1">
                <a:solidFill>
                  <a:srgbClr val="FF0000"/>
                </a:solidFill>
                <a:latin typeface="Times New Roman" panose="02020603050405020304" pitchFamily="18" charset="0"/>
              </a:rPr>
              <a:t>学生出错情况</a:t>
            </a:r>
            <a:r>
              <a:rPr lang="en-US" altLang="zh-CN" sz="2800" b="1">
                <a:latin typeface="Times New Roman" panose="02020603050405020304" pitchFamily="18" charset="0"/>
              </a:rPr>
              <a:t>】</a:t>
            </a:r>
            <a:endParaRPr lang="en-US" altLang="zh-CN" sz="2800">
              <a:latin typeface="Times New Roman" panose="02020603050405020304" pitchFamily="18" charset="0"/>
            </a:endParaRP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1</a:t>
            </a:r>
            <a:r>
              <a:rPr lang="zh-CN" altLang="en-US" sz="2800">
                <a:latin typeface="Times New Roman" panose="02020603050405020304" pitchFamily="18" charset="0"/>
              </a:rPr>
              <a:t>）</a:t>
            </a:r>
            <a:r>
              <a:rPr lang="en-US" altLang="zh-CN" sz="2800">
                <a:latin typeface="Times New Roman" panose="02020603050405020304" pitchFamily="18" charset="0"/>
              </a:rPr>
              <a:t>Na</a:t>
            </a:r>
            <a:r>
              <a:rPr lang="en-US" altLang="zh-CN" sz="2800" baseline="-25000">
                <a:latin typeface="Times New Roman" panose="02020603050405020304" pitchFamily="18" charset="0"/>
              </a:rPr>
              <a:t>2</a:t>
            </a:r>
            <a:r>
              <a:rPr lang="en-US" altLang="zh-CN" sz="2800">
                <a:latin typeface="Times New Roman" panose="02020603050405020304" pitchFamily="18" charset="0"/>
              </a:rPr>
              <a:t>S</a:t>
            </a:r>
            <a:r>
              <a:rPr lang="en-US" altLang="zh-CN" sz="2800" baseline="-25000">
                <a:latin typeface="Times New Roman" panose="02020603050405020304" pitchFamily="18" charset="0"/>
              </a:rPr>
              <a:t>2</a:t>
            </a:r>
            <a:r>
              <a:rPr lang="en-US" altLang="zh-CN" sz="2800">
                <a:latin typeface="Times New Roman" panose="02020603050405020304" pitchFamily="18" charset="0"/>
              </a:rPr>
              <a:t>O</a:t>
            </a:r>
            <a:r>
              <a:rPr lang="en-US" altLang="zh-CN" sz="2800" baseline="-25000">
                <a:latin typeface="Times New Roman" panose="02020603050405020304" pitchFamily="18" charset="0"/>
              </a:rPr>
              <a:t>5</a:t>
            </a:r>
            <a:r>
              <a:rPr lang="en-US" altLang="zh-CN" sz="2800">
                <a:latin typeface="Times New Roman" panose="02020603050405020304" pitchFamily="18" charset="0"/>
              </a:rPr>
              <a:t> </a:t>
            </a:r>
            <a:r>
              <a:rPr lang="zh-CN" altLang="en-US" sz="2800">
                <a:latin typeface="Times New Roman" panose="02020603050405020304" pitchFamily="18" charset="0"/>
              </a:rPr>
              <a:t>原子个数有写错</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2</a:t>
            </a:r>
            <a:r>
              <a:rPr lang="zh-CN" altLang="en-US" sz="2800">
                <a:latin typeface="Times New Roman" panose="02020603050405020304" pitchFamily="18" charset="0"/>
              </a:rPr>
              <a:t>）化学方程式写成离子方程式，离子方程式写成化学方程式，化学式写成名称</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3</a:t>
            </a:r>
            <a:r>
              <a:rPr lang="zh-CN" altLang="en-US" sz="2800">
                <a:latin typeface="Times New Roman" panose="02020603050405020304" pitchFamily="18" charset="0"/>
              </a:rPr>
              <a:t>）方程式没配平，或用前</a:t>
            </a:r>
            <a:r>
              <a:rPr lang="en-US" altLang="zh-CN" sz="2800">
                <a:latin typeface="Times New Roman" panose="02020603050405020304" pitchFamily="18" charset="0"/>
              </a:rPr>
              <a:t>OH</a:t>
            </a:r>
            <a:r>
              <a:rPr lang="en-US" altLang="zh-CN" sz="2800" baseline="30000">
                <a:latin typeface="Times New Roman" panose="02020603050405020304" pitchFamily="18" charset="0"/>
              </a:rPr>
              <a:t>-</a:t>
            </a:r>
            <a:r>
              <a:rPr lang="zh-CN" altLang="en-US" sz="2800">
                <a:latin typeface="Times New Roman" panose="02020603050405020304" pitchFamily="18" charset="0"/>
              </a:rPr>
              <a:t>后</a:t>
            </a:r>
            <a:r>
              <a:rPr lang="en-US" altLang="zh-CN" sz="2800">
                <a:latin typeface="Times New Roman" panose="02020603050405020304" pitchFamily="18" charset="0"/>
              </a:rPr>
              <a:t>H</a:t>
            </a:r>
            <a:r>
              <a:rPr lang="en-US" altLang="zh-CN" sz="2800" baseline="-25000">
                <a:latin typeface="Times New Roman" panose="02020603050405020304" pitchFamily="18" charset="0"/>
              </a:rPr>
              <a:t>2</a:t>
            </a:r>
            <a:r>
              <a:rPr lang="en-US" altLang="zh-CN" sz="2800">
                <a:latin typeface="Times New Roman" panose="02020603050405020304" pitchFamily="18" charset="0"/>
              </a:rPr>
              <a:t>O</a:t>
            </a:r>
            <a:r>
              <a:rPr lang="zh-CN" altLang="en-US" sz="2800">
                <a:latin typeface="Times New Roman" panose="02020603050405020304" pitchFamily="18" charset="0"/>
              </a:rPr>
              <a:t>配平</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4</a:t>
            </a:r>
            <a:r>
              <a:rPr lang="zh-CN" altLang="en-US" sz="2800">
                <a:latin typeface="Times New Roman" panose="02020603050405020304" pitchFamily="18" charset="0"/>
              </a:rPr>
              <a:t>）“饱和”写成“饱合”</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5</a:t>
            </a:r>
            <a:r>
              <a:rPr lang="zh-CN" altLang="en-US" sz="2800">
                <a:latin typeface="Times New Roman" panose="02020603050405020304" pitchFamily="18" charset="0"/>
              </a:rPr>
              <a:t>）没看清单位</a:t>
            </a:r>
            <a:r>
              <a:rPr lang="en-US" altLang="zh-CN" sz="2800">
                <a:latin typeface="Times New Roman" panose="02020603050405020304" pitchFamily="18" charset="0"/>
              </a:rPr>
              <a:t>g/L,</a:t>
            </a:r>
            <a:r>
              <a:rPr lang="zh-CN" altLang="en-US" sz="2800">
                <a:latin typeface="Times New Roman" panose="02020603050405020304" pitchFamily="18" charset="0"/>
              </a:rPr>
              <a:t>有写</a:t>
            </a:r>
            <a:r>
              <a:rPr lang="en-US" altLang="zh-CN" sz="2800">
                <a:latin typeface="Times New Roman" panose="02020603050405020304" pitchFamily="18" charset="0"/>
              </a:rPr>
              <a:t>12.8</a:t>
            </a:r>
            <a:r>
              <a:rPr lang="zh-CN" altLang="en-US" sz="2800">
                <a:latin typeface="Times New Roman" panose="02020603050405020304" pitchFamily="18" charset="0"/>
              </a:rPr>
              <a:t>％</a:t>
            </a:r>
          </a:p>
          <a:p>
            <a:pPr eaLnBrk="1" hangingPunct="1"/>
            <a:r>
              <a:rPr lang="zh-CN" altLang="en-US" sz="2800">
                <a:latin typeface="Times New Roman" panose="02020603050405020304" pitchFamily="18" charset="0"/>
              </a:rPr>
              <a:t>（归结一点：平时练习、考试时，没有重视）</a:t>
            </a:r>
          </a:p>
        </p:txBody>
      </p:sp>
      <p:sp>
        <p:nvSpPr>
          <p:cNvPr id="13315" name="日期占位符 1">
            <a:extLst>
              <a:ext uri="{FF2B5EF4-FFF2-40B4-BE49-F238E27FC236}">
                <a16:creationId xmlns:a16="http://schemas.microsoft.com/office/drawing/2014/main" id="{149C5316-2D94-440B-B983-21500A981159}"/>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E9A50C29-2E2A-4A63-96CD-B8BF37B385DB}" type="datetime1">
              <a:rPr lang="zh-CN" altLang="en-US" smtClean="0"/>
              <a:pPr eaLnBrk="1" hangingPunct="1"/>
              <a:t>2019/5/9</a:t>
            </a:fld>
            <a:endParaRPr lang="zh-CN" altLang="en-US">
              <a:latin typeface="Calibri" panose="020F0502020204030204" pitchFamily="34" charset="0"/>
            </a:endParaRPr>
          </a:p>
        </p:txBody>
      </p:sp>
      <p:sp>
        <p:nvSpPr>
          <p:cNvPr id="13316" name="灯片编号占位符 2">
            <a:extLst>
              <a:ext uri="{FF2B5EF4-FFF2-40B4-BE49-F238E27FC236}">
                <a16:creationId xmlns:a16="http://schemas.microsoft.com/office/drawing/2014/main" id="{8757B5FB-9204-4DF0-9512-7E8D7445F6A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B1B0B3F3-554A-4C85-9DD2-9BF1CBDF3F92}" type="slidenum">
              <a:rPr lang="zh-CN" altLang="en-US"/>
              <a:pPr eaLnBrk="1" hangingPunct="1"/>
              <a:t>11</a:t>
            </a:fld>
            <a:endParaRPr lang="zh-CN" altLang="en-US">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181249">
            <a:extLst>
              <a:ext uri="{FF2B5EF4-FFF2-40B4-BE49-F238E27FC236}">
                <a16:creationId xmlns:a16="http://schemas.microsoft.com/office/drawing/2014/main" id="{5A4A4487-3434-4956-A982-9E930816E23B}"/>
              </a:ext>
            </a:extLst>
          </p:cNvPr>
          <p:cNvSpPr>
            <a:spLocks noGrp="1" noRot="1" noChangeArrowheads="1"/>
          </p:cNvSpPr>
          <p:nvPr>
            <p:ph type="title"/>
          </p:nvPr>
        </p:nvSpPr>
        <p:spPr>
          <a:xfrm>
            <a:off x="1700213" y="233363"/>
            <a:ext cx="6097587" cy="1008062"/>
          </a:xfrm>
          <a:solidFill>
            <a:srgbClr val="FFFF00"/>
          </a:solidFill>
        </p:spPr>
        <p:txBody>
          <a:bodyPr/>
          <a:lstStyle/>
          <a:p>
            <a:pPr eaLnBrk="1" hangingPunct="1"/>
            <a:r>
              <a:rPr lang="en-US" altLang="zh-CN" sz="4000" b="1">
                <a:latin typeface="黑体" panose="02010609060101010101" pitchFamily="49" charset="-122"/>
                <a:ea typeface="黑体" panose="02010609060101010101" pitchFamily="49" charset="-122"/>
              </a:rPr>
              <a:t>28</a:t>
            </a:r>
            <a:r>
              <a:rPr lang="zh-CN" altLang="en-US" sz="4000" b="1">
                <a:latin typeface="黑体" panose="02010609060101010101" pitchFamily="49" charset="-122"/>
                <a:ea typeface="黑体" panose="02010609060101010101" pitchFamily="49" charset="-122"/>
              </a:rPr>
              <a:t>题考点分布及能力要求</a:t>
            </a:r>
          </a:p>
        </p:txBody>
      </p:sp>
      <p:sp>
        <p:nvSpPr>
          <p:cNvPr id="14339" name="矩形 181250">
            <a:extLst>
              <a:ext uri="{FF2B5EF4-FFF2-40B4-BE49-F238E27FC236}">
                <a16:creationId xmlns:a16="http://schemas.microsoft.com/office/drawing/2014/main" id="{D1A086FC-8CA1-4B77-B388-D2C8FC9D928B}"/>
              </a:ext>
            </a:extLst>
          </p:cNvPr>
          <p:cNvSpPr>
            <a:spLocks noChangeArrowheads="1"/>
          </p:cNvSpPr>
          <p:nvPr/>
        </p:nvSpPr>
        <p:spPr bwMode="auto">
          <a:xfrm>
            <a:off x="179388" y="1457325"/>
            <a:ext cx="8558212"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nSpc>
                <a:spcPct val="120000"/>
              </a:lnSpc>
            </a:pPr>
            <a:r>
              <a:rPr lang="zh-CN" altLang="en-US" sz="3200" b="1">
                <a:latin typeface="宋体" panose="02010600030101010101" pitchFamily="2" charset="-122"/>
              </a:rPr>
              <a:t>试题难度：</a:t>
            </a:r>
            <a:r>
              <a:rPr lang="zh-CN" altLang="en-US" sz="3200" b="1">
                <a:solidFill>
                  <a:srgbClr val="FF0000"/>
                </a:solidFill>
                <a:latin typeface="宋体" panose="02010600030101010101" pitchFamily="2" charset="-122"/>
              </a:rPr>
              <a:t>中等偏难 </a:t>
            </a:r>
            <a:r>
              <a:rPr lang="zh-CN" altLang="en-US" sz="3200" b="1">
                <a:latin typeface="宋体" panose="02010600030101010101" pitchFamily="2" charset="-122"/>
              </a:rPr>
              <a:t>平均分：</a:t>
            </a:r>
            <a:r>
              <a:rPr lang="en-US" altLang="zh-CN" sz="3200" b="1">
                <a:solidFill>
                  <a:srgbClr val="FF0000"/>
                </a:solidFill>
                <a:latin typeface="宋体" panose="02010600030101010101" pitchFamily="2" charset="-122"/>
              </a:rPr>
              <a:t>3.67/</a:t>
            </a:r>
            <a:r>
              <a:rPr lang="en-US" altLang="zh-CN" sz="3200" b="1">
                <a:solidFill>
                  <a:srgbClr val="0000FF"/>
                </a:solidFill>
                <a:latin typeface="宋体" panose="02010600030101010101" pitchFamily="2" charset="-122"/>
              </a:rPr>
              <a:t>15</a:t>
            </a:r>
            <a:endParaRPr lang="zh-CN" altLang="en-US" sz="3200" b="1">
              <a:solidFill>
                <a:srgbClr val="0000FF"/>
              </a:solidFill>
              <a:latin typeface="宋体" panose="02010600030101010101" pitchFamily="2" charset="-122"/>
            </a:endParaRPr>
          </a:p>
          <a:p>
            <a:pPr>
              <a:lnSpc>
                <a:spcPct val="120000"/>
              </a:lnSpc>
            </a:pPr>
            <a:r>
              <a:rPr lang="zh-CN" altLang="en-US" sz="2800" b="1">
                <a:latin typeface="Times New Roman" panose="02020603050405020304" pitchFamily="18" charset="0"/>
              </a:rPr>
              <a:t>考查知识点：</a:t>
            </a:r>
          </a:p>
          <a:p>
            <a:pPr>
              <a:lnSpc>
                <a:spcPct val="120000"/>
              </a:lnSpc>
            </a:pPr>
            <a:r>
              <a:rPr lang="zh-CN" altLang="en-US" sz="2800" b="1">
                <a:solidFill>
                  <a:srgbClr val="FF0000"/>
                </a:solidFill>
                <a:latin typeface="Times New Roman" panose="02020603050405020304" pitchFamily="18" charset="0"/>
              </a:rPr>
              <a:t>        本题采用脱硝为素材，主要考查化学反应原理，侧重于化学反应速率与化学平衡的有关分析与计算。题目设计新颖，陌生感强，计算量大，还涉及压强与平衡常数的计算、阿伏伽德罗定律、表中数据灵活处理等，难度较大。</a:t>
            </a:r>
          </a:p>
          <a:p>
            <a:pPr>
              <a:lnSpc>
                <a:spcPct val="120000"/>
              </a:lnSpc>
            </a:pPr>
            <a:r>
              <a:rPr lang="zh-CN" altLang="en-US" sz="2800" b="1">
                <a:latin typeface="Times New Roman" panose="02020603050405020304" pitchFamily="18" charset="0"/>
              </a:rPr>
              <a:t>能力：</a:t>
            </a:r>
            <a:r>
              <a:rPr lang="zh-CN" altLang="en-US" sz="2800" b="1">
                <a:solidFill>
                  <a:srgbClr val="FF0000"/>
                </a:solidFill>
                <a:latin typeface="Times New Roman" panose="02020603050405020304" pitchFamily="18" charset="0"/>
              </a:rPr>
              <a:t>综合分析能力、迁移应用能力、表中数据处理、概念理解能力及计算能力</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4340" name="日期占位符 1">
            <a:extLst>
              <a:ext uri="{FF2B5EF4-FFF2-40B4-BE49-F238E27FC236}">
                <a16:creationId xmlns:a16="http://schemas.microsoft.com/office/drawing/2014/main" id="{6F95C16D-FD7C-44DA-A62A-7626719E27A1}"/>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8A80F55-3AA8-4BFD-896F-B0D3AB94FA6A}" type="datetime1">
              <a:rPr lang="zh-CN" altLang="en-US" smtClean="0"/>
              <a:pPr eaLnBrk="1" hangingPunct="1"/>
              <a:t>2019/5/9</a:t>
            </a:fld>
            <a:endParaRPr lang="zh-CN" altLang="en-US">
              <a:latin typeface="Calibri" panose="020F0502020204030204" pitchFamily="34" charset="0"/>
            </a:endParaRPr>
          </a:p>
        </p:txBody>
      </p:sp>
      <p:sp>
        <p:nvSpPr>
          <p:cNvPr id="14341" name="灯片编号占位符 2">
            <a:extLst>
              <a:ext uri="{FF2B5EF4-FFF2-40B4-BE49-F238E27FC236}">
                <a16:creationId xmlns:a16="http://schemas.microsoft.com/office/drawing/2014/main" id="{EE375E43-3F82-46A4-AC59-BB14CC135A2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2D291E9-0E0F-45FD-9A45-B2A719F65876}" type="slidenum">
              <a:rPr lang="zh-CN" altLang="en-US"/>
              <a:pPr eaLnBrk="1" hangingPunct="1"/>
              <a:t>12</a:t>
            </a:fld>
            <a:endParaRPr lang="zh-CN" altLang="en-US">
              <a:latin typeface="Calibri" panose="020F0502020204030204"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文本占位符 182274">
            <a:extLst>
              <a:ext uri="{FF2B5EF4-FFF2-40B4-BE49-F238E27FC236}">
                <a16:creationId xmlns:a16="http://schemas.microsoft.com/office/drawing/2014/main" id="{3A7E91DF-452F-44F6-B6FD-56E4DB3E7259}"/>
              </a:ext>
            </a:extLst>
          </p:cNvPr>
          <p:cNvSpPr>
            <a:spLocks noGrp="1" noRot="1" noChangeArrowheads="1"/>
          </p:cNvSpPr>
          <p:nvPr>
            <p:ph idx="1"/>
          </p:nvPr>
        </p:nvSpPr>
        <p:spPr>
          <a:xfrm>
            <a:off x="558800" y="211138"/>
            <a:ext cx="8153400" cy="4498975"/>
          </a:xfrm>
        </p:spPr>
        <p:txBody>
          <a:bodyPr/>
          <a:lstStyle/>
          <a:p>
            <a:pPr eaLnBrk="1" hangingPunct="1">
              <a:lnSpc>
                <a:spcPct val="90000"/>
              </a:lnSpc>
            </a:pPr>
            <a:r>
              <a:rPr lang="en-US" altLang="zh-CN" sz="2400" b="1">
                <a:latin typeface="Times New Roman" panose="02020603050405020304" pitchFamily="18" charset="0"/>
              </a:rPr>
              <a:t>【</a:t>
            </a:r>
            <a:r>
              <a:rPr lang="zh-CN" altLang="en-US" sz="2400" b="1">
                <a:latin typeface="Times New Roman" panose="02020603050405020304" pitchFamily="18" charset="0"/>
              </a:rPr>
              <a:t>原题重现</a:t>
            </a:r>
            <a:r>
              <a:rPr lang="en-US" altLang="zh-CN" sz="2400" b="1">
                <a:latin typeface="Times New Roman" panose="02020603050405020304" pitchFamily="18" charset="0"/>
              </a:rPr>
              <a:t>】28</a:t>
            </a:r>
            <a:r>
              <a:rPr lang="zh-CN" altLang="en-US" sz="2400" b="1">
                <a:latin typeface="Times New Roman" panose="02020603050405020304" pitchFamily="18" charset="0"/>
              </a:rPr>
              <a:t>．（</a:t>
            </a:r>
            <a:r>
              <a:rPr lang="en-US" altLang="zh-CN" sz="2400" b="1">
                <a:latin typeface="Times New Roman" panose="02020603050405020304" pitchFamily="18" charset="0"/>
              </a:rPr>
              <a:t>15</a:t>
            </a:r>
            <a:r>
              <a:rPr lang="zh-CN" altLang="en-US" sz="2400" b="1">
                <a:latin typeface="Times New Roman" panose="02020603050405020304" pitchFamily="18" charset="0"/>
              </a:rPr>
              <a:t>分）</a:t>
            </a:r>
          </a:p>
          <a:p>
            <a:pPr eaLnBrk="1" hangingPunct="1">
              <a:lnSpc>
                <a:spcPct val="90000"/>
              </a:lnSpc>
            </a:pPr>
            <a:r>
              <a:rPr lang="zh-CN" altLang="en-US" sz="2400" b="1">
                <a:latin typeface="Times New Roman" panose="02020603050405020304" pitchFamily="18" charset="0"/>
              </a:rPr>
              <a:t>采用</a:t>
            </a:r>
            <a:r>
              <a:rPr lang="en-US" altLang="zh-CN" sz="2400" b="1">
                <a:latin typeface="Times New Roman" panose="02020603050405020304" pitchFamily="18" charset="0"/>
              </a:rPr>
              <a:t>N</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为硝化剂是一种新型的绿色硝化技术，在含能材料、医药等工业中得到广泛应用，回答下列问题：</a:t>
            </a:r>
          </a:p>
          <a:p>
            <a:pPr eaLnBrk="1" hangingPunct="1">
              <a:lnSpc>
                <a:spcPct val="90000"/>
              </a:lnSpc>
            </a:pPr>
            <a:r>
              <a:rPr lang="zh-CN" altLang="en-US" sz="2400" b="1">
                <a:latin typeface="Times New Roman" panose="02020603050405020304" pitchFamily="18" charset="0"/>
              </a:rPr>
              <a:t>（</a:t>
            </a:r>
            <a:r>
              <a:rPr lang="en-US" altLang="zh-CN" sz="2400" b="1">
                <a:latin typeface="Times New Roman" panose="02020603050405020304" pitchFamily="18" charset="0"/>
              </a:rPr>
              <a:t>1</a:t>
            </a:r>
            <a:r>
              <a:rPr lang="zh-CN" altLang="en-US" sz="2400" b="1">
                <a:latin typeface="Times New Roman" panose="02020603050405020304" pitchFamily="18" charset="0"/>
              </a:rPr>
              <a:t>）</a:t>
            </a:r>
            <a:r>
              <a:rPr lang="en-US" altLang="zh-CN" sz="2400" b="1">
                <a:latin typeface="Times New Roman" panose="02020603050405020304" pitchFamily="18" charset="0"/>
              </a:rPr>
              <a:t>1840</a:t>
            </a:r>
            <a:r>
              <a:rPr lang="zh-CN" altLang="en-US" sz="2400" b="1">
                <a:latin typeface="Times New Roman" panose="02020603050405020304" pitchFamily="18" charset="0"/>
              </a:rPr>
              <a:t>年 </a:t>
            </a:r>
            <a:r>
              <a:rPr lang="en-US" altLang="zh-CN" sz="2400" b="1">
                <a:latin typeface="Times New Roman" panose="02020603050405020304" pitchFamily="18" charset="0"/>
              </a:rPr>
              <a:t>Devil</a:t>
            </a:r>
            <a:r>
              <a:rPr lang="zh-CN" altLang="en-US" sz="2400" b="1">
                <a:latin typeface="Times New Roman" panose="02020603050405020304" pitchFamily="18" charset="0"/>
              </a:rPr>
              <a:t>用干燥的氯气通过干燥的硝酸银，得到</a:t>
            </a:r>
            <a:r>
              <a:rPr lang="en-US" altLang="zh-CN" sz="2400" b="1">
                <a:latin typeface="Times New Roman" panose="02020603050405020304" pitchFamily="18" charset="0"/>
              </a:rPr>
              <a:t>N</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zh-CN" altLang="en-US" sz="2400" b="1">
                <a:latin typeface="Times New Roman" panose="02020603050405020304" pitchFamily="18" charset="0"/>
              </a:rPr>
              <a:t>，该反应的氧化产物是一种气体，其分子式为</a:t>
            </a:r>
            <a:r>
              <a:rPr lang="en-US" altLang="zh-CN" sz="2400" b="1">
                <a:latin typeface="Times New Roman" panose="02020603050405020304" pitchFamily="18" charset="0"/>
              </a:rPr>
              <a:t>___________</a:t>
            </a:r>
            <a:r>
              <a:rPr lang="zh-CN" altLang="en-US" sz="2400" b="1">
                <a:latin typeface="Times New Roman" panose="02020603050405020304" pitchFamily="18" charset="0"/>
              </a:rPr>
              <a:t>。</a:t>
            </a:r>
          </a:p>
          <a:p>
            <a:pPr eaLnBrk="1" hangingPunct="1">
              <a:lnSpc>
                <a:spcPct val="90000"/>
              </a:lnSpc>
            </a:pPr>
            <a:r>
              <a:rPr lang="zh-CN" altLang="en-US" sz="2400" b="1">
                <a:latin typeface="Times New Roman" panose="02020603050405020304" pitchFamily="18" charset="0"/>
              </a:rPr>
              <a:t>（</a:t>
            </a:r>
            <a:r>
              <a:rPr lang="en-US" altLang="zh-CN" sz="2400" b="1">
                <a:latin typeface="Times New Roman" panose="02020603050405020304" pitchFamily="18" charset="0"/>
              </a:rPr>
              <a:t>2</a:t>
            </a:r>
            <a:r>
              <a:rPr lang="zh-CN" altLang="en-US" sz="2400" b="1">
                <a:latin typeface="Times New Roman" panose="02020603050405020304" pitchFamily="18" charset="0"/>
              </a:rPr>
              <a:t>）</a:t>
            </a:r>
            <a:r>
              <a:rPr lang="en-US" altLang="zh-CN" sz="2400" b="1">
                <a:latin typeface="Times New Roman" panose="02020603050405020304" pitchFamily="18" charset="0"/>
              </a:rPr>
              <a:t>F. Daniels</a:t>
            </a:r>
            <a:r>
              <a:rPr lang="zh-CN" altLang="en-US" sz="2400" b="1">
                <a:latin typeface="Times New Roman" panose="02020603050405020304" pitchFamily="18" charset="0"/>
              </a:rPr>
              <a:t>等曾利用测压法在刚性反应器中研究了</a:t>
            </a:r>
            <a:r>
              <a:rPr lang="en-US" altLang="zh-CN" sz="2400" b="1">
                <a:latin typeface="Times New Roman" panose="02020603050405020304" pitchFamily="18" charset="0"/>
              </a:rPr>
              <a:t>25℃</a:t>
            </a:r>
            <a:r>
              <a:rPr lang="zh-CN" altLang="en-US" sz="2400" b="1">
                <a:latin typeface="Times New Roman" panose="02020603050405020304" pitchFamily="18" charset="0"/>
              </a:rPr>
              <a:t>时</a:t>
            </a:r>
            <a:r>
              <a:rPr lang="en-US" altLang="zh-CN" sz="2400" b="1">
                <a:latin typeface="Times New Roman" panose="02020603050405020304" pitchFamily="18" charset="0"/>
              </a:rPr>
              <a:t>N</a:t>
            </a:r>
            <a:r>
              <a:rPr lang="en-US" altLang="zh-CN" sz="2400" b="1" baseline="-25000">
                <a:latin typeface="Times New Roman" panose="02020603050405020304" pitchFamily="18" charset="0"/>
              </a:rPr>
              <a:t>2</a:t>
            </a:r>
            <a:r>
              <a:rPr lang="en-US" altLang="zh-CN" sz="2400" b="1">
                <a:latin typeface="Times New Roman" panose="02020603050405020304" pitchFamily="18" charset="0"/>
              </a:rPr>
              <a:t>O</a:t>
            </a:r>
            <a:r>
              <a:rPr lang="en-US" altLang="zh-CN" sz="2400" b="1" baseline="-25000">
                <a:latin typeface="Times New Roman" panose="02020603050405020304" pitchFamily="18" charset="0"/>
              </a:rPr>
              <a:t>5</a:t>
            </a:r>
            <a:r>
              <a:rPr lang="en-US" altLang="zh-CN" sz="2400" b="1">
                <a:latin typeface="Times New Roman" panose="02020603050405020304" pitchFamily="18" charset="0"/>
              </a:rPr>
              <a:t>(g)</a:t>
            </a:r>
            <a:r>
              <a:rPr lang="zh-CN" altLang="en-US" sz="2400" b="1">
                <a:latin typeface="Times New Roman" panose="02020603050405020304" pitchFamily="18" charset="0"/>
              </a:rPr>
              <a:t>分解反应：</a:t>
            </a:r>
          </a:p>
        </p:txBody>
      </p:sp>
      <p:pic>
        <p:nvPicPr>
          <p:cNvPr id="15363" name="图片 182275">
            <a:extLst>
              <a:ext uri="{FF2B5EF4-FFF2-40B4-BE49-F238E27FC236}">
                <a16:creationId xmlns:a16="http://schemas.microsoft.com/office/drawing/2014/main" id="{6E1342BF-6E60-4FA1-A7BE-4637F2ADA1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8113" y="3182938"/>
            <a:ext cx="3846512" cy="1258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矩形 182276">
            <a:extLst>
              <a:ext uri="{FF2B5EF4-FFF2-40B4-BE49-F238E27FC236}">
                <a16:creationId xmlns:a16="http://schemas.microsoft.com/office/drawing/2014/main" id="{D5A62179-51F9-497E-92CC-18CE8F499393}"/>
              </a:ext>
            </a:extLst>
          </p:cNvPr>
          <p:cNvSpPr>
            <a:spLocks noChangeArrowheads="1"/>
          </p:cNvSpPr>
          <p:nvPr/>
        </p:nvSpPr>
        <p:spPr bwMode="auto">
          <a:xfrm>
            <a:off x="639763" y="4532313"/>
            <a:ext cx="7885112"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latin typeface="宋体" panose="02010600030101010101" pitchFamily="2" charset="-122"/>
              </a:rPr>
              <a:t>其中</a:t>
            </a:r>
            <a:r>
              <a:rPr lang="en-US" altLang="zh-CN" sz="2400" b="1">
                <a:latin typeface="宋体" panose="02010600030101010101" pitchFamily="2" charset="-122"/>
              </a:rPr>
              <a:t>NO</a:t>
            </a:r>
            <a:r>
              <a:rPr lang="en-US" altLang="zh-CN" sz="2400" b="1" baseline="-25000">
                <a:latin typeface="宋体" panose="02010600030101010101" pitchFamily="2" charset="-122"/>
              </a:rPr>
              <a:t>2</a:t>
            </a:r>
            <a:r>
              <a:rPr lang="zh-CN" altLang="en-US" sz="2400" b="1">
                <a:latin typeface="宋体" panose="02010600030101010101" pitchFamily="2" charset="-122"/>
              </a:rPr>
              <a:t>二聚为</a:t>
            </a:r>
            <a:r>
              <a:rPr lang="en-US" altLang="zh-CN" sz="2400" b="1">
                <a:latin typeface="宋体" panose="02010600030101010101" pitchFamily="2" charset="-122"/>
              </a:rPr>
              <a:t>N</a:t>
            </a:r>
            <a:r>
              <a:rPr lang="en-US" altLang="zh-CN" sz="2400" b="1" baseline="-25000">
                <a:latin typeface="宋体" panose="02010600030101010101" pitchFamily="2" charset="-122"/>
              </a:rPr>
              <a:t>2</a:t>
            </a:r>
            <a:r>
              <a:rPr lang="en-US" altLang="zh-CN" sz="2400" b="1">
                <a:latin typeface="宋体" panose="02010600030101010101" pitchFamily="2" charset="-122"/>
              </a:rPr>
              <a:t>O</a:t>
            </a:r>
            <a:r>
              <a:rPr lang="en-US" altLang="zh-CN" sz="2400" b="1" baseline="-25000">
                <a:latin typeface="宋体" panose="02010600030101010101" pitchFamily="2" charset="-122"/>
              </a:rPr>
              <a:t>4</a:t>
            </a:r>
            <a:r>
              <a:rPr lang="zh-CN" altLang="en-US" sz="2400" b="1">
                <a:latin typeface="宋体" panose="02010600030101010101" pitchFamily="2" charset="-122"/>
              </a:rPr>
              <a:t>的反应可以迅速达到平衡，体系的总压强</a:t>
            </a:r>
            <a:r>
              <a:rPr lang="en-US" altLang="zh-CN" sz="2400" b="1" i="1">
                <a:latin typeface="宋体" panose="02010600030101010101" pitchFamily="2" charset="-122"/>
              </a:rPr>
              <a:t>p</a:t>
            </a:r>
            <a:r>
              <a:rPr lang="zh-CN" altLang="en-US" sz="2400" b="1">
                <a:latin typeface="宋体" panose="02010600030101010101" pitchFamily="2" charset="-122"/>
              </a:rPr>
              <a:t>随时间</a:t>
            </a:r>
            <a:r>
              <a:rPr lang="en-US" altLang="zh-CN" sz="2400" b="1" i="1">
                <a:latin typeface="宋体" panose="02010600030101010101" pitchFamily="2" charset="-122"/>
              </a:rPr>
              <a:t>t</a:t>
            </a:r>
            <a:r>
              <a:rPr lang="zh-CN" altLang="en-US" sz="2400" b="1">
                <a:latin typeface="宋体" panose="02010600030101010101" pitchFamily="2" charset="-122"/>
              </a:rPr>
              <a:t>的变化下表所示（</a:t>
            </a:r>
            <a:r>
              <a:rPr lang="en-US" altLang="zh-CN" sz="2400" b="1" i="1">
                <a:latin typeface="宋体" panose="02010600030101010101" pitchFamily="2" charset="-122"/>
              </a:rPr>
              <a:t>t</a:t>
            </a:r>
            <a:r>
              <a:rPr lang="en-US" altLang="zh-CN" sz="2400" b="1">
                <a:latin typeface="宋体" panose="02010600030101010101" pitchFamily="2" charset="-122"/>
              </a:rPr>
              <a:t>=∞</a:t>
            </a:r>
            <a:r>
              <a:rPr lang="zh-CN" altLang="en-US" sz="2400" b="1">
                <a:latin typeface="宋体" panose="02010600030101010101" pitchFamily="2" charset="-122"/>
              </a:rPr>
              <a:t>时，</a:t>
            </a:r>
            <a:r>
              <a:rPr lang="en-US" altLang="zh-CN" sz="2400" b="1">
                <a:latin typeface="宋体" panose="02010600030101010101" pitchFamily="2" charset="-122"/>
              </a:rPr>
              <a:t>N</a:t>
            </a:r>
            <a:r>
              <a:rPr lang="en-US" altLang="zh-CN" sz="2400" b="1" baseline="-25000">
                <a:latin typeface="宋体" panose="02010600030101010101" pitchFamily="2" charset="-122"/>
              </a:rPr>
              <a:t>2</a:t>
            </a:r>
            <a:r>
              <a:rPr lang="en-US" altLang="zh-CN" sz="2400" b="1">
                <a:latin typeface="宋体" panose="02010600030101010101" pitchFamily="2" charset="-122"/>
              </a:rPr>
              <a:t>O</a:t>
            </a:r>
            <a:r>
              <a:rPr lang="en-US" altLang="zh-CN" sz="2400" b="1" baseline="-25000">
                <a:latin typeface="宋体" panose="02010600030101010101" pitchFamily="2" charset="-122"/>
              </a:rPr>
              <a:t>5</a:t>
            </a:r>
            <a:r>
              <a:rPr lang="en-US" altLang="zh-CN" sz="2400" b="1">
                <a:latin typeface="宋体" panose="02010600030101010101" pitchFamily="2" charset="-122"/>
              </a:rPr>
              <a:t>(g)</a:t>
            </a:r>
            <a:r>
              <a:rPr lang="zh-CN" altLang="en-US" sz="2400" b="1">
                <a:latin typeface="宋体" panose="02010600030101010101" pitchFamily="2" charset="-122"/>
              </a:rPr>
              <a:t>完全分解）：</a:t>
            </a:r>
          </a:p>
          <a:p>
            <a:pPr algn="ctr" eaLnBrk="1" hangingPunct="1"/>
            <a:endParaRPr lang="zh-CN" altLang="en-US" sz="2400" b="1">
              <a:latin typeface="宋体" panose="02010600030101010101" pitchFamily="2" charset="-122"/>
            </a:endParaRPr>
          </a:p>
        </p:txBody>
      </p:sp>
      <p:sp>
        <p:nvSpPr>
          <p:cNvPr id="15365" name="文本框 182277">
            <a:extLst>
              <a:ext uri="{FF2B5EF4-FFF2-40B4-BE49-F238E27FC236}">
                <a16:creationId xmlns:a16="http://schemas.microsoft.com/office/drawing/2014/main" id="{DB6B9D2A-6A24-4CCC-B32D-B80AC5857988}"/>
              </a:ext>
            </a:extLst>
          </p:cNvPr>
          <p:cNvSpPr txBox="1">
            <a:spLocks noChangeArrowheads="1"/>
          </p:cNvSpPr>
          <p:nvPr/>
        </p:nvSpPr>
        <p:spPr bwMode="auto">
          <a:xfrm>
            <a:off x="979488" y="1995488"/>
            <a:ext cx="17764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a:t>
            </a:r>
            <a:r>
              <a:rPr lang="en-US" altLang="zh-CN" b="1">
                <a:solidFill>
                  <a:srgbClr val="FF0000"/>
                </a:solidFill>
              </a:rPr>
              <a:t>O</a:t>
            </a:r>
            <a:r>
              <a:rPr lang="en-US" altLang="zh-CN" b="1" baseline="-25000">
                <a:solidFill>
                  <a:srgbClr val="FF0000"/>
                </a:solidFill>
              </a:rPr>
              <a:t>2</a:t>
            </a:r>
            <a:r>
              <a:rPr lang="en-US" altLang="zh-CN" b="1">
                <a:solidFill>
                  <a:srgbClr val="FF0000"/>
                </a:solidFill>
              </a:rPr>
              <a:t>”</a:t>
            </a:r>
            <a:r>
              <a:rPr lang="zh-CN" altLang="en-US" b="1">
                <a:solidFill>
                  <a:srgbClr val="FF0000"/>
                </a:solidFill>
              </a:rPr>
              <a:t>（</a:t>
            </a:r>
            <a:r>
              <a:rPr lang="en-US" altLang="zh-CN" b="1">
                <a:solidFill>
                  <a:srgbClr val="FF0000"/>
                </a:solidFill>
              </a:rPr>
              <a:t>2</a:t>
            </a:r>
            <a:r>
              <a:rPr lang="zh-CN" altLang="en-US" b="1">
                <a:solidFill>
                  <a:srgbClr val="FF0000"/>
                </a:solidFill>
              </a:rPr>
              <a:t>分  ）</a:t>
            </a:r>
          </a:p>
        </p:txBody>
      </p:sp>
      <p:sp>
        <p:nvSpPr>
          <p:cNvPr id="182279" name="圆角矩形标注 182278">
            <a:extLst>
              <a:ext uri="{FF2B5EF4-FFF2-40B4-BE49-F238E27FC236}">
                <a16:creationId xmlns:a16="http://schemas.microsoft.com/office/drawing/2014/main" id="{8B8B455D-84C5-4BF8-84C6-F3A0F74CD035}"/>
              </a:ext>
            </a:extLst>
          </p:cNvPr>
          <p:cNvSpPr>
            <a:spLocks noChangeArrowheads="1"/>
          </p:cNvSpPr>
          <p:nvPr/>
        </p:nvSpPr>
        <p:spPr bwMode="auto">
          <a:xfrm>
            <a:off x="2498725" y="1649413"/>
            <a:ext cx="2357438" cy="449262"/>
          </a:xfrm>
          <a:prstGeom prst="wedgeRoundRectCallout">
            <a:avLst>
              <a:gd name="adj1" fmla="val -46093"/>
              <a:gd name="adj2" fmla="val 69435"/>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000" b="1">
                <a:solidFill>
                  <a:srgbClr val="0000FF"/>
                </a:solidFill>
              </a:rPr>
              <a:t>写“氧气”不得分</a:t>
            </a:r>
          </a:p>
        </p:txBody>
      </p:sp>
      <p:sp>
        <p:nvSpPr>
          <p:cNvPr id="15367" name="日期占位符 1">
            <a:extLst>
              <a:ext uri="{FF2B5EF4-FFF2-40B4-BE49-F238E27FC236}">
                <a16:creationId xmlns:a16="http://schemas.microsoft.com/office/drawing/2014/main" id="{36565B9D-4ACC-4390-9C34-6784441A569F}"/>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31782F28-2DC1-4AC2-98C3-5A1F3EB430B8}" type="datetime1">
              <a:rPr lang="zh-CN" altLang="en-US" smtClean="0"/>
              <a:pPr eaLnBrk="1" hangingPunct="1"/>
              <a:t>2019/5/9</a:t>
            </a:fld>
            <a:endParaRPr lang="zh-CN" altLang="en-US">
              <a:latin typeface="Calibri" panose="020F0502020204030204" pitchFamily="34" charset="0"/>
            </a:endParaRPr>
          </a:p>
        </p:txBody>
      </p:sp>
      <p:sp>
        <p:nvSpPr>
          <p:cNvPr id="15368" name="灯片编号占位符 2">
            <a:extLst>
              <a:ext uri="{FF2B5EF4-FFF2-40B4-BE49-F238E27FC236}">
                <a16:creationId xmlns:a16="http://schemas.microsoft.com/office/drawing/2014/main" id="{1ABB3766-879D-4B2F-9909-AEE40359FCD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AC88EF8-1D14-4754-9C5E-11159F6F4581}" type="slidenum">
              <a:rPr lang="zh-CN" altLang="en-US"/>
              <a:pPr eaLnBrk="1" hangingPunct="1"/>
              <a:t>13</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2279"/>
                                        </p:tgtEl>
                                        <p:attrNameLst>
                                          <p:attrName>style.visibility</p:attrName>
                                        </p:attrNameLst>
                                      </p:cBhvr>
                                      <p:to>
                                        <p:strVal val="visible"/>
                                      </p:to>
                                    </p:set>
                                    <p:animEffect transition="in" filter="blinds(horizontal)">
                                      <p:cBhvr>
                                        <p:cTn id="7" dur="500"/>
                                        <p:tgtEl>
                                          <p:spTgt spid="182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图片 212995" descr="4TCAT7`5MQ]O6RL3EAT_HB1">
            <a:extLst>
              <a:ext uri="{FF2B5EF4-FFF2-40B4-BE49-F238E27FC236}">
                <a16:creationId xmlns:a16="http://schemas.microsoft.com/office/drawing/2014/main" id="{9E07BF0D-387E-42D8-BA69-4CB76BCF9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233363"/>
            <a:ext cx="8924925" cy="543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文本框 212997">
            <a:extLst>
              <a:ext uri="{FF2B5EF4-FFF2-40B4-BE49-F238E27FC236}">
                <a16:creationId xmlns:a16="http://schemas.microsoft.com/office/drawing/2014/main" id="{3764D219-BF25-4E5A-B758-EC8D864A8227}"/>
              </a:ext>
            </a:extLst>
          </p:cNvPr>
          <p:cNvSpPr txBox="1">
            <a:spLocks noChangeArrowheads="1"/>
          </p:cNvSpPr>
          <p:nvPr/>
        </p:nvSpPr>
        <p:spPr bwMode="auto">
          <a:xfrm>
            <a:off x="4675188" y="2487613"/>
            <a:ext cx="18161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b="1">
                <a:solidFill>
                  <a:srgbClr val="FF0000"/>
                </a:solidFill>
              </a:rPr>
              <a:t>53.1 </a:t>
            </a:r>
            <a:r>
              <a:rPr lang="zh-CN" altLang="en-US" b="1">
                <a:solidFill>
                  <a:srgbClr val="FF0000"/>
                </a:solidFill>
              </a:rPr>
              <a:t>（ </a:t>
            </a:r>
            <a:r>
              <a:rPr lang="en-US" altLang="zh-CN" b="1">
                <a:solidFill>
                  <a:srgbClr val="FF0000"/>
                </a:solidFill>
              </a:rPr>
              <a:t>2</a:t>
            </a:r>
            <a:r>
              <a:rPr lang="zh-CN" altLang="en-US" b="1">
                <a:solidFill>
                  <a:srgbClr val="FF0000"/>
                </a:solidFill>
              </a:rPr>
              <a:t>分），</a:t>
            </a:r>
          </a:p>
        </p:txBody>
      </p:sp>
      <p:sp>
        <p:nvSpPr>
          <p:cNvPr id="16388" name="文本框 212998">
            <a:extLst>
              <a:ext uri="{FF2B5EF4-FFF2-40B4-BE49-F238E27FC236}">
                <a16:creationId xmlns:a16="http://schemas.microsoft.com/office/drawing/2014/main" id="{E1448AA5-F7AB-4289-A64D-1E84005B4E2A}"/>
              </a:ext>
            </a:extLst>
          </p:cNvPr>
          <p:cNvSpPr txBox="1">
            <a:spLocks noChangeArrowheads="1"/>
          </p:cNvSpPr>
          <p:nvPr/>
        </p:nvSpPr>
        <p:spPr bwMode="auto">
          <a:xfrm>
            <a:off x="5718175" y="3683000"/>
            <a:ext cx="1403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b="1">
                <a:solidFill>
                  <a:srgbClr val="FF0000"/>
                </a:solidFill>
              </a:rPr>
              <a:t>30.0</a:t>
            </a:r>
            <a:r>
              <a:rPr lang="zh-CN" altLang="en-US" b="1">
                <a:solidFill>
                  <a:srgbClr val="FF0000"/>
                </a:solidFill>
              </a:rPr>
              <a:t>或者</a:t>
            </a:r>
            <a:r>
              <a:rPr lang="en-US" altLang="zh-CN" b="1">
                <a:solidFill>
                  <a:srgbClr val="FF0000"/>
                </a:solidFill>
              </a:rPr>
              <a:t>30 </a:t>
            </a:r>
            <a:r>
              <a:rPr lang="zh-CN" altLang="en-US" b="1">
                <a:solidFill>
                  <a:srgbClr val="FF0000"/>
                </a:solidFill>
              </a:rPr>
              <a:t>（</a:t>
            </a:r>
            <a:r>
              <a:rPr lang="en-US" altLang="zh-CN" b="1">
                <a:solidFill>
                  <a:srgbClr val="FF0000"/>
                </a:solidFill>
              </a:rPr>
              <a:t>2</a:t>
            </a:r>
            <a:r>
              <a:rPr lang="zh-CN" altLang="en-US" b="1">
                <a:solidFill>
                  <a:srgbClr val="FF0000"/>
                </a:solidFill>
              </a:rPr>
              <a:t>分）</a:t>
            </a:r>
          </a:p>
        </p:txBody>
      </p:sp>
      <p:sp>
        <p:nvSpPr>
          <p:cNvPr id="16389" name="文本框 213000">
            <a:extLst>
              <a:ext uri="{FF2B5EF4-FFF2-40B4-BE49-F238E27FC236}">
                <a16:creationId xmlns:a16="http://schemas.microsoft.com/office/drawing/2014/main" id="{F34AE542-AE44-4CAE-B1DE-F93DFB130EBC}"/>
              </a:ext>
            </a:extLst>
          </p:cNvPr>
          <p:cNvSpPr txBox="1">
            <a:spLocks noChangeArrowheads="1"/>
          </p:cNvSpPr>
          <p:nvPr/>
        </p:nvSpPr>
        <p:spPr bwMode="auto">
          <a:xfrm>
            <a:off x="6877050" y="4868863"/>
            <a:ext cx="13382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1400" b="1">
                <a:solidFill>
                  <a:srgbClr val="FF0000"/>
                </a:solidFill>
              </a:rPr>
              <a:t>大于 （ </a:t>
            </a:r>
            <a:r>
              <a:rPr lang="en-US" altLang="zh-CN" sz="1400" b="1">
                <a:solidFill>
                  <a:srgbClr val="FF0000"/>
                </a:solidFill>
              </a:rPr>
              <a:t>1</a:t>
            </a:r>
            <a:r>
              <a:rPr lang="zh-CN" altLang="en-US" sz="1400" b="1">
                <a:solidFill>
                  <a:srgbClr val="FF0000"/>
                </a:solidFill>
              </a:rPr>
              <a:t>分）</a:t>
            </a:r>
          </a:p>
        </p:txBody>
      </p:sp>
      <p:sp>
        <p:nvSpPr>
          <p:cNvPr id="16390" name="文本占位符 213001">
            <a:extLst>
              <a:ext uri="{FF2B5EF4-FFF2-40B4-BE49-F238E27FC236}">
                <a16:creationId xmlns:a16="http://schemas.microsoft.com/office/drawing/2014/main" id="{DD3CFA38-8D91-4E18-8873-3A7159E1BC56}"/>
              </a:ext>
            </a:extLst>
          </p:cNvPr>
          <p:cNvSpPr>
            <a:spLocks noGrp="1" noRot="1" noChangeArrowheads="1"/>
          </p:cNvSpPr>
          <p:nvPr>
            <p:ph idx="1"/>
          </p:nvPr>
        </p:nvSpPr>
        <p:spPr>
          <a:xfrm>
            <a:off x="1144588" y="5695950"/>
            <a:ext cx="7999412" cy="608013"/>
          </a:xfrm>
        </p:spPr>
        <p:txBody>
          <a:bodyPr/>
          <a:lstStyle/>
          <a:p>
            <a:pPr eaLnBrk="1" hangingPunct="1">
              <a:buFont typeface="Wingdings" panose="05000000000000000000" pitchFamily="2" charset="2"/>
              <a:buNone/>
            </a:pPr>
            <a:r>
              <a:rPr lang="zh-CN" altLang="en-US" sz="1600" b="1">
                <a:solidFill>
                  <a:srgbClr val="FF0000"/>
                </a:solidFill>
              </a:rPr>
              <a:t>温度升高，体积不变，总压强提高（</a:t>
            </a:r>
            <a:r>
              <a:rPr lang="en-US" altLang="zh-CN" sz="1600" b="1">
                <a:solidFill>
                  <a:srgbClr val="FF0000"/>
                </a:solidFill>
              </a:rPr>
              <a:t>1</a:t>
            </a:r>
            <a:r>
              <a:rPr lang="zh-CN" altLang="en-US" sz="1600" b="1">
                <a:solidFill>
                  <a:srgbClr val="FF0000"/>
                </a:solidFill>
              </a:rPr>
              <a:t>分），</a:t>
            </a:r>
            <a:r>
              <a:rPr lang="en-US" altLang="zh-CN" sz="1600" b="1">
                <a:solidFill>
                  <a:srgbClr val="FF0000"/>
                </a:solidFill>
              </a:rPr>
              <a:t>NO</a:t>
            </a:r>
            <a:r>
              <a:rPr lang="en-US" altLang="zh-CN" sz="1600" b="1" baseline="-25000">
                <a:solidFill>
                  <a:srgbClr val="FF0000"/>
                </a:solidFill>
              </a:rPr>
              <a:t>2</a:t>
            </a:r>
            <a:r>
              <a:rPr lang="zh-CN" altLang="en-US" sz="1600" b="1">
                <a:solidFill>
                  <a:srgbClr val="FF0000"/>
                </a:solidFill>
              </a:rPr>
              <a:t>二聚为放热反应，温度升高，平衡左</a:t>
            </a:r>
          </a:p>
          <a:p>
            <a:pPr eaLnBrk="1" hangingPunct="1">
              <a:buFont typeface="Wingdings" panose="05000000000000000000" pitchFamily="2" charset="2"/>
              <a:buNone/>
            </a:pPr>
            <a:r>
              <a:rPr lang="zh-CN" altLang="en-US" sz="1600" b="1">
                <a:solidFill>
                  <a:srgbClr val="FF0000"/>
                </a:solidFill>
              </a:rPr>
              <a:t>移，体系物质的量增加，总压强提高</a:t>
            </a:r>
            <a:r>
              <a:rPr lang="en-US" altLang="zh-CN" sz="1600" b="1">
                <a:solidFill>
                  <a:srgbClr val="FF0000"/>
                </a:solidFill>
              </a:rPr>
              <a:t>1</a:t>
            </a:r>
            <a:r>
              <a:rPr lang="zh-CN" altLang="en-US" sz="1600" b="1">
                <a:solidFill>
                  <a:srgbClr val="FF0000"/>
                </a:solidFill>
              </a:rPr>
              <a:t>分）（共</a:t>
            </a:r>
            <a:r>
              <a:rPr lang="en-US" altLang="zh-CN" sz="1600" b="1">
                <a:solidFill>
                  <a:srgbClr val="FF0000"/>
                </a:solidFill>
              </a:rPr>
              <a:t>2</a:t>
            </a:r>
            <a:r>
              <a:rPr lang="zh-CN" altLang="en-US" sz="1600" b="1">
                <a:solidFill>
                  <a:srgbClr val="FF0000"/>
                </a:solidFill>
              </a:rPr>
              <a:t>分）</a:t>
            </a:r>
          </a:p>
        </p:txBody>
      </p:sp>
      <p:sp>
        <p:nvSpPr>
          <p:cNvPr id="16391" name="文本框 213002">
            <a:extLst>
              <a:ext uri="{FF2B5EF4-FFF2-40B4-BE49-F238E27FC236}">
                <a16:creationId xmlns:a16="http://schemas.microsoft.com/office/drawing/2014/main" id="{BF1E4CFE-A176-4A93-A500-3A574BD1F1B9}"/>
              </a:ext>
            </a:extLst>
          </p:cNvPr>
          <p:cNvSpPr txBox="1">
            <a:spLocks noChangeArrowheads="1"/>
          </p:cNvSpPr>
          <p:nvPr/>
        </p:nvSpPr>
        <p:spPr bwMode="auto">
          <a:xfrm>
            <a:off x="7483475" y="3941763"/>
            <a:ext cx="1930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 </a:t>
            </a:r>
            <a:r>
              <a:rPr lang="en-US" altLang="zh-CN" b="1">
                <a:solidFill>
                  <a:srgbClr val="FF0000"/>
                </a:solidFill>
              </a:rPr>
              <a:t>6.0*10</a:t>
            </a:r>
            <a:r>
              <a:rPr lang="en-US" altLang="zh-CN" b="1" baseline="30000">
                <a:solidFill>
                  <a:srgbClr val="FF0000"/>
                </a:solidFill>
              </a:rPr>
              <a:t>-2</a:t>
            </a:r>
            <a:r>
              <a:rPr lang="zh-CN" altLang="en-US" b="1">
                <a:solidFill>
                  <a:srgbClr val="FF0000"/>
                </a:solidFill>
              </a:rPr>
              <a:t>（</a:t>
            </a:r>
            <a:r>
              <a:rPr lang="en-US" altLang="zh-CN" b="1">
                <a:solidFill>
                  <a:srgbClr val="FF0000"/>
                </a:solidFill>
              </a:rPr>
              <a:t>2</a:t>
            </a:r>
            <a:r>
              <a:rPr lang="zh-CN" altLang="en-US" b="1">
                <a:solidFill>
                  <a:srgbClr val="FF0000"/>
                </a:solidFill>
              </a:rPr>
              <a:t>分） </a:t>
            </a:r>
          </a:p>
        </p:txBody>
      </p:sp>
      <p:sp>
        <p:nvSpPr>
          <p:cNvPr id="213004" name="圆角矩形标注 213003">
            <a:extLst>
              <a:ext uri="{FF2B5EF4-FFF2-40B4-BE49-F238E27FC236}">
                <a16:creationId xmlns:a16="http://schemas.microsoft.com/office/drawing/2014/main" id="{53EB02E2-AABD-4DAE-A1EF-F01D6092CABE}"/>
              </a:ext>
            </a:extLst>
          </p:cNvPr>
          <p:cNvSpPr>
            <a:spLocks noChangeArrowheads="1"/>
          </p:cNvSpPr>
          <p:nvPr/>
        </p:nvSpPr>
        <p:spPr bwMode="auto">
          <a:xfrm>
            <a:off x="6026150" y="1470025"/>
            <a:ext cx="3117850" cy="746125"/>
          </a:xfrm>
          <a:prstGeom prst="wedgeRoundRectCallout">
            <a:avLst>
              <a:gd name="adj1" fmla="val -74593"/>
              <a:gd name="adj2" fmla="val 100639"/>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b="1">
                <a:solidFill>
                  <a:srgbClr val="0000FF"/>
                </a:solidFill>
              </a:rPr>
              <a:t>写成</a:t>
            </a:r>
            <a:r>
              <a:rPr lang="en-US" altLang="zh-CN" b="1">
                <a:solidFill>
                  <a:srgbClr val="0000FF"/>
                </a:solidFill>
              </a:rPr>
              <a:t>+53.1</a:t>
            </a:r>
            <a:r>
              <a:rPr lang="zh-CN" altLang="en-US" b="1">
                <a:solidFill>
                  <a:srgbClr val="0000FF"/>
                </a:solidFill>
              </a:rPr>
              <a:t>不扣分，写上单位不扣分，单位写错不得分。</a:t>
            </a:r>
          </a:p>
          <a:p>
            <a:pPr algn="ctr" eaLnBrk="1" hangingPunct="1"/>
            <a:endParaRPr lang="zh-CN" altLang="en-US" b="1">
              <a:solidFill>
                <a:srgbClr val="0000FF"/>
              </a:solidFill>
            </a:endParaRPr>
          </a:p>
        </p:txBody>
      </p:sp>
      <p:sp>
        <p:nvSpPr>
          <p:cNvPr id="213005" name="圆角矩形标注 213004">
            <a:extLst>
              <a:ext uri="{FF2B5EF4-FFF2-40B4-BE49-F238E27FC236}">
                <a16:creationId xmlns:a16="http://schemas.microsoft.com/office/drawing/2014/main" id="{EC183695-55EF-42A0-9463-0F68509D46E8}"/>
              </a:ext>
            </a:extLst>
          </p:cNvPr>
          <p:cNvSpPr>
            <a:spLocks noChangeArrowheads="1"/>
          </p:cNvSpPr>
          <p:nvPr/>
        </p:nvSpPr>
        <p:spPr bwMode="auto">
          <a:xfrm>
            <a:off x="3470275" y="2652713"/>
            <a:ext cx="3414713" cy="1995487"/>
          </a:xfrm>
          <a:prstGeom prst="wedgeRoundRectCallout">
            <a:avLst>
              <a:gd name="adj1" fmla="val 66273"/>
              <a:gd name="adj2" fmla="val 6829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a:solidFill>
                  <a:srgbClr val="0000FF"/>
                </a:solidFill>
              </a:rPr>
              <a:t> a.“﹥”</a:t>
            </a:r>
            <a:r>
              <a:rPr lang="zh-CN" altLang="en-US" b="1">
                <a:solidFill>
                  <a:srgbClr val="0000FF"/>
                </a:solidFill>
              </a:rPr>
              <a:t>不得分</a:t>
            </a:r>
          </a:p>
          <a:p>
            <a:pPr eaLnBrk="1" hangingPunct="1"/>
            <a:r>
              <a:rPr lang="zh-CN" altLang="en-US" b="1">
                <a:solidFill>
                  <a:srgbClr val="0000FF"/>
                </a:solidFill>
              </a:rPr>
              <a:t> </a:t>
            </a:r>
            <a:r>
              <a:rPr lang="en-US" altLang="zh-CN" b="1">
                <a:solidFill>
                  <a:srgbClr val="0000FF"/>
                </a:solidFill>
              </a:rPr>
              <a:t>b.</a:t>
            </a:r>
            <a:r>
              <a:rPr lang="zh-CN" altLang="en-US" b="1">
                <a:solidFill>
                  <a:srgbClr val="0000FF"/>
                </a:solidFill>
              </a:rPr>
              <a:t>填“小于”则不往下看原因，不得分，如果填 “增大”，该空不得分，继续往下看原因，原因对则给分</a:t>
            </a:r>
          </a:p>
          <a:p>
            <a:pPr algn="ctr" eaLnBrk="1" hangingPunct="1"/>
            <a:endParaRPr lang="zh-CN" altLang="en-US" b="1">
              <a:solidFill>
                <a:srgbClr val="0000FF"/>
              </a:solidFill>
            </a:endParaRPr>
          </a:p>
        </p:txBody>
      </p:sp>
      <p:sp>
        <p:nvSpPr>
          <p:cNvPr id="213006" name="圆角矩形标注 213005">
            <a:extLst>
              <a:ext uri="{FF2B5EF4-FFF2-40B4-BE49-F238E27FC236}">
                <a16:creationId xmlns:a16="http://schemas.microsoft.com/office/drawing/2014/main" id="{7588D265-4486-4D6A-B195-24318029AE10}"/>
              </a:ext>
            </a:extLst>
          </p:cNvPr>
          <p:cNvSpPr>
            <a:spLocks noChangeArrowheads="1"/>
          </p:cNvSpPr>
          <p:nvPr/>
        </p:nvSpPr>
        <p:spPr bwMode="auto">
          <a:xfrm>
            <a:off x="6978650" y="2740025"/>
            <a:ext cx="1676400" cy="746125"/>
          </a:xfrm>
          <a:prstGeom prst="wedgeRoundRectCallout">
            <a:avLst>
              <a:gd name="adj1" fmla="val 31722"/>
              <a:gd name="adj2" fmla="val 133403"/>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b="1">
                <a:solidFill>
                  <a:srgbClr val="0000FF"/>
                </a:solidFill>
              </a:rPr>
              <a:t>其他科学计数法写对都给分</a:t>
            </a:r>
          </a:p>
          <a:p>
            <a:pPr algn="ctr" eaLnBrk="1" hangingPunct="1"/>
            <a:endParaRPr lang="zh-CN" altLang="en-US"/>
          </a:p>
        </p:txBody>
      </p:sp>
      <p:sp>
        <p:nvSpPr>
          <p:cNvPr id="213008" name="圆角矩形标注 213007">
            <a:extLst>
              <a:ext uri="{FF2B5EF4-FFF2-40B4-BE49-F238E27FC236}">
                <a16:creationId xmlns:a16="http://schemas.microsoft.com/office/drawing/2014/main" id="{E141DE59-1C13-4497-B85D-9812D6A7E124}"/>
              </a:ext>
            </a:extLst>
          </p:cNvPr>
          <p:cNvSpPr>
            <a:spLocks noChangeArrowheads="1"/>
          </p:cNvSpPr>
          <p:nvPr/>
        </p:nvSpPr>
        <p:spPr bwMode="auto">
          <a:xfrm flipH="1">
            <a:off x="287338" y="2605088"/>
            <a:ext cx="2855912" cy="2576512"/>
          </a:xfrm>
          <a:prstGeom prst="wedgeRoundRectCallout">
            <a:avLst>
              <a:gd name="adj1" fmla="val -74847"/>
              <a:gd name="adj2" fmla="val 71685"/>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a:solidFill>
                  <a:srgbClr val="0000FF"/>
                </a:solidFill>
              </a:rPr>
              <a:t>c.</a:t>
            </a:r>
            <a:r>
              <a:rPr lang="zh-CN" altLang="en-US" b="1">
                <a:solidFill>
                  <a:srgbClr val="0000FF"/>
                </a:solidFill>
              </a:rPr>
              <a:t>温度升高，气体体积增大不得分</a:t>
            </a:r>
          </a:p>
          <a:p>
            <a:pPr eaLnBrk="1" hangingPunct="1"/>
            <a:r>
              <a:rPr lang="en-US" altLang="zh-CN" b="1">
                <a:solidFill>
                  <a:srgbClr val="0000FF"/>
                </a:solidFill>
              </a:rPr>
              <a:t>d.</a:t>
            </a:r>
            <a:r>
              <a:rPr lang="zh-CN" altLang="en-US" b="1">
                <a:solidFill>
                  <a:srgbClr val="0000FF"/>
                </a:solidFill>
              </a:rPr>
              <a:t>后面体现分子数增大，气体的物质的量增大，</a:t>
            </a:r>
            <a:r>
              <a:rPr lang="en-US" altLang="zh-CN" b="1">
                <a:solidFill>
                  <a:srgbClr val="0000FF"/>
                </a:solidFill>
              </a:rPr>
              <a:t>NO</a:t>
            </a:r>
            <a:r>
              <a:rPr lang="en-US" altLang="zh-CN" b="1" baseline="-25000">
                <a:solidFill>
                  <a:srgbClr val="0000FF"/>
                </a:solidFill>
              </a:rPr>
              <a:t>2</a:t>
            </a:r>
            <a:r>
              <a:rPr lang="zh-CN" altLang="en-US" b="1">
                <a:solidFill>
                  <a:srgbClr val="0000FF"/>
                </a:solidFill>
              </a:rPr>
              <a:t>的量增加，浓度增大，</a:t>
            </a:r>
            <a:r>
              <a:rPr lang="en-US" altLang="zh-CN" b="1">
                <a:solidFill>
                  <a:srgbClr val="0000FF"/>
                </a:solidFill>
              </a:rPr>
              <a:t>NO</a:t>
            </a:r>
            <a:r>
              <a:rPr lang="en-US" altLang="zh-CN" b="1" baseline="-25000">
                <a:solidFill>
                  <a:srgbClr val="0000FF"/>
                </a:solidFill>
              </a:rPr>
              <a:t>2</a:t>
            </a:r>
            <a:r>
              <a:rPr lang="zh-CN" altLang="en-US" b="1">
                <a:solidFill>
                  <a:srgbClr val="0000FF"/>
                </a:solidFill>
              </a:rPr>
              <a:t>转化率减少都可以，体积增大，系数增大不得分</a:t>
            </a:r>
          </a:p>
          <a:p>
            <a:pPr algn="ctr" eaLnBrk="1" hangingPunct="1"/>
            <a:endParaRPr lang="zh-CN" altLang="en-US" b="1">
              <a:solidFill>
                <a:srgbClr val="0000FF"/>
              </a:solidFill>
            </a:endParaRPr>
          </a:p>
        </p:txBody>
      </p:sp>
      <p:sp>
        <p:nvSpPr>
          <p:cNvPr id="16396" name="文本框 213008">
            <a:extLst>
              <a:ext uri="{FF2B5EF4-FFF2-40B4-BE49-F238E27FC236}">
                <a16:creationId xmlns:a16="http://schemas.microsoft.com/office/drawing/2014/main" id="{DF794552-0F6B-4CE0-821E-A767555D70A1}"/>
              </a:ext>
            </a:extLst>
          </p:cNvPr>
          <p:cNvSpPr txBox="1">
            <a:spLocks noChangeArrowheads="1"/>
          </p:cNvSpPr>
          <p:nvPr/>
        </p:nvSpPr>
        <p:spPr bwMode="auto">
          <a:xfrm>
            <a:off x="3336925" y="1493838"/>
            <a:ext cx="409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zh-CN" altLang="en-US"/>
          </a:p>
        </p:txBody>
      </p:sp>
      <p:pic>
        <p:nvPicPr>
          <p:cNvPr id="16397" name="图片 213010" descr="7KWTUQG%HCA$AX@FLFE@8MC">
            <a:extLst>
              <a:ext uri="{FF2B5EF4-FFF2-40B4-BE49-F238E27FC236}">
                <a16:creationId xmlns:a16="http://schemas.microsoft.com/office/drawing/2014/main" id="{709A00CD-DCA9-4FC3-936F-FE5E28BD5A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2325" y="1473200"/>
            <a:ext cx="347663"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8" name="日期占位符 1">
            <a:extLst>
              <a:ext uri="{FF2B5EF4-FFF2-40B4-BE49-F238E27FC236}">
                <a16:creationId xmlns:a16="http://schemas.microsoft.com/office/drawing/2014/main" id="{A1C18BCB-F077-48BE-ADC3-8B42FBD4E4C3}"/>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04274C9E-341E-4831-9E7B-A6B1A05F5E3C}" type="datetime1">
              <a:rPr lang="zh-CN" altLang="en-US" smtClean="0"/>
              <a:pPr eaLnBrk="1" hangingPunct="1"/>
              <a:t>2019/5/9</a:t>
            </a:fld>
            <a:endParaRPr lang="zh-CN" altLang="en-US">
              <a:latin typeface="Calibri" panose="020F0502020204030204" pitchFamily="34" charset="0"/>
            </a:endParaRPr>
          </a:p>
        </p:txBody>
      </p:sp>
      <p:sp>
        <p:nvSpPr>
          <p:cNvPr id="16399" name="灯片编号占位符 2">
            <a:extLst>
              <a:ext uri="{FF2B5EF4-FFF2-40B4-BE49-F238E27FC236}">
                <a16:creationId xmlns:a16="http://schemas.microsoft.com/office/drawing/2014/main" id="{6277F36A-D1B3-4F93-9155-0F2A14FB959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FC4BF6D0-F941-4945-BFD6-93F490694586}" type="slidenum">
              <a:rPr lang="zh-CN" altLang="en-US"/>
              <a:pPr eaLnBrk="1" hangingPunct="1"/>
              <a:t>14</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3004"/>
                                        </p:tgtEl>
                                        <p:attrNameLst>
                                          <p:attrName>style.visibility</p:attrName>
                                        </p:attrNameLst>
                                      </p:cBhvr>
                                      <p:to>
                                        <p:strVal val="visible"/>
                                      </p:to>
                                    </p:set>
                                    <p:animEffect transition="in" filter="blinds(horizontal)">
                                      <p:cBhvr>
                                        <p:cTn id="7" dur="500"/>
                                        <p:tgtEl>
                                          <p:spTgt spid="2130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3006"/>
                                        </p:tgtEl>
                                        <p:attrNameLst>
                                          <p:attrName>style.visibility</p:attrName>
                                        </p:attrNameLst>
                                      </p:cBhvr>
                                      <p:to>
                                        <p:strVal val="visible"/>
                                      </p:to>
                                    </p:set>
                                    <p:anim calcmode="lin" valueType="num">
                                      <p:cBhvr additive="base">
                                        <p:cTn id="12" dur="500" fill="hold"/>
                                        <p:tgtEl>
                                          <p:spTgt spid="213006"/>
                                        </p:tgtEl>
                                        <p:attrNameLst>
                                          <p:attrName>ppt_x</p:attrName>
                                        </p:attrNameLst>
                                      </p:cBhvr>
                                      <p:tavLst>
                                        <p:tav tm="0">
                                          <p:val>
                                            <p:strVal val="#ppt_x"/>
                                          </p:val>
                                        </p:tav>
                                        <p:tav tm="100000">
                                          <p:val>
                                            <p:strVal val="#ppt_x"/>
                                          </p:val>
                                        </p:tav>
                                      </p:tavLst>
                                    </p:anim>
                                    <p:anim calcmode="lin" valueType="num">
                                      <p:cBhvr additive="base">
                                        <p:cTn id="13" dur="500" fill="hold"/>
                                        <p:tgtEl>
                                          <p:spTgt spid="21300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13005"/>
                                        </p:tgtEl>
                                        <p:attrNameLst>
                                          <p:attrName>style.visibility</p:attrName>
                                        </p:attrNameLst>
                                      </p:cBhvr>
                                      <p:to>
                                        <p:strVal val="visible"/>
                                      </p:to>
                                    </p:set>
                                    <p:animEffect transition="in" filter="blinds(horizontal)">
                                      <p:cBhvr>
                                        <p:cTn id="18" dur="500"/>
                                        <p:tgtEl>
                                          <p:spTgt spid="21300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13008"/>
                                        </p:tgtEl>
                                        <p:attrNameLst>
                                          <p:attrName>style.visibility</p:attrName>
                                        </p:attrNameLst>
                                      </p:cBhvr>
                                      <p:to>
                                        <p:strVal val="visible"/>
                                      </p:to>
                                    </p:set>
                                    <p:animEffect transition="in" filter="blinds(horizontal)">
                                      <p:cBhvr>
                                        <p:cTn id="23" dur="500"/>
                                        <p:tgtEl>
                                          <p:spTgt spid="2130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3004" grpId="0" animBg="1"/>
      <p:bldP spid="213005" grpId="0" animBg="1"/>
      <p:bldP spid="213006" grpId="0" animBg="1"/>
      <p:bldP spid="21300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占位符 214018">
            <a:extLst>
              <a:ext uri="{FF2B5EF4-FFF2-40B4-BE49-F238E27FC236}">
                <a16:creationId xmlns:a16="http://schemas.microsoft.com/office/drawing/2014/main" id="{A1FB4D8C-D46E-4BD6-8DB2-0DFD5A232082}"/>
              </a:ext>
            </a:extLst>
          </p:cNvPr>
          <p:cNvSpPr>
            <a:spLocks noGrp="1" noRot="1" noChangeArrowheads="1"/>
          </p:cNvSpPr>
          <p:nvPr>
            <p:ph idx="1"/>
          </p:nvPr>
        </p:nvSpPr>
        <p:spPr>
          <a:xfrm>
            <a:off x="546100" y="555625"/>
            <a:ext cx="8153400" cy="5322888"/>
          </a:xfrm>
        </p:spPr>
        <p:txBody>
          <a:bodyPr/>
          <a:lstStyle/>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④</a:t>
            </a:r>
            <a:r>
              <a:rPr lang="en-US" altLang="zh-CN" sz="2400">
                <a:solidFill>
                  <a:srgbClr val="000000"/>
                </a:solidFill>
                <a:latin typeface="Times New Roman" panose="02020603050405020304" pitchFamily="18" charset="0"/>
              </a:rPr>
              <a:t>25℃</a:t>
            </a:r>
            <a:r>
              <a:rPr lang="zh-CN" altLang="en-US" sz="2400">
                <a:solidFill>
                  <a:srgbClr val="000000"/>
                </a:solidFill>
                <a:latin typeface="Times New Roman" panose="02020603050405020304" pitchFamily="18" charset="0"/>
              </a:rPr>
              <a:t>时</a:t>
            </a:r>
            <a:r>
              <a:rPr lang="en-US" altLang="zh-CN" sz="2400">
                <a:solidFill>
                  <a:srgbClr val="000000"/>
                </a:solidFill>
                <a:latin typeface="Times New Roman" panose="02020603050405020304" pitchFamily="18" charset="0"/>
              </a:rPr>
              <a:t>N</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O</a:t>
            </a:r>
            <a:r>
              <a:rPr lang="en-US" altLang="zh-CN" sz="2400" baseline="-30000">
                <a:solidFill>
                  <a:srgbClr val="000000"/>
                </a:solidFill>
                <a:latin typeface="Times New Roman" panose="02020603050405020304" pitchFamily="18" charset="0"/>
              </a:rPr>
              <a:t>4</a:t>
            </a:r>
            <a:r>
              <a:rPr lang="en-US" altLang="zh-CN" sz="2400">
                <a:solidFill>
                  <a:srgbClr val="000000"/>
                </a:solidFill>
                <a:latin typeface="Times New Roman" panose="02020603050405020304" pitchFamily="18" charset="0"/>
              </a:rPr>
              <a:t>(g)</a:t>
            </a:r>
            <a:r>
              <a:rPr lang="en-US" altLang="zh-CN" sz="2400" b="1">
                <a:solidFill>
                  <a:srgbClr val="000000"/>
                </a:solidFill>
                <a:latin typeface="宋体" panose="02010600030101010101" pitchFamily="2" charset="-122"/>
              </a:rPr>
              <a:t>=</a:t>
            </a:r>
            <a:r>
              <a:rPr lang="en-US" altLang="zh-CN" sz="2400">
                <a:solidFill>
                  <a:srgbClr val="000000"/>
                </a:solidFill>
                <a:latin typeface="Times New Roman" panose="02020603050405020304" pitchFamily="18" charset="0"/>
              </a:rPr>
              <a:t>2NO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(g)</a:t>
            </a:r>
            <a:r>
              <a:rPr lang="zh-CN" altLang="en-US" sz="2400">
                <a:solidFill>
                  <a:srgbClr val="000000"/>
                </a:solidFill>
                <a:latin typeface="Times New Roman" panose="02020603050405020304" pitchFamily="18" charset="0"/>
              </a:rPr>
              <a:t>反应的平衡常数</a:t>
            </a:r>
            <a:r>
              <a:rPr lang="en-US" altLang="zh-CN" sz="2400" i="1">
                <a:solidFill>
                  <a:srgbClr val="000000"/>
                </a:solidFill>
                <a:latin typeface="Times New Roman" panose="02020603050405020304" pitchFamily="18" charset="0"/>
              </a:rPr>
              <a:t>K</a:t>
            </a:r>
            <a:r>
              <a:rPr lang="en-US" altLang="zh-CN" sz="2400" i="1" baseline="-30000">
                <a:solidFill>
                  <a:srgbClr val="000000"/>
                </a:solidFill>
                <a:latin typeface="Times New Roman" panose="02020603050405020304" pitchFamily="18" charset="0"/>
              </a:rPr>
              <a:t>p</a:t>
            </a:r>
            <a:r>
              <a:rPr lang="en-US" altLang="zh-CN" sz="2400">
                <a:solidFill>
                  <a:srgbClr val="000000"/>
                </a:solidFill>
                <a:latin typeface="Times New Roman" panose="02020603050405020304" pitchFamily="18" charset="0"/>
              </a:rPr>
              <a:t>=_______kPa</a:t>
            </a:r>
            <a:r>
              <a:rPr lang="zh-CN" altLang="en-US" sz="2400">
                <a:solidFill>
                  <a:srgbClr val="000000"/>
                </a:solidFill>
                <a:latin typeface="Times New Roman" panose="02020603050405020304" pitchFamily="18" charset="0"/>
              </a:rPr>
              <a:t>（</a:t>
            </a:r>
            <a:r>
              <a:rPr lang="en-US" altLang="zh-CN" sz="2400" i="1">
                <a:solidFill>
                  <a:srgbClr val="000000"/>
                </a:solidFill>
                <a:latin typeface="Times New Roman" panose="02020603050405020304" pitchFamily="18" charset="0"/>
              </a:rPr>
              <a:t>K</a:t>
            </a:r>
            <a:r>
              <a:rPr lang="en-US" altLang="zh-CN" sz="2400" i="1" baseline="-30000">
                <a:solidFill>
                  <a:srgbClr val="000000"/>
                </a:solidFill>
                <a:latin typeface="Times New Roman" panose="02020603050405020304" pitchFamily="18" charset="0"/>
              </a:rPr>
              <a:t>p</a:t>
            </a:r>
            <a:r>
              <a:rPr lang="zh-CN" altLang="en-US" sz="2400">
                <a:solidFill>
                  <a:srgbClr val="000000"/>
                </a:solidFill>
                <a:latin typeface="Times New Roman" panose="02020603050405020304" pitchFamily="18" charset="0"/>
              </a:rPr>
              <a:t>为以分压表示的平衡常数，计算结果保留</a:t>
            </a:r>
            <a:r>
              <a:rPr lang="en-US" altLang="zh-CN" sz="2400">
                <a:solidFill>
                  <a:srgbClr val="000000"/>
                </a:solidFill>
                <a:latin typeface="Times New Roman" panose="02020603050405020304" pitchFamily="18" charset="0"/>
              </a:rPr>
              <a:t>1</a:t>
            </a:r>
            <a:r>
              <a:rPr lang="zh-CN" altLang="en-US" sz="2400">
                <a:solidFill>
                  <a:srgbClr val="000000"/>
                </a:solidFill>
                <a:latin typeface="Times New Roman" panose="02020603050405020304" pitchFamily="18" charset="0"/>
              </a:rPr>
              <a:t>位小数）。</a:t>
            </a:r>
          </a:p>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a:t>
            </a:r>
            <a:r>
              <a:rPr lang="en-US" altLang="zh-CN" sz="2400">
                <a:solidFill>
                  <a:srgbClr val="000000"/>
                </a:solidFill>
                <a:latin typeface="Times New Roman" panose="02020603050405020304" pitchFamily="18" charset="0"/>
              </a:rPr>
              <a:t>3</a:t>
            </a:r>
            <a:r>
              <a:rPr lang="zh-CN" altLang="en-US" sz="2400">
                <a:solidFill>
                  <a:srgbClr val="000000"/>
                </a:solidFill>
                <a:latin typeface="Times New Roman" panose="02020603050405020304" pitchFamily="18" charset="0"/>
              </a:rPr>
              <a:t>）对于反应</a:t>
            </a:r>
            <a:r>
              <a:rPr lang="en-US" altLang="zh-CN" sz="2400">
                <a:solidFill>
                  <a:srgbClr val="000000"/>
                </a:solidFill>
                <a:latin typeface="Times New Roman" panose="02020603050405020304" pitchFamily="18" charset="0"/>
              </a:rPr>
              <a:t>2N</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O</a:t>
            </a:r>
            <a:r>
              <a:rPr lang="en-US" altLang="zh-CN" sz="2400" baseline="-30000">
                <a:solidFill>
                  <a:srgbClr val="000000"/>
                </a:solidFill>
                <a:latin typeface="Times New Roman" panose="02020603050405020304" pitchFamily="18" charset="0"/>
              </a:rPr>
              <a:t>5</a:t>
            </a:r>
            <a:r>
              <a:rPr lang="en-US" altLang="zh-CN" sz="2400">
                <a:solidFill>
                  <a:srgbClr val="000000"/>
                </a:solidFill>
                <a:latin typeface="Times New Roman" panose="02020603050405020304" pitchFamily="18" charset="0"/>
              </a:rPr>
              <a:t>(g)→4NO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(g)+O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(g)</a:t>
            </a:r>
            <a:r>
              <a:rPr lang="zh-CN" altLang="en-US" sz="2400">
                <a:solidFill>
                  <a:srgbClr val="000000"/>
                </a:solidFill>
                <a:latin typeface="Times New Roman" panose="02020603050405020304" pitchFamily="18" charset="0"/>
              </a:rPr>
              <a:t>，</a:t>
            </a:r>
            <a:r>
              <a:rPr lang="en-US" altLang="zh-CN" sz="2400">
                <a:solidFill>
                  <a:srgbClr val="000000"/>
                </a:solidFill>
                <a:latin typeface="Times New Roman" panose="02020603050405020304" pitchFamily="18" charset="0"/>
              </a:rPr>
              <a:t>R.A.Ogg</a:t>
            </a:r>
            <a:r>
              <a:rPr lang="zh-CN" altLang="en-US" sz="2400">
                <a:solidFill>
                  <a:srgbClr val="000000"/>
                </a:solidFill>
                <a:latin typeface="Times New Roman" panose="02020603050405020304" pitchFamily="18" charset="0"/>
              </a:rPr>
              <a:t>提出如下反应历程：</a:t>
            </a:r>
          </a:p>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第一步   </a:t>
            </a:r>
            <a:r>
              <a:rPr lang="en-US" altLang="zh-CN" sz="2400">
                <a:solidFill>
                  <a:srgbClr val="000000"/>
                </a:solidFill>
                <a:latin typeface="Times New Roman" panose="02020603050405020304" pitchFamily="18" charset="0"/>
              </a:rPr>
              <a:t>N</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O</a:t>
            </a:r>
            <a:r>
              <a:rPr lang="en-US" altLang="zh-CN" sz="2400" baseline="-30000">
                <a:solidFill>
                  <a:srgbClr val="000000"/>
                </a:solidFill>
                <a:latin typeface="Times New Roman" panose="02020603050405020304" pitchFamily="18" charset="0"/>
              </a:rPr>
              <a:t>5</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3</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         </a:t>
            </a:r>
            <a:r>
              <a:rPr lang="zh-CN" altLang="en-US" sz="2400">
                <a:solidFill>
                  <a:srgbClr val="000000"/>
                </a:solidFill>
                <a:latin typeface="Times New Roman" panose="02020603050405020304" pitchFamily="18" charset="0"/>
              </a:rPr>
              <a:t>快速平衡</a:t>
            </a:r>
          </a:p>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第二步   </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3</a:t>
            </a:r>
            <a:r>
              <a:rPr lang="en-US" altLang="zh-CN" sz="2400">
                <a:solidFill>
                  <a:srgbClr val="000000"/>
                </a:solidFill>
                <a:latin typeface="Times New Roman" panose="02020603050405020304" pitchFamily="18" charset="0"/>
              </a:rPr>
              <a:t>→NO+NO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+O</a:t>
            </a:r>
            <a:r>
              <a:rPr lang="en-US" altLang="zh-CN" sz="2400" baseline="-30000">
                <a:solidFill>
                  <a:srgbClr val="000000"/>
                </a:solidFill>
                <a:latin typeface="Times New Roman" panose="02020603050405020304" pitchFamily="18" charset="0"/>
              </a:rPr>
              <a:t>2              </a:t>
            </a:r>
            <a:r>
              <a:rPr lang="zh-CN" altLang="en-US" sz="2400">
                <a:solidFill>
                  <a:srgbClr val="000000"/>
                </a:solidFill>
                <a:latin typeface="Times New Roman" panose="02020603050405020304" pitchFamily="18" charset="0"/>
              </a:rPr>
              <a:t>慢反应</a:t>
            </a:r>
          </a:p>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第三步   </a:t>
            </a:r>
            <a:r>
              <a:rPr lang="en-US" altLang="zh-CN" sz="2400">
                <a:solidFill>
                  <a:srgbClr val="000000"/>
                </a:solidFill>
                <a:latin typeface="Times New Roman" panose="02020603050405020304" pitchFamily="18" charset="0"/>
              </a:rPr>
              <a:t>NO+NO</a:t>
            </a:r>
            <a:r>
              <a:rPr lang="en-US" altLang="zh-CN" sz="2400" baseline="-30000">
                <a:solidFill>
                  <a:srgbClr val="000000"/>
                </a:solidFill>
                <a:latin typeface="Times New Roman" panose="02020603050405020304" pitchFamily="18" charset="0"/>
              </a:rPr>
              <a:t>3</a:t>
            </a:r>
            <a:r>
              <a:rPr lang="en-US" altLang="zh-CN" sz="2400">
                <a:solidFill>
                  <a:srgbClr val="000000"/>
                </a:solidFill>
                <a:latin typeface="Times New Roman" panose="02020603050405020304" pitchFamily="18" charset="0"/>
              </a:rPr>
              <a:t>→2NO</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            </a:t>
            </a:r>
            <a:r>
              <a:rPr lang="zh-CN" altLang="en-US" sz="2400">
                <a:solidFill>
                  <a:srgbClr val="000000"/>
                </a:solidFill>
                <a:latin typeface="Times New Roman" panose="02020603050405020304" pitchFamily="18" charset="0"/>
              </a:rPr>
              <a:t>快反应</a:t>
            </a:r>
          </a:p>
          <a:p>
            <a:pPr algn="just" eaLnBrk="1" hangingPunct="1">
              <a:lnSpc>
                <a:spcPct val="90000"/>
              </a:lnSpc>
              <a:buFont typeface="Wingdings" panose="05000000000000000000" pitchFamily="2" charset="2"/>
              <a:buNone/>
            </a:pPr>
            <a:r>
              <a:rPr lang="zh-CN" altLang="en-US" sz="2400">
                <a:solidFill>
                  <a:srgbClr val="000000"/>
                </a:solidFill>
                <a:latin typeface="Times New Roman" panose="02020603050405020304" pitchFamily="18" charset="0"/>
              </a:rPr>
              <a:t>其中可近似认为第二步反应不影响第一步的平衡。下列表述正确的是</a:t>
            </a:r>
            <a:r>
              <a:rPr lang="en-US" altLang="zh-CN" sz="2400">
                <a:solidFill>
                  <a:srgbClr val="000000"/>
                </a:solidFill>
                <a:latin typeface="Times New Roman" panose="02020603050405020304" pitchFamily="18" charset="0"/>
              </a:rPr>
              <a:t>__________</a:t>
            </a:r>
            <a:r>
              <a:rPr lang="zh-CN" altLang="en-US" sz="2400">
                <a:solidFill>
                  <a:srgbClr val="000000"/>
                </a:solidFill>
                <a:latin typeface="Times New Roman" panose="02020603050405020304" pitchFamily="18" charset="0"/>
              </a:rPr>
              <a:t>（填标号</a:t>
            </a:r>
            <a:r>
              <a:rPr lang="en-US" altLang="zh-CN" sz="2400">
                <a:solidFill>
                  <a:srgbClr val="000000"/>
                </a:solidFill>
                <a:latin typeface="Times New Roman" panose="02020603050405020304" pitchFamily="18" charset="0"/>
              </a:rPr>
              <a:t>)</a:t>
            </a:r>
            <a:r>
              <a:rPr lang="zh-CN" altLang="en-US" sz="2400">
                <a:solidFill>
                  <a:srgbClr val="000000"/>
                </a:solidFill>
                <a:latin typeface="Times New Roman" panose="02020603050405020304" pitchFamily="18" charset="0"/>
              </a:rPr>
              <a:t>。</a:t>
            </a:r>
          </a:p>
          <a:p>
            <a:pPr algn="just" eaLnBrk="1" hangingPunct="1">
              <a:lnSpc>
                <a:spcPct val="90000"/>
              </a:lnSpc>
              <a:buFont typeface="Wingdings" panose="05000000000000000000" pitchFamily="2" charset="2"/>
              <a:buNone/>
            </a:pPr>
            <a:r>
              <a:rPr lang="en-US" altLang="zh-CN" sz="2400">
                <a:solidFill>
                  <a:srgbClr val="000000"/>
                </a:solidFill>
                <a:latin typeface="Times New Roman" panose="02020603050405020304" pitchFamily="18" charset="0"/>
              </a:rPr>
              <a:t>A</a:t>
            </a:r>
            <a:r>
              <a:rPr lang="zh-CN" altLang="en-US" sz="2400">
                <a:solidFill>
                  <a:srgbClr val="000000"/>
                </a:solidFill>
                <a:latin typeface="Times New Roman" panose="02020603050405020304" pitchFamily="18" charset="0"/>
              </a:rPr>
              <a:t>．</a:t>
            </a:r>
            <a:r>
              <a:rPr lang="en-US" altLang="zh-CN" sz="2400" i="1">
                <a:solidFill>
                  <a:srgbClr val="000000"/>
                </a:solidFill>
                <a:latin typeface="Times New Roman" panose="02020603050405020304" pitchFamily="18" charset="0"/>
              </a:rPr>
              <a:t>v</a:t>
            </a:r>
            <a:r>
              <a:rPr lang="en-US" altLang="zh-CN" sz="2400">
                <a:solidFill>
                  <a:srgbClr val="000000"/>
                </a:solidFill>
                <a:latin typeface="Times New Roman" panose="02020603050405020304" pitchFamily="18" charset="0"/>
              </a:rPr>
              <a:t>(</a:t>
            </a:r>
            <a:r>
              <a:rPr lang="zh-CN" altLang="en-US" sz="2400">
                <a:solidFill>
                  <a:srgbClr val="000000"/>
                </a:solidFill>
                <a:latin typeface="Times New Roman" panose="02020603050405020304" pitchFamily="18" charset="0"/>
              </a:rPr>
              <a:t>第一步的逆反应</a:t>
            </a:r>
            <a:r>
              <a:rPr lang="en-US" altLang="zh-CN" sz="2400">
                <a:solidFill>
                  <a:srgbClr val="000000"/>
                </a:solidFill>
                <a:latin typeface="Times New Roman" panose="02020603050405020304" pitchFamily="18" charset="0"/>
              </a:rPr>
              <a:t>)&gt;</a:t>
            </a:r>
            <a:r>
              <a:rPr lang="en-US" altLang="zh-CN" sz="2400" i="1">
                <a:solidFill>
                  <a:srgbClr val="000000"/>
                </a:solidFill>
                <a:latin typeface="Times New Roman" panose="02020603050405020304" pitchFamily="18" charset="0"/>
              </a:rPr>
              <a:t>v</a:t>
            </a:r>
            <a:r>
              <a:rPr lang="en-US" altLang="zh-CN" sz="2400">
                <a:solidFill>
                  <a:srgbClr val="000000"/>
                </a:solidFill>
                <a:latin typeface="Times New Roman" panose="02020603050405020304" pitchFamily="18" charset="0"/>
              </a:rPr>
              <a:t>(</a:t>
            </a:r>
            <a:r>
              <a:rPr lang="zh-CN" altLang="en-US" sz="2400">
                <a:solidFill>
                  <a:srgbClr val="000000"/>
                </a:solidFill>
                <a:latin typeface="Times New Roman" panose="02020603050405020304" pitchFamily="18" charset="0"/>
              </a:rPr>
              <a:t>第二步反应</a:t>
            </a:r>
            <a:r>
              <a:rPr lang="en-US" altLang="zh-CN" sz="2400">
                <a:solidFill>
                  <a:srgbClr val="000000"/>
                </a:solidFill>
                <a:latin typeface="Times New Roman" panose="02020603050405020304" pitchFamily="18" charset="0"/>
              </a:rPr>
              <a:t>)       B</a:t>
            </a:r>
            <a:r>
              <a:rPr lang="zh-CN" altLang="en-US" sz="2400">
                <a:solidFill>
                  <a:srgbClr val="000000"/>
                </a:solidFill>
                <a:latin typeface="Times New Roman" panose="02020603050405020304" pitchFamily="18" charset="0"/>
              </a:rPr>
              <a:t>．反应的中间产物只有</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3</a:t>
            </a:r>
            <a:endParaRPr lang="en-US" altLang="zh-CN" sz="2400">
              <a:solidFill>
                <a:srgbClr val="000000"/>
              </a:solidFill>
              <a:latin typeface="Times New Roman" panose="02020603050405020304" pitchFamily="18" charset="0"/>
            </a:endParaRPr>
          </a:p>
          <a:p>
            <a:pPr algn="just" eaLnBrk="1" hangingPunct="1">
              <a:lnSpc>
                <a:spcPct val="90000"/>
              </a:lnSpc>
              <a:buFont typeface="Wingdings" panose="05000000000000000000" pitchFamily="2" charset="2"/>
              <a:buNone/>
            </a:pPr>
            <a:r>
              <a:rPr lang="en-US" altLang="zh-CN" sz="2400">
                <a:solidFill>
                  <a:srgbClr val="000000"/>
                </a:solidFill>
                <a:latin typeface="Times New Roman" panose="02020603050405020304" pitchFamily="18" charset="0"/>
              </a:rPr>
              <a:t>C</a:t>
            </a:r>
            <a:r>
              <a:rPr lang="zh-CN" altLang="en-US" sz="2400">
                <a:solidFill>
                  <a:srgbClr val="000000"/>
                </a:solidFill>
                <a:latin typeface="Times New Roman" panose="02020603050405020304" pitchFamily="18" charset="0"/>
              </a:rPr>
              <a:t>．第二步中</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2</a:t>
            </a:r>
            <a:r>
              <a:rPr lang="zh-CN" altLang="en-US" sz="2400">
                <a:solidFill>
                  <a:srgbClr val="000000"/>
                </a:solidFill>
                <a:latin typeface="Times New Roman" panose="02020603050405020304" pitchFamily="18" charset="0"/>
              </a:rPr>
              <a:t>与</a:t>
            </a:r>
            <a:r>
              <a:rPr lang="en-US" altLang="zh-CN" sz="2400">
                <a:solidFill>
                  <a:srgbClr val="000000"/>
                </a:solidFill>
                <a:latin typeface="Times New Roman" panose="02020603050405020304" pitchFamily="18" charset="0"/>
              </a:rPr>
              <a:t>NO</a:t>
            </a:r>
            <a:r>
              <a:rPr lang="en-US" altLang="zh-CN" sz="2400" baseline="-30000">
                <a:solidFill>
                  <a:srgbClr val="000000"/>
                </a:solidFill>
                <a:latin typeface="Times New Roman" panose="02020603050405020304" pitchFamily="18" charset="0"/>
              </a:rPr>
              <a:t>3</a:t>
            </a:r>
            <a:r>
              <a:rPr lang="zh-CN" altLang="en-US" sz="2400">
                <a:solidFill>
                  <a:srgbClr val="000000"/>
                </a:solidFill>
                <a:latin typeface="Times New Roman" panose="02020603050405020304" pitchFamily="18" charset="0"/>
              </a:rPr>
              <a:t>的碰撞仅部分有效 </a:t>
            </a:r>
            <a:r>
              <a:rPr lang="en-US" altLang="zh-CN" sz="2400">
                <a:solidFill>
                  <a:srgbClr val="000000"/>
                </a:solidFill>
                <a:latin typeface="Times New Roman" panose="02020603050405020304" pitchFamily="18" charset="0"/>
              </a:rPr>
              <a:t>D</a:t>
            </a:r>
            <a:r>
              <a:rPr lang="zh-CN" altLang="en-US" sz="2400">
                <a:solidFill>
                  <a:srgbClr val="000000"/>
                </a:solidFill>
                <a:latin typeface="Times New Roman" panose="02020603050405020304" pitchFamily="18" charset="0"/>
              </a:rPr>
              <a:t>．第三步反应活化能较高</a:t>
            </a:r>
          </a:p>
        </p:txBody>
      </p:sp>
      <p:sp>
        <p:nvSpPr>
          <p:cNvPr id="17411" name="文本框 214019">
            <a:extLst>
              <a:ext uri="{FF2B5EF4-FFF2-40B4-BE49-F238E27FC236}">
                <a16:creationId xmlns:a16="http://schemas.microsoft.com/office/drawing/2014/main" id="{F738C80B-D448-40D8-B5DC-A505A18CD04F}"/>
              </a:ext>
            </a:extLst>
          </p:cNvPr>
          <p:cNvSpPr txBox="1">
            <a:spLocks noChangeArrowheads="1"/>
          </p:cNvSpPr>
          <p:nvPr/>
        </p:nvSpPr>
        <p:spPr bwMode="auto">
          <a:xfrm>
            <a:off x="6877050" y="514350"/>
            <a:ext cx="22669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13.4</a:t>
            </a:r>
            <a:r>
              <a:rPr lang="zh-CN" altLang="en-US" sz="2400" b="1">
                <a:solidFill>
                  <a:srgbClr val="FF0000"/>
                </a:solidFill>
              </a:rPr>
              <a:t>（</a:t>
            </a:r>
            <a:r>
              <a:rPr lang="en-US" altLang="zh-CN" sz="2400" b="1">
                <a:solidFill>
                  <a:srgbClr val="FF0000"/>
                </a:solidFill>
              </a:rPr>
              <a:t>2</a:t>
            </a:r>
            <a:r>
              <a:rPr lang="zh-CN" altLang="en-US" sz="2400" b="1">
                <a:solidFill>
                  <a:srgbClr val="FF0000"/>
                </a:solidFill>
              </a:rPr>
              <a:t>分）</a:t>
            </a:r>
          </a:p>
        </p:txBody>
      </p:sp>
      <p:sp>
        <p:nvSpPr>
          <p:cNvPr id="17412" name="文本框 214020">
            <a:extLst>
              <a:ext uri="{FF2B5EF4-FFF2-40B4-BE49-F238E27FC236}">
                <a16:creationId xmlns:a16="http://schemas.microsoft.com/office/drawing/2014/main" id="{1002827D-2C21-468B-B3C2-1C194A94F740}"/>
              </a:ext>
            </a:extLst>
          </p:cNvPr>
          <p:cNvSpPr txBox="1">
            <a:spLocks noChangeArrowheads="1"/>
          </p:cNvSpPr>
          <p:nvPr/>
        </p:nvSpPr>
        <p:spPr bwMode="auto">
          <a:xfrm>
            <a:off x="2365375" y="3495675"/>
            <a:ext cx="1531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AC   (2</a:t>
            </a:r>
            <a:r>
              <a:rPr lang="zh-CN" altLang="en-US" sz="2400" b="1">
                <a:solidFill>
                  <a:srgbClr val="FF0000"/>
                </a:solidFill>
              </a:rPr>
              <a:t>分</a:t>
            </a:r>
            <a:r>
              <a:rPr lang="en-US" altLang="zh-CN" sz="2400" b="1">
                <a:solidFill>
                  <a:srgbClr val="FF0000"/>
                </a:solidFill>
              </a:rPr>
              <a:t>)</a:t>
            </a:r>
            <a:endParaRPr lang="zh-CN" altLang="en-US" sz="2400" b="1">
              <a:solidFill>
                <a:srgbClr val="FF0000"/>
              </a:solidFill>
            </a:endParaRPr>
          </a:p>
        </p:txBody>
      </p:sp>
      <p:sp>
        <p:nvSpPr>
          <p:cNvPr id="214022" name="圆角矩形标注 214021">
            <a:extLst>
              <a:ext uri="{FF2B5EF4-FFF2-40B4-BE49-F238E27FC236}">
                <a16:creationId xmlns:a16="http://schemas.microsoft.com/office/drawing/2014/main" id="{F2FA8C5F-EAD4-43B4-9EEC-7E67D169B8F4}"/>
              </a:ext>
            </a:extLst>
          </p:cNvPr>
          <p:cNvSpPr>
            <a:spLocks noChangeArrowheads="1"/>
          </p:cNvSpPr>
          <p:nvPr/>
        </p:nvSpPr>
        <p:spPr bwMode="auto">
          <a:xfrm>
            <a:off x="5549900" y="1674813"/>
            <a:ext cx="2936875" cy="633412"/>
          </a:xfrm>
          <a:prstGeom prst="wedgeRoundRectCallout">
            <a:avLst>
              <a:gd name="adj1" fmla="val 18486"/>
              <a:gd name="adj2" fmla="val -194861"/>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solidFill>
                  <a:srgbClr val="0000FF"/>
                </a:solidFill>
              </a:rPr>
              <a:t>答 </a:t>
            </a:r>
            <a:r>
              <a:rPr lang="en-US" altLang="zh-CN" sz="2400" b="1">
                <a:solidFill>
                  <a:srgbClr val="0000FF"/>
                </a:solidFill>
              </a:rPr>
              <a:t>13.38 </a:t>
            </a:r>
            <a:r>
              <a:rPr lang="zh-CN" altLang="en-US" sz="2400" b="1">
                <a:solidFill>
                  <a:srgbClr val="0000FF"/>
                </a:solidFill>
              </a:rPr>
              <a:t>不得分</a:t>
            </a:r>
          </a:p>
        </p:txBody>
      </p:sp>
      <p:sp>
        <p:nvSpPr>
          <p:cNvPr id="214023" name="圆角矩形标注 214022">
            <a:extLst>
              <a:ext uri="{FF2B5EF4-FFF2-40B4-BE49-F238E27FC236}">
                <a16:creationId xmlns:a16="http://schemas.microsoft.com/office/drawing/2014/main" id="{5A62EEB8-55C8-40C6-BDAA-FBB8DD124EF1}"/>
              </a:ext>
            </a:extLst>
          </p:cNvPr>
          <p:cNvSpPr>
            <a:spLocks noChangeArrowheads="1"/>
          </p:cNvSpPr>
          <p:nvPr/>
        </p:nvSpPr>
        <p:spPr bwMode="auto">
          <a:xfrm>
            <a:off x="3262313" y="2308225"/>
            <a:ext cx="3052762" cy="1198563"/>
          </a:xfrm>
          <a:prstGeom prst="wedgeRoundRectCallout">
            <a:avLst>
              <a:gd name="adj1" fmla="val -46931"/>
              <a:gd name="adj2" fmla="val 70000"/>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solidFill>
                  <a:srgbClr val="0000FF"/>
                </a:solidFill>
              </a:rPr>
              <a:t>答 </a:t>
            </a:r>
            <a:r>
              <a:rPr lang="en-US" altLang="zh-CN" sz="2400" b="1">
                <a:solidFill>
                  <a:srgbClr val="0000FF"/>
                </a:solidFill>
              </a:rPr>
              <a:t>A</a:t>
            </a:r>
            <a:r>
              <a:rPr lang="zh-CN" altLang="en-US" sz="2400" b="1">
                <a:solidFill>
                  <a:srgbClr val="0000FF"/>
                </a:solidFill>
              </a:rPr>
              <a:t>或</a:t>
            </a:r>
            <a:r>
              <a:rPr lang="en-US" altLang="zh-CN" sz="2400" b="1">
                <a:solidFill>
                  <a:srgbClr val="0000FF"/>
                </a:solidFill>
              </a:rPr>
              <a:t>C 1</a:t>
            </a:r>
            <a:r>
              <a:rPr lang="zh-CN" altLang="en-US" sz="2400" b="1">
                <a:solidFill>
                  <a:srgbClr val="0000FF"/>
                </a:solidFill>
              </a:rPr>
              <a:t>分，出现错误答案 不得分</a:t>
            </a:r>
          </a:p>
        </p:txBody>
      </p:sp>
      <p:sp>
        <p:nvSpPr>
          <p:cNvPr id="17415" name="日期占位符 1">
            <a:extLst>
              <a:ext uri="{FF2B5EF4-FFF2-40B4-BE49-F238E27FC236}">
                <a16:creationId xmlns:a16="http://schemas.microsoft.com/office/drawing/2014/main" id="{C92A3FE4-2733-4D69-B66E-5C382DFC2715}"/>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409DB8A-E00A-4990-A5B4-3BDAD676ED7F}" type="datetime1">
              <a:rPr lang="zh-CN" altLang="en-US" smtClean="0"/>
              <a:pPr eaLnBrk="1" hangingPunct="1"/>
              <a:t>2019/5/9</a:t>
            </a:fld>
            <a:endParaRPr lang="zh-CN" altLang="en-US">
              <a:latin typeface="Calibri" panose="020F0502020204030204" pitchFamily="34" charset="0"/>
            </a:endParaRPr>
          </a:p>
        </p:txBody>
      </p:sp>
      <p:sp>
        <p:nvSpPr>
          <p:cNvPr id="17416" name="灯片编号占位符 2">
            <a:extLst>
              <a:ext uri="{FF2B5EF4-FFF2-40B4-BE49-F238E27FC236}">
                <a16:creationId xmlns:a16="http://schemas.microsoft.com/office/drawing/2014/main" id="{B80E5EB2-6056-4CAF-A0D8-BAEDC08C464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B8ABB7C0-F986-484D-AF84-7447823E64A4}" type="slidenum">
              <a:rPr lang="zh-CN" altLang="en-US"/>
              <a:pPr eaLnBrk="1" hangingPunct="1"/>
              <a:t>15</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4022"/>
                                        </p:tgtEl>
                                        <p:attrNameLst>
                                          <p:attrName>style.visibility</p:attrName>
                                        </p:attrNameLst>
                                      </p:cBhvr>
                                      <p:to>
                                        <p:strVal val="visible"/>
                                      </p:to>
                                    </p:set>
                                    <p:animEffect transition="in" filter="blinds(horizontal)">
                                      <p:cBhvr>
                                        <p:cTn id="7" dur="500"/>
                                        <p:tgtEl>
                                          <p:spTgt spid="2140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4023"/>
                                        </p:tgtEl>
                                        <p:attrNameLst>
                                          <p:attrName>style.visibility</p:attrName>
                                        </p:attrNameLst>
                                      </p:cBhvr>
                                      <p:to>
                                        <p:strVal val="visible"/>
                                      </p:to>
                                    </p:set>
                                    <p:animEffect transition="in" filter="wipe(down)">
                                      <p:cBhvr>
                                        <p:cTn id="12" dur="500"/>
                                        <p:tgtEl>
                                          <p:spTgt spid="2140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2" grpId="0" animBg="1"/>
      <p:bldP spid="214023"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文本占位符 185346">
            <a:extLst>
              <a:ext uri="{FF2B5EF4-FFF2-40B4-BE49-F238E27FC236}">
                <a16:creationId xmlns:a16="http://schemas.microsoft.com/office/drawing/2014/main" id="{C568E64A-10BD-42B4-B839-B1DF97E40580}"/>
              </a:ext>
            </a:extLst>
          </p:cNvPr>
          <p:cNvSpPr>
            <a:spLocks noGrp="1" noRot="1" noChangeArrowheads="1"/>
          </p:cNvSpPr>
          <p:nvPr>
            <p:ph idx="1"/>
          </p:nvPr>
        </p:nvSpPr>
        <p:spPr>
          <a:xfrm>
            <a:off x="725488" y="1136650"/>
            <a:ext cx="8153400" cy="4498975"/>
          </a:xfrm>
        </p:spPr>
        <p:txBody>
          <a:bodyPr/>
          <a:lstStyle/>
          <a:p>
            <a:pPr eaLnBrk="1" hangingPunct="1">
              <a:lnSpc>
                <a:spcPct val="80000"/>
              </a:lnSpc>
              <a:buFont typeface="Wingdings" panose="05000000000000000000" pitchFamily="2" charset="2"/>
              <a:buNone/>
            </a:pPr>
            <a:r>
              <a:rPr lang="en-US" altLang="zh-CN" b="1">
                <a:latin typeface="Times New Roman" panose="02020603050405020304" pitchFamily="18" charset="0"/>
              </a:rPr>
              <a:t>【</a:t>
            </a:r>
            <a:r>
              <a:rPr lang="zh-CN" altLang="en-US" b="1">
                <a:solidFill>
                  <a:srgbClr val="FF0000"/>
                </a:solidFill>
                <a:latin typeface="Times New Roman" panose="02020603050405020304" pitchFamily="18" charset="0"/>
              </a:rPr>
              <a:t>学生出错情况</a:t>
            </a:r>
            <a:r>
              <a:rPr lang="en-US" altLang="zh-CN" b="1">
                <a:latin typeface="Times New Roman" panose="02020603050405020304" pitchFamily="18" charset="0"/>
              </a:rPr>
              <a:t>】</a:t>
            </a:r>
            <a:endParaRPr lang="en-US" altLang="zh-CN">
              <a:latin typeface="Times New Roman" panose="02020603050405020304" pitchFamily="18" charset="0"/>
            </a:endParaRPr>
          </a:p>
          <a:p>
            <a:pPr eaLnBrk="1" hangingPunct="1">
              <a:lnSpc>
                <a:spcPct val="80000"/>
              </a:lnSpc>
            </a:pPr>
            <a:r>
              <a:rPr lang="en-US" altLang="zh-CN">
                <a:latin typeface="Times New Roman" panose="02020603050405020304" pitchFamily="18" charset="0"/>
              </a:rPr>
              <a:t>① O</a:t>
            </a:r>
            <a:r>
              <a:rPr lang="en-US" altLang="zh-CN" baseline="-25000">
                <a:latin typeface="Times New Roman" panose="02020603050405020304" pitchFamily="18" charset="0"/>
              </a:rPr>
              <a:t>2</a:t>
            </a:r>
            <a:r>
              <a:rPr lang="zh-CN" altLang="en-US">
                <a:latin typeface="Times New Roman" panose="02020603050405020304" pitchFamily="18" charset="0"/>
              </a:rPr>
              <a:t>化学式写成名称</a:t>
            </a:r>
          </a:p>
          <a:p>
            <a:pPr eaLnBrk="1" hangingPunct="1">
              <a:lnSpc>
                <a:spcPct val="80000"/>
              </a:lnSpc>
            </a:pPr>
            <a:r>
              <a:rPr lang="zh-CN" altLang="en-US">
                <a:latin typeface="Times New Roman" panose="02020603050405020304" pitchFamily="18" charset="0"/>
              </a:rPr>
              <a:t>② </a:t>
            </a:r>
            <a:r>
              <a:rPr lang="en-US" altLang="zh-CN">
                <a:latin typeface="Times New Roman" panose="02020603050405020304" pitchFamily="18" charset="0"/>
              </a:rPr>
              <a:t>30.0   0.06</a:t>
            </a:r>
            <a:r>
              <a:rPr lang="zh-CN" altLang="en-US">
                <a:latin typeface="Times New Roman" panose="02020603050405020304" pitchFamily="18" charset="0"/>
              </a:rPr>
              <a:t>有很多学生答成</a:t>
            </a:r>
            <a:r>
              <a:rPr lang="en-US" altLang="zh-CN">
                <a:latin typeface="Times New Roman" panose="02020603050405020304" pitchFamily="18" charset="0"/>
              </a:rPr>
              <a:t>5.8</a:t>
            </a:r>
            <a:r>
              <a:rPr lang="zh-CN" altLang="en-US">
                <a:latin typeface="Times New Roman" panose="02020603050405020304" pitchFamily="18" charset="0"/>
              </a:rPr>
              <a:t>和</a:t>
            </a:r>
            <a:r>
              <a:rPr lang="en-US" altLang="zh-CN">
                <a:latin typeface="Times New Roman" panose="02020603050405020304" pitchFamily="18" charset="0"/>
              </a:rPr>
              <a:t>0.00116</a:t>
            </a:r>
            <a:r>
              <a:rPr lang="zh-CN" altLang="en-US">
                <a:latin typeface="Times New Roman" panose="02020603050405020304" pitchFamily="18" charset="0"/>
              </a:rPr>
              <a:t>，很可惜，耗费了时间依然不得分（审题不清）</a:t>
            </a:r>
          </a:p>
          <a:p>
            <a:pPr eaLnBrk="1" hangingPunct="1">
              <a:lnSpc>
                <a:spcPct val="80000"/>
              </a:lnSpc>
            </a:pPr>
            <a:r>
              <a:rPr lang="zh-CN" altLang="en-US">
                <a:latin typeface="Times New Roman" panose="02020603050405020304" pitchFamily="18" charset="0"/>
              </a:rPr>
              <a:t>③ 大于写成“﹥”</a:t>
            </a:r>
          </a:p>
          <a:p>
            <a:pPr eaLnBrk="1" hangingPunct="1">
              <a:lnSpc>
                <a:spcPct val="80000"/>
              </a:lnSpc>
            </a:pPr>
            <a:r>
              <a:rPr lang="zh-CN" altLang="en-US">
                <a:latin typeface="Times New Roman" panose="02020603050405020304" pitchFamily="18" charset="0"/>
              </a:rPr>
              <a:t>④ 很多学生没注意括号里的要求保留</a:t>
            </a:r>
            <a:r>
              <a:rPr lang="en-US" altLang="zh-CN">
                <a:latin typeface="Times New Roman" panose="02020603050405020304" pitchFamily="18" charset="0"/>
              </a:rPr>
              <a:t>1</a:t>
            </a:r>
            <a:r>
              <a:rPr lang="zh-CN" altLang="en-US">
                <a:latin typeface="Times New Roman" panose="02020603050405020304" pitchFamily="18" charset="0"/>
              </a:rPr>
              <a:t>位小数，不细心，写成</a:t>
            </a:r>
            <a:r>
              <a:rPr lang="en-US" altLang="zh-CN">
                <a:latin typeface="Times New Roman" panose="02020603050405020304" pitchFamily="18" charset="0"/>
              </a:rPr>
              <a:t>13.38</a:t>
            </a:r>
          </a:p>
          <a:p>
            <a:pPr eaLnBrk="1" hangingPunct="1">
              <a:lnSpc>
                <a:spcPct val="80000"/>
              </a:lnSpc>
            </a:pPr>
            <a:r>
              <a:rPr lang="zh-CN" altLang="en-US">
                <a:latin typeface="Times New Roman" panose="02020603050405020304" pitchFamily="18" charset="0"/>
              </a:rPr>
              <a:t>（平时不注意练习）</a:t>
            </a:r>
          </a:p>
          <a:p>
            <a:pPr eaLnBrk="1" hangingPunct="1">
              <a:lnSpc>
                <a:spcPct val="80000"/>
              </a:lnSpc>
            </a:pPr>
            <a:endParaRPr lang="zh-CN" altLang="en-US" sz="1800">
              <a:latin typeface="Times New Roman" panose="02020603050405020304" pitchFamily="18" charset="0"/>
            </a:endParaRPr>
          </a:p>
        </p:txBody>
      </p:sp>
      <p:sp>
        <p:nvSpPr>
          <p:cNvPr id="18435" name="日期占位符 1">
            <a:extLst>
              <a:ext uri="{FF2B5EF4-FFF2-40B4-BE49-F238E27FC236}">
                <a16:creationId xmlns:a16="http://schemas.microsoft.com/office/drawing/2014/main" id="{C39618EF-3106-465B-B5DE-335806C39199}"/>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17665DC0-B966-446F-BF5D-5CE7FBDBB4A0}" type="datetime1">
              <a:rPr lang="zh-CN" altLang="en-US" smtClean="0"/>
              <a:pPr eaLnBrk="1" hangingPunct="1"/>
              <a:t>2019/5/9</a:t>
            </a:fld>
            <a:endParaRPr lang="zh-CN" altLang="en-US">
              <a:latin typeface="Calibri" panose="020F0502020204030204" pitchFamily="34" charset="0"/>
            </a:endParaRPr>
          </a:p>
        </p:txBody>
      </p:sp>
      <p:sp>
        <p:nvSpPr>
          <p:cNvPr id="18436" name="灯片编号占位符 2">
            <a:extLst>
              <a:ext uri="{FF2B5EF4-FFF2-40B4-BE49-F238E27FC236}">
                <a16:creationId xmlns:a16="http://schemas.microsoft.com/office/drawing/2014/main" id="{750A0514-87E6-44F7-9DC2-9DBF955C7CF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35B52D78-681A-4C45-92C6-56780AFE38A7}" type="slidenum">
              <a:rPr lang="zh-CN" altLang="en-US"/>
              <a:pPr eaLnBrk="1" hangingPunct="1"/>
              <a:t>16</a:t>
            </a:fld>
            <a:endParaRPr lang="zh-CN" altLang="en-US">
              <a:latin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标题 209921">
            <a:extLst>
              <a:ext uri="{FF2B5EF4-FFF2-40B4-BE49-F238E27FC236}">
                <a16:creationId xmlns:a16="http://schemas.microsoft.com/office/drawing/2014/main" id="{2C467627-BE23-4475-BE70-5EC55C0FDEAA}"/>
              </a:ext>
            </a:extLst>
          </p:cNvPr>
          <p:cNvSpPr>
            <a:spLocks noGrp="1" noRot="1" noChangeArrowheads="1"/>
          </p:cNvSpPr>
          <p:nvPr>
            <p:ph type="title"/>
          </p:nvPr>
        </p:nvSpPr>
        <p:spPr>
          <a:xfrm>
            <a:off x="1700213" y="233363"/>
            <a:ext cx="6097587" cy="1008062"/>
          </a:xfrm>
          <a:solidFill>
            <a:srgbClr val="FFFF00"/>
          </a:solidFill>
        </p:spPr>
        <p:txBody>
          <a:bodyPr/>
          <a:lstStyle/>
          <a:p>
            <a:pPr eaLnBrk="1" hangingPunct="1"/>
            <a:r>
              <a:rPr lang="en-US" altLang="zh-CN" sz="4000" b="1">
                <a:latin typeface="黑体" panose="02010609060101010101" pitchFamily="49" charset="-122"/>
                <a:ea typeface="黑体" panose="02010609060101010101" pitchFamily="49" charset="-122"/>
              </a:rPr>
              <a:t>35</a:t>
            </a:r>
            <a:r>
              <a:rPr lang="zh-CN" altLang="en-US" sz="4000" b="1">
                <a:latin typeface="黑体" panose="02010609060101010101" pitchFamily="49" charset="-122"/>
                <a:ea typeface="黑体" panose="02010609060101010101" pitchFamily="49" charset="-122"/>
              </a:rPr>
              <a:t>题考点分布及能力要求</a:t>
            </a:r>
          </a:p>
        </p:txBody>
      </p:sp>
      <p:sp>
        <p:nvSpPr>
          <p:cNvPr id="19459" name="矩形 209922">
            <a:extLst>
              <a:ext uri="{FF2B5EF4-FFF2-40B4-BE49-F238E27FC236}">
                <a16:creationId xmlns:a16="http://schemas.microsoft.com/office/drawing/2014/main" id="{EF211A29-55E4-4E1A-9254-9D008FF89B02}"/>
              </a:ext>
            </a:extLst>
          </p:cNvPr>
          <p:cNvSpPr>
            <a:spLocks noChangeArrowheads="1"/>
          </p:cNvSpPr>
          <p:nvPr/>
        </p:nvSpPr>
        <p:spPr bwMode="auto">
          <a:xfrm>
            <a:off x="179388" y="1989138"/>
            <a:ext cx="8558212"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nSpc>
                <a:spcPct val="120000"/>
              </a:lnSpc>
            </a:pPr>
            <a:r>
              <a:rPr lang="zh-CN" altLang="en-US" sz="3200" b="1">
                <a:latin typeface="宋体" panose="02010600030101010101" pitchFamily="2" charset="-122"/>
              </a:rPr>
              <a:t>试题难度：</a:t>
            </a:r>
            <a:r>
              <a:rPr lang="zh-CN" altLang="en-US" sz="3200" b="1">
                <a:solidFill>
                  <a:srgbClr val="FF0000"/>
                </a:solidFill>
                <a:latin typeface="宋体" panose="02010600030101010101" pitchFamily="2" charset="-122"/>
              </a:rPr>
              <a:t>中等    </a:t>
            </a:r>
            <a:r>
              <a:rPr lang="zh-CN" altLang="en-US" sz="3200" b="1">
                <a:latin typeface="宋体" panose="02010600030101010101" pitchFamily="2" charset="-122"/>
              </a:rPr>
              <a:t>平均分：</a:t>
            </a:r>
            <a:r>
              <a:rPr lang="en-US" altLang="en-US" sz="3200" b="1">
                <a:solidFill>
                  <a:srgbClr val="0000FF"/>
                </a:solidFill>
                <a:latin typeface="宋体" panose="02010600030101010101" pitchFamily="2" charset="-122"/>
              </a:rPr>
              <a:t>6.15/15</a:t>
            </a:r>
            <a:endParaRPr lang="en-US" altLang="zh-CN" sz="3200" b="1">
              <a:solidFill>
                <a:srgbClr val="0000FF"/>
              </a:solidFill>
              <a:latin typeface="宋体" panose="02010600030101010101" pitchFamily="2" charset="-122"/>
            </a:endParaRPr>
          </a:p>
          <a:p>
            <a:pPr>
              <a:lnSpc>
                <a:spcPct val="120000"/>
              </a:lnSpc>
            </a:pPr>
            <a:r>
              <a:rPr lang="zh-CN" altLang="en-US" sz="2800" b="1">
                <a:latin typeface="Times New Roman" panose="02020603050405020304" pitchFamily="18" charset="0"/>
              </a:rPr>
              <a:t>考查知识点：</a:t>
            </a:r>
          </a:p>
          <a:p>
            <a:pPr>
              <a:lnSpc>
                <a:spcPct val="120000"/>
              </a:lnSpc>
            </a:pPr>
            <a:r>
              <a:rPr lang="zh-CN" altLang="en-US" sz="2800" b="1">
                <a:solidFill>
                  <a:srgbClr val="FF0000"/>
                </a:solidFill>
                <a:latin typeface="Times New Roman" panose="02020603050405020304" pitchFamily="18" charset="0"/>
              </a:rPr>
              <a:t>      主要考查核外电子排布、轨道杂化类型、分子构型、电离能、晶格能、化学键类型、晶胞的计算等，立足课本，又适当拓展，整体难度不大。</a:t>
            </a:r>
          </a:p>
          <a:p>
            <a:pPr>
              <a:lnSpc>
                <a:spcPct val="120000"/>
              </a:lnSpc>
            </a:pPr>
            <a:r>
              <a:rPr lang="zh-CN" altLang="en-US" sz="2800" b="1">
                <a:latin typeface="Times New Roman" panose="02020603050405020304" pitchFamily="18" charset="0"/>
              </a:rPr>
              <a:t>能力：</a:t>
            </a:r>
            <a:r>
              <a:rPr lang="zh-CN" altLang="en-US" sz="2800" b="1">
                <a:solidFill>
                  <a:srgbClr val="FF0000"/>
                </a:solidFill>
                <a:latin typeface="Times New Roman" panose="02020603050405020304" pitchFamily="18" charset="0"/>
              </a:rPr>
              <a:t>综合分析能力、迁移应用能力和空间想象能力。</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19460" name="日期占位符 1">
            <a:extLst>
              <a:ext uri="{FF2B5EF4-FFF2-40B4-BE49-F238E27FC236}">
                <a16:creationId xmlns:a16="http://schemas.microsoft.com/office/drawing/2014/main" id="{CCFD60EC-A46B-4652-AF96-AE474FFAB736}"/>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2C90B19-ED01-4F48-A7E4-A15B27338959}" type="datetime1">
              <a:rPr lang="zh-CN" altLang="en-US" smtClean="0"/>
              <a:pPr eaLnBrk="1" hangingPunct="1"/>
              <a:t>2019/5/9</a:t>
            </a:fld>
            <a:endParaRPr lang="zh-CN" altLang="en-US">
              <a:latin typeface="Calibri" panose="020F0502020204030204" pitchFamily="34" charset="0"/>
            </a:endParaRPr>
          </a:p>
        </p:txBody>
      </p:sp>
      <p:sp>
        <p:nvSpPr>
          <p:cNvPr id="19461" name="灯片编号占位符 2">
            <a:extLst>
              <a:ext uri="{FF2B5EF4-FFF2-40B4-BE49-F238E27FC236}">
                <a16:creationId xmlns:a16="http://schemas.microsoft.com/office/drawing/2014/main" id="{270F9EAF-FE3E-4E66-B23E-2AC44F0FD6A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FC4B741-A1F3-46BD-A516-4CB7A5709579}" type="slidenum">
              <a:rPr lang="zh-CN" altLang="en-US"/>
              <a:pPr eaLnBrk="1" hangingPunct="1"/>
              <a:t>17</a:t>
            </a:fld>
            <a:endParaRPr lang="zh-CN" altLang="en-US">
              <a:latin typeface="Calibri" panose="020F0502020204030204"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文本占位符 187394">
            <a:extLst>
              <a:ext uri="{FF2B5EF4-FFF2-40B4-BE49-F238E27FC236}">
                <a16:creationId xmlns:a16="http://schemas.microsoft.com/office/drawing/2014/main" id="{B5E54E96-1ADC-4782-9F52-1ACDFBEAAA5D}"/>
              </a:ext>
            </a:extLst>
          </p:cNvPr>
          <p:cNvSpPr>
            <a:spLocks noGrp="1" noRot="1" noChangeArrowheads="1"/>
          </p:cNvSpPr>
          <p:nvPr>
            <p:ph idx="1"/>
          </p:nvPr>
        </p:nvSpPr>
        <p:spPr>
          <a:xfrm>
            <a:off x="712788" y="428625"/>
            <a:ext cx="8153400" cy="4498975"/>
          </a:xfrm>
        </p:spPr>
        <p:txBody>
          <a:bodyPr/>
          <a:lstStyle/>
          <a:p>
            <a:pPr eaLnBrk="1" hangingPunct="1"/>
            <a:r>
              <a:rPr lang="en-US" altLang="zh-CN" b="1"/>
              <a:t>【</a:t>
            </a:r>
            <a:r>
              <a:rPr lang="zh-CN" altLang="en-US" b="1"/>
              <a:t>原题重现</a:t>
            </a:r>
            <a:r>
              <a:rPr lang="en-US" altLang="zh-CN" b="1"/>
              <a:t>】</a:t>
            </a:r>
            <a:r>
              <a:rPr lang="en-US" altLang="zh-CN"/>
              <a:t>35</a:t>
            </a:r>
            <a:r>
              <a:rPr lang="zh-CN" altLang="en-US"/>
              <a:t>．［化学</a:t>
            </a:r>
            <a:r>
              <a:rPr lang="en-US" altLang="zh-CN"/>
              <a:t>—</a:t>
            </a:r>
            <a:r>
              <a:rPr lang="zh-CN" altLang="en-US"/>
              <a:t>选修</a:t>
            </a:r>
            <a:r>
              <a:rPr lang="en-US" altLang="zh-CN"/>
              <a:t>3</a:t>
            </a:r>
            <a:r>
              <a:rPr lang="zh-CN" altLang="en-US"/>
              <a:t>：物质结构与性质］（</a:t>
            </a:r>
            <a:r>
              <a:rPr lang="en-US" altLang="zh-CN"/>
              <a:t>15</a:t>
            </a:r>
            <a:r>
              <a:rPr lang="zh-CN" altLang="en-US"/>
              <a:t>分）</a:t>
            </a:r>
          </a:p>
          <a:p>
            <a:pPr eaLnBrk="1" hangingPunct="1"/>
            <a:r>
              <a:rPr lang="en-US" altLang="zh-CN"/>
              <a:t>Li</a:t>
            </a:r>
            <a:r>
              <a:rPr lang="zh-CN" altLang="en-US"/>
              <a:t>是最轻的固体金属，采用</a:t>
            </a:r>
            <a:r>
              <a:rPr lang="en-US" altLang="zh-CN"/>
              <a:t>Li</a:t>
            </a:r>
            <a:r>
              <a:rPr lang="zh-CN" altLang="en-US"/>
              <a:t>作为负极材料的电池具有小而轻、能量密度大等优良性能，得到广泛应用。回答下列问题：</a:t>
            </a:r>
          </a:p>
          <a:p>
            <a:pPr eaLnBrk="1" hangingPunct="1"/>
            <a:r>
              <a:rPr lang="zh-CN" altLang="en-US"/>
              <a:t>（</a:t>
            </a:r>
            <a:r>
              <a:rPr lang="en-US" altLang="zh-CN"/>
              <a:t>1</a:t>
            </a:r>
            <a:r>
              <a:rPr lang="zh-CN" altLang="en-US"/>
              <a:t>）下列</a:t>
            </a:r>
            <a:r>
              <a:rPr lang="en-US" altLang="zh-CN"/>
              <a:t>Li</a:t>
            </a:r>
            <a:r>
              <a:rPr lang="zh-CN" altLang="en-US"/>
              <a:t>原子电子排布图表示的状态中，能量最低和最高的分别为</a:t>
            </a:r>
            <a:r>
              <a:rPr lang="en-US" altLang="zh-CN"/>
              <a:t>_____</a:t>
            </a:r>
            <a:r>
              <a:rPr lang="zh-CN" altLang="en-US"/>
              <a:t>、</a:t>
            </a:r>
            <a:r>
              <a:rPr lang="en-US" altLang="zh-CN"/>
              <a:t>_____</a:t>
            </a:r>
            <a:r>
              <a:rPr lang="zh-CN" altLang="en-US"/>
              <a:t>（填标号）。</a:t>
            </a:r>
          </a:p>
        </p:txBody>
      </p:sp>
      <p:pic>
        <p:nvPicPr>
          <p:cNvPr id="20483" name="图片 187395" descr="U(J1)3BME4}U0YNN%M)V[R0">
            <a:extLst>
              <a:ext uri="{FF2B5EF4-FFF2-40B4-BE49-F238E27FC236}">
                <a16:creationId xmlns:a16="http://schemas.microsoft.com/office/drawing/2014/main" id="{56659F22-AAA1-4E58-98CC-80B6C808CB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7588" y="4946650"/>
            <a:ext cx="7304087" cy="150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文本框 187396">
            <a:extLst>
              <a:ext uri="{FF2B5EF4-FFF2-40B4-BE49-F238E27FC236}">
                <a16:creationId xmlns:a16="http://schemas.microsoft.com/office/drawing/2014/main" id="{4D0180E6-3286-443C-804C-C3FD90F7A931}"/>
              </a:ext>
            </a:extLst>
          </p:cNvPr>
          <p:cNvSpPr txBox="1">
            <a:spLocks noChangeArrowheads="1"/>
          </p:cNvSpPr>
          <p:nvPr/>
        </p:nvSpPr>
        <p:spPr bwMode="auto">
          <a:xfrm>
            <a:off x="5711825" y="3649663"/>
            <a:ext cx="12239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b="1">
                <a:solidFill>
                  <a:srgbClr val="FF0000"/>
                </a:solidFill>
              </a:rPr>
              <a:t>D (1</a:t>
            </a:r>
            <a:r>
              <a:rPr lang="zh-CN" altLang="zh-CN" b="1">
                <a:solidFill>
                  <a:srgbClr val="FF0000"/>
                </a:solidFill>
              </a:rPr>
              <a:t>分</a:t>
            </a:r>
            <a:r>
              <a:rPr lang="en-US" altLang="zh-CN" b="1">
                <a:solidFill>
                  <a:srgbClr val="FF0000"/>
                </a:solidFill>
              </a:rPr>
              <a:t>)</a:t>
            </a:r>
            <a:endParaRPr lang="zh-CN" altLang="en-US" b="1">
              <a:solidFill>
                <a:srgbClr val="FF0000"/>
              </a:solidFill>
            </a:endParaRPr>
          </a:p>
        </p:txBody>
      </p:sp>
      <p:sp>
        <p:nvSpPr>
          <p:cNvPr id="20485" name="文本框 187397">
            <a:extLst>
              <a:ext uri="{FF2B5EF4-FFF2-40B4-BE49-F238E27FC236}">
                <a16:creationId xmlns:a16="http://schemas.microsoft.com/office/drawing/2014/main" id="{CEA8996A-69DF-41F3-85CB-8CF31C30F689}"/>
              </a:ext>
            </a:extLst>
          </p:cNvPr>
          <p:cNvSpPr txBox="1">
            <a:spLocks noChangeArrowheads="1"/>
          </p:cNvSpPr>
          <p:nvPr/>
        </p:nvSpPr>
        <p:spPr bwMode="auto">
          <a:xfrm>
            <a:off x="6935788" y="3649663"/>
            <a:ext cx="2228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C</a:t>
            </a:r>
            <a:r>
              <a:rPr lang="zh-CN" altLang="zh-CN" sz="2400" b="1">
                <a:solidFill>
                  <a:srgbClr val="FF0000"/>
                </a:solidFill>
              </a:rPr>
              <a:t>（</a:t>
            </a:r>
            <a:r>
              <a:rPr lang="en-US" altLang="zh-CN" sz="2400" b="1">
                <a:solidFill>
                  <a:srgbClr val="FF0000"/>
                </a:solidFill>
              </a:rPr>
              <a:t>1</a:t>
            </a:r>
            <a:r>
              <a:rPr lang="zh-CN" altLang="zh-CN" sz="2400" b="1">
                <a:solidFill>
                  <a:srgbClr val="FF0000"/>
                </a:solidFill>
              </a:rPr>
              <a:t>分）</a:t>
            </a:r>
            <a:endParaRPr lang="zh-CN" altLang="en-US" sz="2400" b="1">
              <a:solidFill>
                <a:srgbClr val="FF0000"/>
              </a:solidFill>
            </a:endParaRPr>
          </a:p>
        </p:txBody>
      </p:sp>
      <p:sp>
        <p:nvSpPr>
          <p:cNvPr id="187399" name="圆角矩形标注 187398">
            <a:extLst>
              <a:ext uri="{FF2B5EF4-FFF2-40B4-BE49-F238E27FC236}">
                <a16:creationId xmlns:a16="http://schemas.microsoft.com/office/drawing/2014/main" id="{041D8636-EE3A-4E27-BACA-49E116C56CDC}"/>
              </a:ext>
            </a:extLst>
          </p:cNvPr>
          <p:cNvSpPr>
            <a:spLocks noChangeArrowheads="1"/>
          </p:cNvSpPr>
          <p:nvPr/>
        </p:nvSpPr>
        <p:spPr bwMode="auto">
          <a:xfrm>
            <a:off x="3635375" y="4560888"/>
            <a:ext cx="3478213" cy="609600"/>
          </a:xfrm>
          <a:prstGeom prst="wedgeRoundRectCallout">
            <a:avLst>
              <a:gd name="adj1" fmla="val 42699"/>
              <a:gd name="adj2" fmla="val -148282"/>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zh-CN" sz="2400" b="1">
                <a:solidFill>
                  <a:srgbClr val="0000FF"/>
                </a:solidFill>
              </a:rPr>
              <a:t>注意顺序：先</a:t>
            </a:r>
            <a:r>
              <a:rPr lang="en-US" altLang="zh-CN" sz="2400" b="1">
                <a:solidFill>
                  <a:srgbClr val="0000FF"/>
                </a:solidFill>
              </a:rPr>
              <a:t>D</a:t>
            </a:r>
            <a:r>
              <a:rPr lang="zh-CN" altLang="zh-CN" sz="2400" b="1">
                <a:solidFill>
                  <a:srgbClr val="0000FF"/>
                </a:solidFill>
              </a:rPr>
              <a:t>后</a:t>
            </a:r>
            <a:r>
              <a:rPr lang="en-US" altLang="zh-CN" sz="2400" b="1">
                <a:solidFill>
                  <a:srgbClr val="0000FF"/>
                </a:solidFill>
              </a:rPr>
              <a:t>C</a:t>
            </a:r>
            <a:endParaRPr lang="zh-CN" altLang="en-US" sz="2400" b="1">
              <a:solidFill>
                <a:srgbClr val="0000FF"/>
              </a:solidFill>
            </a:endParaRPr>
          </a:p>
        </p:txBody>
      </p:sp>
      <p:sp>
        <p:nvSpPr>
          <p:cNvPr id="187400" name="圆角矩形标注 187399">
            <a:extLst>
              <a:ext uri="{FF2B5EF4-FFF2-40B4-BE49-F238E27FC236}">
                <a16:creationId xmlns:a16="http://schemas.microsoft.com/office/drawing/2014/main" id="{15F71FE7-18F3-47CF-A07A-D3A7639058C2}"/>
              </a:ext>
            </a:extLst>
          </p:cNvPr>
          <p:cNvSpPr>
            <a:spLocks noChangeArrowheads="1"/>
          </p:cNvSpPr>
          <p:nvPr/>
        </p:nvSpPr>
        <p:spPr bwMode="auto">
          <a:xfrm>
            <a:off x="3228975" y="1249363"/>
            <a:ext cx="4584700" cy="1420812"/>
          </a:xfrm>
          <a:prstGeom prst="wedgeRoundRectCallout">
            <a:avLst>
              <a:gd name="adj1" fmla="val -32167"/>
              <a:gd name="adj2" fmla="val -8642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zh-CN" sz="2400" b="1">
                <a:solidFill>
                  <a:srgbClr val="0000FF"/>
                </a:solidFill>
              </a:rPr>
              <a:t>（</a:t>
            </a:r>
            <a:r>
              <a:rPr lang="zh-CN" altLang="zh-CN" sz="2400" b="1">
                <a:solidFill>
                  <a:srgbClr val="FF0000"/>
                </a:solidFill>
              </a:rPr>
              <a:t>注意</a:t>
            </a:r>
            <a:r>
              <a:rPr lang="zh-CN" altLang="zh-CN" sz="2400" b="1">
                <a:solidFill>
                  <a:srgbClr val="0000FF"/>
                </a:solidFill>
              </a:rPr>
              <a:t>：选做题不写序号的答卷，默认按照顺序来，不给找分，位置错，答案对也不给分）</a:t>
            </a:r>
          </a:p>
          <a:p>
            <a:pPr eaLnBrk="1" hangingPunct="1">
              <a:lnSpc>
                <a:spcPct val="80000"/>
              </a:lnSpc>
              <a:spcBef>
                <a:spcPct val="20000"/>
              </a:spcBef>
              <a:buClr>
                <a:schemeClr val="hlink"/>
              </a:buClr>
              <a:buFont typeface="Wingdings" panose="05000000000000000000" pitchFamily="2" charset="2"/>
              <a:buNone/>
            </a:pPr>
            <a:r>
              <a:rPr lang="zh-CN" altLang="zh-CN" sz="2400" b="1">
                <a:solidFill>
                  <a:srgbClr val="FF0000"/>
                </a:solidFill>
              </a:rPr>
              <a:t>此问题应引起高度重视</a:t>
            </a:r>
            <a:r>
              <a:rPr lang="en-US" altLang="zh-CN" sz="2400" b="1">
                <a:solidFill>
                  <a:srgbClr val="FF0000"/>
                </a:solidFill>
              </a:rPr>
              <a:t>!</a:t>
            </a:r>
            <a:endParaRPr lang="zh-CN" altLang="zh-CN" sz="2400" b="1">
              <a:solidFill>
                <a:srgbClr val="0000FF"/>
              </a:solidFill>
            </a:endParaRPr>
          </a:p>
          <a:p>
            <a:pPr algn="ctr" eaLnBrk="1" hangingPunct="1"/>
            <a:endParaRPr lang="zh-CN" altLang="en-US" sz="2400" b="1">
              <a:solidFill>
                <a:srgbClr val="0000FF"/>
              </a:solidFill>
            </a:endParaRPr>
          </a:p>
        </p:txBody>
      </p:sp>
      <p:sp>
        <p:nvSpPr>
          <p:cNvPr id="20488" name="日期占位符 1">
            <a:extLst>
              <a:ext uri="{FF2B5EF4-FFF2-40B4-BE49-F238E27FC236}">
                <a16:creationId xmlns:a16="http://schemas.microsoft.com/office/drawing/2014/main" id="{1DA28CB0-96CC-4893-9FD2-3FC62DAA57AE}"/>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6B0E935-8350-4313-B069-1D67D6806B6B}" type="datetime1">
              <a:rPr lang="zh-CN" altLang="en-US" smtClean="0"/>
              <a:pPr eaLnBrk="1" hangingPunct="1"/>
              <a:t>2019/5/9</a:t>
            </a:fld>
            <a:endParaRPr lang="zh-CN" altLang="en-US">
              <a:latin typeface="Calibri" panose="020F0502020204030204" pitchFamily="34" charset="0"/>
            </a:endParaRPr>
          </a:p>
        </p:txBody>
      </p:sp>
      <p:sp>
        <p:nvSpPr>
          <p:cNvPr id="20489" name="灯片编号占位符 2">
            <a:extLst>
              <a:ext uri="{FF2B5EF4-FFF2-40B4-BE49-F238E27FC236}">
                <a16:creationId xmlns:a16="http://schemas.microsoft.com/office/drawing/2014/main" id="{63258834-41A6-4BDF-8A4B-77031B206BB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35D3AAB-9B38-4EB3-91F1-13971816CCB0}" type="slidenum">
              <a:rPr lang="zh-CN" altLang="en-US"/>
              <a:pPr eaLnBrk="1" hangingPunct="1"/>
              <a:t>18</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7400"/>
                                        </p:tgtEl>
                                        <p:attrNameLst>
                                          <p:attrName>style.visibility</p:attrName>
                                        </p:attrNameLst>
                                      </p:cBhvr>
                                      <p:to>
                                        <p:strVal val="visible"/>
                                      </p:to>
                                    </p:set>
                                    <p:animEffect transition="in" filter="wipe(down)">
                                      <p:cBhvr>
                                        <p:cTn id="7" dur="500"/>
                                        <p:tgtEl>
                                          <p:spTgt spid="1874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7399"/>
                                        </p:tgtEl>
                                        <p:attrNameLst>
                                          <p:attrName>style.visibility</p:attrName>
                                        </p:attrNameLst>
                                      </p:cBhvr>
                                      <p:to>
                                        <p:strVal val="visible"/>
                                      </p:to>
                                    </p:set>
                                    <p:animEffect transition="in" filter="blinds(horizontal)">
                                      <p:cBhvr>
                                        <p:cTn id="12" dur="500"/>
                                        <p:tgtEl>
                                          <p:spTgt spid="187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9" grpId="0" bldLvl="0" animBg="1"/>
      <p:bldP spid="187400"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文本占位符 188418">
            <a:extLst>
              <a:ext uri="{FF2B5EF4-FFF2-40B4-BE49-F238E27FC236}">
                <a16:creationId xmlns:a16="http://schemas.microsoft.com/office/drawing/2014/main" id="{6BAA70CE-6B9A-4F4D-BA68-56FBC2C45719}"/>
              </a:ext>
            </a:extLst>
          </p:cNvPr>
          <p:cNvSpPr>
            <a:spLocks noGrp="1" noRot="1" noChangeArrowheads="1"/>
          </p:cNvSpPr>
          <p:nvPr>
            <p:ph idx="1"/>
          </p:nvPr>
        </p:nvSpPr>
        <p:spPr>
          <a:xfrm>
            <a:off x="738188" y="1020763"/>
            <a:ext cx="8153400" cy="4498975"/>
          </a:xfrm>
        </p:spPr>
        <p:txBody>
          <a:bodyPr/>
          <a:lstStyle/>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2</a:t>
            </a:r>
            <a:r>
              <a:rPr lang="zh-CN" altLang="en-US" sz="2800">
                <a:latin typeface="Times New Roman" panose="02020603050405020304" pitchFamily="18" charset="0"/>
              </a:rPr>
              <a:t>）</a:t>
            </a:r>
            <a:r>
              <a:rPr lang="en-US" altLang="zh-CN" sz="2800">
                <a:latin typeface="Times New Roman" panose="02020603050405020304" pitchFamily="18" charset="0"/>
              </a:rPr>
              <a:t>Li</a:t>
            </a:r>
            <a:r>
              <a:rPr lang="en-US" altLang="zh-CN" sz="2800" baseline="30000">
                <a:latin typeface="Times New Roman" panose="02020603050405020304" pitchFamily="18" charset="0"/>
              </a:rPr>
              <a:t>+</a:t>
            </a:r>
            <a:r>
              <a:rPr lang="zh-CN" altLang="en-US" sz="2800">
                <a:latin typeface="Times New Roman" panose="02020603050405020304" pitchFamily="18" charset="0"/>
              </a:rPr>
              <a:t>与</a:t>
            </a:r>
            <a:r>
              <a:rPr lang="en-US" altLang="zh-CN" sz="2800">
                <a:latin typeface="Times New Roman" panose="02020603050405020304" pitchFamily="18" charset="0"/>
              </a:rPr>
              <a:t>H</a:t>
            </a:r>
            <a:r>
              <a:rPr lang="en-US" altLang="zh-CN" sz="2800" baseline="30000">
                <a:latin typeface="Times New Roman" panose="02020603050405020304" pitchFamily="18" charset="0"/>
              </a:rPr>
              <a:t>−</a:t>
            </a:r>
            <a:r>
              <a:rPr lang="zh-CN" altLang="en-US" sz="2800">
                <a:latin typeface="Times New Roman" panose="02020603050405020304" pitchFamily="18" charset="0"/>
              </a:rPr>
              <a:t>具有相同的电子构型，</a:t>
            </a:r>
            <a:r>
              <a:rPr lang="en-US" altLang="zh-CN" sz="2800" i="1">
                <a:latin typeface="Times New Roman" panose="02020603050405020304" pitchFamily="18" charset="0"/>
              </a:rPr>
              <a:t>r</a:t>
            </a:r>
            <a:r>
              <a:rPr lang="en-US" altLang="zh-CN" sz="2800">
                <a:latin typeface="Times New Roman" panose="02020603050405020304" pitchFamily="18" charset="0"/>
              </a:rPr>
              <a:t>(Li</a:t>
            </a:r>
            <a:r>
              <a:rPr lang="en-US" altLang="zh-CN" sz="2800" baseline="30000">
                <a:latin typeface="Times New Roman" panose="02020603050405020304" pitchFamily="18" charset="0"/>
              </a:rPr>
              <a:t>+</a:t>
            </a:r>
            <a:r>
              <a:rPr lang="en-US" altLang="zh-CN" sz="2800">
                <a:latin typeface="Times New Roman" panose="02020603050405020304" pitchFamily="18" charset="0"/>
              </a:rPr>
              <a:t>)</a:t>
            </a:r>
            <a:r>
              <a:rPr lang="zh-CN" altLang="en-US" sz="2800">
                <a:latin typeface="Times New Roman" panose="02020603050405020304" pitchFamily="18" charset="0"/>
              </a:rPr>
              <a:t>小于</a:t>
            </a:r>
            <a:r>
              <a:rPr lang="en-US" altLang="zh-CN" sz="2800" i="1">
                <a:latin typeface="Times New Roman" panose="02020603050405020304" pitchFamily="18" charset="0"/>
              </a:rPr>
              <a:t>r</a:t>
            </a:r>
            <a:r>
              <a:rPr lang="en-US" altLang="zh-CN" sz="2800">
                <a:latin typeface="Times New Roman" panose="02020603050405020304" pitchFamily="18" charset="0"/>
              </a:rPr>
              <a:t>(H</a:t>
            </a:r>
            <a:r>
              <a:rPr lang="en-US" altLang="zh-CN" sz="2800" baseline="30000">
                <a:latin typeface="Times New Roman" panose="02020603050405020304" pitchFamily="18" charset="0"/>
              </a:rPr>
              <a:t>−</a:t>
            </a:r>
            <a:r>
              <a:rPr lang="en-US" altLang="zh-CN" sz="2800">
                <a:latin typeface="Times New Roman" panose="02020603050405020304" pitchFamily="18" charset="0"/>
              </a:rPr>
              <a:t>)</a:t>
            </a:r>
            <a:r>
              <a:rPr lang="zh-CN" altLang="en-US" sz="2800">
                <a:latin typeface="Times New Roman" panose="02020603050405020304" pitchFamily="18" charset="0"/>
              </a:rPr>
              <a:t>，原因是</a:t>
            </a:r>
            <a:r>
              <a:rPr lang="en-US" altLang="zh-CN" sz="2800">
                <a:latin typeface="Times New Roman" panose="02020603050405020304" pitchFamily="18" charset="0"/>
              </a:rPr>
              <a:t>______</a:t>
            </a:r>
            <a:r>
              <a:rPr lang="zh-CN" altLang="en-US" sz="2800">
                <a:latin typeface="Times New Roman" panose="02020603050405020304" pitchFamily="18" charset="0"/>
              </a:rPr>
              <a:t>。</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3</a:t>
            </a:r>
            <a:r>
              <a:rPr lang="zh-CN" altLang="en-US" sz="2800">
                <a:latin typeface="Times New Roman" panose="02020603050405020304" pitchFamily="18" charset="0"/>
              </a:rPr>
              <a:t>）</a:t>
            </a:r>
            <a:r>
              <a:rPr lang="en-US" altLang="zh-CN" sz="2800">
                <a:latin typeface="Times New Roman" panose="02020603050405020304" pitchFamily="18" charset="0"/>
              </a:rPr>
              <a:t>LiAlH</a:t>
            </a:r>
            <a:r>
              <a:rPr lang="en-US" altLang="zh-CN" sz="2800" baseline="-25000">
                <a:latin typeface="Times New Roman" panose="02020603050405020304" pitchFamily="18" charset="0"/>
              </a:rPr>
              <a:t>4</a:t>
            </a:r>
            <a:r>
              <a:rPr lang="zh-CN" altLang="en-US" sz="2800">
                <a:latin typeface="Times New Roman" panose="02020603050405020304" pitchFamily="18" charset="0"/>
              </a:rPr>
              <a:t>是有机合成中常用的还原剂，</a:t>
            </a:r>
            <a:r>
              <a:rPr lang="en-US" altLang="zh-CN" sz="2800">
                <a:latin typeface="Times New Roman" panose="02020603050405020304" pitchFamily="18" charset="0"/>
              </a:rPr>
              <a:t>LiAlH</a:t>
            </a:r>
            <a:r>
              <a:rPr lang="en-US" altLang="zh-CN" sz="2800" baseline="-25000">
                <a:latin typeface="Times New Roman" panose="02020603050405020304" pitchFamily="18" charset="0"/>
              </a:rPr>
              <a:t>4</a:t>
            </a:r>
            <a:r>
              <a:rPr lang="zh-CN" altLang="en-US" sz="2800">
                <a:latin typeface="Times New Roman" panose="02020603050405020304" pitchFamily="18" charset="0"/>
              </a:rPr>
              <a:t>中的阴离子空间构型是</a:t>
            </a:r>
            <a:r>
              <a:rPr lang="en-US" altLang="zh-CN" sz="2800">
                <a:latin typeface="Times New Roman" panose="02020603050405020304" pitchFamily="18" charset="0"/>
              </a:rPr>
              <a:t>______</a:t>
            </a:r>
            <a:r>
              <a:rPr lang="zh-CN" altLang="en-US" sz="2800">
                <a:latin typeface="Times New Roman" panose="02020603050405020304" pitchFamily="18" charset="0"/>
              </a:rPr>
              <a:t>。中心原子的杂化形式为</a:t>
            </a:r>
            <a:r>
              <a:rPr lang="en-US" altLang="zh-CN" sz="2800">
                <a:latin typeface="Times New Roman" panose="02020603050405020304" pitchFamily="18" charset="0"/>
              </a:rPr>
              <a:t>______</a:t>
            </a:r>
            <a:r>
              <a:rPr lang="zh-CN" altLang="en-US" sz="2800">
                <a:latin typeface="Times New Roman" panose="02020603050405020304" pitchFamily="18" charset="0"/>
              </a:rPr>
              <a:t>，</a:t>
            </a:r>
            <a:r>
              <a:rPr lang="en-US" altLang="zh-CN" sz="2800">
                <a:latin typeface="Times New Roman" panose="02020603050405020304" pitchFamily="18" charset="0"/>
              </a:rPr>
              <a:t>LiAlH</a:t>
            </a:r>
            <a:r>
              <a:rPr lang="en-US" altLang="zh-CN" sz="2800" baseline="-25000">
                <a:latin typeface="Times New Roman" panose="02020603050405020304" pitchFamily="18" charset="0"/>
              </a:rPr>
              <a:t>4</a:t>
            </a:r>
            <a:r>
              <a:rPr lang="zh-CN" altLang="en-US" sz="2800">
                <a:latin typeface="Times New Roman" panose="02020603050405020304" pitchFamily="18" charset="0"/>
              </a:rPr>
              <a:t>中，存在</a:t>
            </a:r>
            <a:r>
              <a:rPr lang="en-US" altLang="zh-CN" sz="2800">
                <a:latin typeface="Times New Roman" panose="02020603050405020304" pitchFamily="18" charset="0"/>
              </a:rPr>
              <a:t>_____</a:t>
            </a:r>
            <a:r>
              <a:rPr lang="zh-CN" altLang="en-US" sz="2800">
                <a:latin typeface="Times New Roman" panose="02020603050405020304" pitchFamily="18" charset="0"/>
              </a:rPr>
              <a:t>（填标号）。</a:t>
            </a:r>
          </a:p>
          <a:p>
            <a:pPr eaLnBrk="1" hangingPunct="1"/>
            <a:r>
              <a:rPr lang="en-US" altLang="zh-CN" sz="2800">
                <a:latin typeface="Times New Roman" panose="02020603050405020304" pitchFamily="18" charset="0"/>
              </a:rPr>
              <a:t>A</a:t>
            </a:r>
            <a:r>
              <a:rPr lang="zh-CN" altLang="en-US" sz="2800">
                <a:latin typeface="Times New Roman" panose="02020603050405020304" pitchFamily="18" charset="0"/>
              </a:rPr>
              <a:t>．离子键       </a:t>
            </a:r>
            <a:r>
              <a:rPr lang="en-US" altLang="zh-CN" sz="2800">
                <a:latin typeface="Times New Roman" panose="02020603050405020304" pitchFamily="18" charset="0"/>
              </a:rPr>
              <a:t>B</a:t>
            </a:r>
            <a:r>
              <a:rPr lang="zh-CN" altLang="en-US" sz="2800">
                <a:latin typeface="Times New Roman" panose="02020603050405020304" pitchFamily="18" charset="0"/>
              </a:rPr>
              <a:t>．</a:t>
            </a:r>
            <a:r>
              <a:rPr lang="en-US" altLang="zh-CN" sz="2800">
                <a:latin typeface="Times New Roman" panose="02020603050405020304" pitchFamily="18" charset="0"/>
              </a:rPr>
              <a:t>σ</a:t>
            </a:r>
            <a:r>
              <a:rPr lang="zh-CN" altLang="en-US" sz="2800">
                <a:latin typeface="Times New Roman" panose="02020603050405020304" pitchFamily="18" charset="0"/>
              </a:rPr>
              <a:t>键      </a:t>
            </a:r>
            <a:r>
              <a:rPr lang="en-US" altLang="zh-CN" sz="2800">
                <a:latin typeface="Times New Roman" panose="02020603050405020304" pitchFamily="18" charset="0"/>
              </a:rPr>
              <a:t>C</a:t>
            </a:r>
            <a:r>
              <a:rPr lang="zh-CN" altLang="en-US" sz="2800">
                <a:latin typeface="Times New Roman" panose="02020603050405020304" pitchFamily="18" charset="0"/>
              </a:rPr>
              <a:t>．</a:t>
            </a:r>
            <a:r>
              <a:rPr lang="en-US" altLang="zh-CN" sz="2800">
                <a:latin typeface="Times New Roman" panose="02020603050405020304" pitchFamily="18" charset="0"/>
              </a:rPr>
              <a:t>π</a:t>
            </a:r>
            <a:r>
              <a:rPr lang="zh-CN" altLang="en-US" sz="2800">
                <a:latin typeface="Times New Roman" panose="02020603050405020304" pitchFamily="18" charset="0"/>
              </a:rPr>
              <a:t>键      </a:t>
            </a:r>
            <a:r>
              <a:rPr lang="en-US" altLang="zh-CN" sz="2800">
                <a:latin typeface="Times New Roman" panose="02020603050405020304" pitchFamily="18" charset="0"/>
              </a:rPr>
              <a:t>D</a:t>
            </a:r>
            <a:r>
              <a:rPr lang="zh-CN" altLang="en-US" sz="2800">
                <a:latin typeface="Times New Roman" panose="02020603050405020304" pitchFamily="18" charset="0"/>
              </a:rPr>
              <a:t>．氢键</a:t>
            </a:r>
          </a:p>
          <a:p>
            <a:pPr eaLnBrk="1" hangingPunct="1"/>
            <a:r>
              <a:rPr lang="zh-CN" altLang="en-US" sz="2800">
                <a:latin typeface="Times New Roman" panose="02020603050405020304" pitchFamily="18" charset="0"/>
              </a:rPr>
              <a:t>（</a:t>
            </a:r>
            <a:r>
              <a:rPr lang="en-US" altLang="zh-CN" sz="2800">
                <a:latin typeface="Times New Roman" panose="02020603050405020304" pitchFamily="18" charset="0"/>
              </a:rPr>
              <a:t>4</a:t>
            </a:r>
            <a:r>
              <a:rPr lang="zh-CN" altLang="en-US" sz="2800">
                <a:latin typeface="Times New Roman" panose="02020603050405020304" pitchFamily="18" charset="0"/>
              </a:rPr>
              <a:t>）</a:t>
            </a:r>
            <a:r>
              <a:rPr lang="en-US" altLang="zh-CN" sz="2800">
                <a:latin typeface="Times New Roman" panose="02020603050405020304" pitchFamily="18" charset="0"/>
              </a:rPr>
              <a:t>Li</a:t>
            </a:r>
            <a:r>
              <a:rPr lang="en-US" altLang="zh-CN" sz="2800" baseline="-25000">
                <a:latin typeface="Times New Roman" panose="02020603050405020304" pitchFamily="18" charset="0"/>
              </a:rPr>
              <a:t>2</a:t>
            </a:r>
            <a:r>
              <a:rPr lang="en-US" altLang="zh-CN" sz="2800">
                <a:latin typeface="Times New Roman" panose="02020603050405020304" pitchFamily="18" charset="0"/>
              </a:rPr>
              <a:t>O</a:t>
            </a:r>
            <a:r>
              <a:rPr lang="zh-CN" altLang="en-US" sz="2800">
                <a:latin typeface="Times New Roman" panose="02020603050405020304" pitchFamily="18" charset="0"/>
              </a:rPr>
              <a:t>是离子晶体，其品格能可通过图</a:t>
            </a:r>
            <a:r>
              <a:rPr lang="en-US" altLang="zh-CN" sz="2800">
                <a:latin typeface="Times New Roman" panose="02020603050405020304" pitchFamily="18" charset="0"/>
              </a:rPr>
              <a:t>(a)</a:t>
            </a:r>
            <a:r>
              <a:rPr lang="zh-CN" altLang="en-US" sz="2800">
                <a:latin typeface="Times New Roman" panose="02020603050405020304" pitchFamily="18" charset="0"/>
              </a:rPr>
              <a:t>的 </a:t>
            </a:r>
            <a:r>
              <a:rPr lang="en-US" altLang="zh-CN" sz="2800">
                <a:latin typeface="Times New Roman" panose="02020603050405020304" pitchFamily="18" charset="0"/>
              </a:rPr>
              <a:t>born−Haber</a:t>
            </a:r>
            <a:r>
              <a:rPr lang="zh-CN" altLang="en-US" sz="2800">
                <a:latin typeface="Times New Roman" panose="02020603050405020304" pitchFamily="18" charset="0"/>
              </a:rPr>
              <a:t>循环计算得到。 </a:t>
            </a:r>
          </a:p>
        </p:txBody>
      </p:sp>
      <p:sp>
        <p:nvSpPr>
          <p:cNvPr id="21507" name="文本框 188420">
            <a:extLst>
              <a:ext uri="{FF2B5EF4-FFF2-40B4-BE49-F238E27FC236}">
                <a16:creationId xmlns:a16="http://schemas.microsoft.com/office/drawing/2014/main" id="{56FECF3D-7DE3-4BB8-BE38-F779A70941C1}"/>
              </a:ext>
            </a:extLst>
          </p:cNvPr>
          <p:cNvSpPr txBox="1">
            <a:spLocks noChangeArrowheads="1"/>
          </p:cNvSpPr>
          <p:nvPr/>
        </p:nvSpPr>
        <p:spPr bwMode="auto">
          <a:xfrm>
            <a:off x="3451225" y="1481138"/>
            <a:ext cx="3824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Li</a:t>
            </a:r>
            <a:r>
              <a:rPr lang="en-US" altLang="zh-CN" sz="2400" b="1" baseline="30000">
                <a:solidFill>
                  <a:srgbClr val="FF0000"/>
                </a:solidFill>
              </a:rPr>
              <a:t>+</a:t>
            </a:r>
            <a:r>
              <a:rPr lang="zh-CN" altLang="zh-CN" sz="2400" b="1">
                <a:solidFill>
                  <a:srgbClr val="FF0000"/>
                </a:solidFill>
              </a:rPr>
              <a:t>核电荷数较大（</a:t>
            </a:r>
            <a:r>
              <a:rPr lang="en-US" altLang="zh-CN" sz="2400" b="1">
                <a:solidFill>
                  <a:srgbClr val="FF0000"/>
                </a:solidFill>
              </a:rPr>
              <a:t>2</a:t>
            </a:r>
            <a:r>
              <a:rPr lang="zh-CN" altLang="zh-CN" sz="2400" b="1">
                <a:solidFill>
                  <a:srgbClr val="FF0000"/>
                </a:solidFill>
              </a:rPr>
              <a:t>分）</a:t>
            </a:r>
            <a:endParaRPr lang="zh-CN" altLang="en-US" sz="2400" b="1">
              <a:solidFill>
                <a:srgbClr val="FF0000"/>
              </a:solidFill>
            </a:endParaRPr>
          </a:p>
        </p:txBody>
      </p:sp>
      <p:sp>
        <p:nvSpPr>
          <p:cNvPr id="21508" name="文本框 188421">
            <a:extLst>
              <a:ext uri="{FF2B5EF4-FFF2-40B4-BE49-F238E27FC236}">
                <a16:creationId xmlns:a16="http://schemas.microsoft.com/office/drawing/2014/main" id="{B1CE8586-92EF-4E61-B4B8-8550A956985A}"/>
              </a:ext>
            </a:extLst>
          </p:cNvPr>
          <p:cNvSpPr txBox="1">
            <a:spLocks noChangeArrowheads="1"/>
          </p:cNvSpPr>
          <p:nvPr/>
        </p:nvSpPr>
        <p:spPr bwMode="auto">
          <a:xfrm>
            <a:off x="6115050" y="2878138"/>
            <a:ext cx="1714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400" b="1">
                <a:solidFill>
                  <a:srgbClr val="FF0000"/>
                </a:solidFill>
              </a:rPr>
              <a:t>AB</a:t>
            </a:r>
            <a:r>
              <a:rPr lang="zh-CN" altLang="en-US" sz="2400" b="1">
                <a:solidFill>
                  <a:srgbClr val="FF0000"/>
                </a:solidFill>
              </a:rPr>
              <a:t>（</a:t>
            </a:r>
            <a:r>
              <a:rPr lang="en-US" altLang="zh-CN" sz="2400" b="1">
                <a:solidFill>
                  <a:srgbClr val="FF0000"/>
                </a:solidFill>
              </a:rPr>
              <a:t>2</a:t>
            </a:r>
            <a:r>
              <a:rPr lang="zh-CN" altLang="en-US" sz="2400" b="1">
                <a:solidFill>
                  <a:srgbClr val="FF0000"/>
                </a:solidFill>
              </a:rPr>
              <a:t>分）</a:t>
            </a:r>
          </a:p>
        </p:txBody>
      </p:sp>
      <p:sp>
        <p:nvSpPr>
          <p:cNvPr id="21509" name="文本框 188422">
            <a:extLst>
              <a:ext uri="{FF2B5EF4-FFF2-40B4-BE49-F238E27FC236}">
                <a16:creationId xmlns:a16="http://schemas.microsoft.com/office/drawing/2014/main" id="{EDE2EC9E-8854-47DA-8FE4-9FA2008DE4D1}"/>
              </a:ext>
            </a:extLst>
          </p:cNvPr>
          <p:cNvSpPr txBox="1">
            <a:spLocks noChangeArrowheads="1"/>
          </p:cNvSpPr>
          <p:nvPr/>
        </p:nvSpPr>
        <p:spPr bwMode="auto">
          <a:xfrm>
            <a:off x="4573588" y="2344738"/>
            <a:ext cx="31543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solidFill>
                  <a:srgbClr val="FF0000"/>
                </a:solidFill>
              </a:rPr>
              <a:t>正四面体 （</a:t>
            </a:r>
            <a:r>
              <a:rPr lang="en-US" altLang="zh-CN" sz="2000" b="1">
                <a:solidFill>
                  <a:srgbClr val="FF0000"/>
                </a:solidFill>
              </a:rPr>
              <a:t>1</a:t>
            </a:r>
            <a:r>
              <a:rPr lang="zh-CN" altLang="en-US" sz="2000" b="1">
                <a:solidFill>
                  <a:srgbClr val="FF0000"/>
                </a:solidFill>
              </a:rPr>
              <a:t>分）</a:t>
            </a:r>
          </a:p>
        </p:txBody>
      </p:sp>
      <p:sp>
        <p:nvSpPr>
          <p:cNvPr id="21510" name="文本框 188424">
            <a:extLst>
              <a:ext uri="{FF2B5EF4-FFF2-40B4-BE49-F238E27FC236}">
                <a16:creationId xmlns:a16="http://schemas.microsoft.com/office/drawing/2014/main" id="{85CC74B9-56EF-41DB-BC62-0EBD671D18F5}"/>
              </a:ext>
            </a:extLst>
          </p:cNvPr>
          <p:cNvSpPr txBox="1">
            <a:spLocks noChangeArrowheads="1"/>
          </p:cNvSpPr>
          <p:nvPr/>
        </p:nvSpPr>
        <p:spPr bwMode="auto">
          <a:xfrm>
            <a:off x="2266950" y="2924175"/>
            <a:ext cx="2471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SP</a:t>
            </a:r>
            <a:r>
              <a:rPr lang="en-US" altLang="zh-CN" sz="2400" b="1" baseline="30000">
                <a:solidFill>
                  <a:srgbClr val="FF0000"/>
                </a:solidFill>
              </a:rPr>
              <a:t>3</a:t>
            </a:r>
            <a:r>
              <a:rPr lang="zh-CN" altLang="en-US" sz="2400" b="1">
                <a:solidFill>
                  <a:srgbClr val="FF0000"/>
                </a:solidFill>
              </a:rPr>
              <a:t>（</a:t>
            </a:r>
            <a:r>
              <a:rPr lang="en-US" altLang="zh-CN" sz="2400" b="1">
                <a:solidFill>
                  <a:srgbClr val="FF0000"/>
                </a:solidFill>
              </a:rPr>
              <a:t>1</a:t>
            </a:r>
            <a:r>
              <a:rPr lang="zh-CN" altLang="en-US" sz="2400" b="1">
                <a:solidFill>
                  <a:srgbClr val="FF0000"/>
                </a:solidFill>
              </a:rPr>
              <a:t>分）</a:t>
            </a:r>
          </a:p>
        </p:txBody>
      </p:sp>
      <p:sp>
        <p:nvSpPr>
          <p:cNvPr id="188426" name="圆角矩形标注 188425">
            <a:extLst>
              <a:ext uri="{FF2B5EF4-FFF2-40B4-BE49-F238E27FC236}">
                <a16:creationId xmlns:a16="http://schemas.microsoft.com/office/drawing/2014/main" id="{46B5FE06-A1E6-4345-86A5-E4DBF4B97D30}"/>
              </a:ext>
            </a:extLst>
          </p:cNvPr>
          <p:cNvSpPr>
            <a:spLocks noChangeArrowheads="1"/>
          </p:cNvSpPr>
          <p:nvPr/>
        </p:nvSpPr>
        <p:spPr bwMode="auto">
          <a:xfrm>
            <a:off x="4637088" y="0"/>
            <a:ext cx="4173537" cy="1235075"/>
          </a:xfrm>
          <a:prstGeom prst="wedgeRoundRectCallout">
            <a:avLst>
              <a:gd name="adj1" fmla="val -45852"/>
              <a:gd name="adj2" fmla="val 77250"/>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000" b="1">
                <a:solidFill>
                  <a:srgbClr val="0000FF"/>
                </a:solidFill>
              </a:rPr>
              <a:t>Li</a:t>
            </a:r>
            <a:r>
              <a:rPr lang="en-US" altLang="zh-CN" sz="2000" b="1" baseline="30000">
                <a:solidFill>
                  <a:srgbClr val="0000FF"/>
                </a:solidFill>
              </a:rPr>
              <a:t>+</a:t>
            </a:r>
            <a:r>
              <a:rPr lang="zh-CN" altLang="zh-CN" sz="2000" b="1">
                <a:solidFill>
                  <a:srgbClr val="0000FF"/>
                </a:solidFill>
              </a:rPr>
              <a:t>核电荷数，质子数，原子序数较大，或者</a:t>
            </a:r>
            <a:r>
              <a:rPr lang="en-US" altLang="zh-CN" sz="2000" b="1">
                <a:solidFill>
                  <a:srgbClr val="0000FF"/>
                </a:solidFill>
              </a:rPr>
              <a:t>H</a:t>
            </a:r>
            <a:r>
              <a:rPr lang="en-US" altLang="zh-CN" sz="2000" b="1" baseline="30000">
                <a:solidFill>
                  <a:srgbClr val="0000FF"/>
                </a:solidFill>
              </a:rPr>
              <a:t>-</a:t>
            </a:r>
            <a:r>
              <a:rPr lang="zh-CN" altLang="zh-CN" sz="2000" b="1">
                <a:solidFill>
                  <a:srgbClr val="0000FF"/>
                </a:solidFill>
              </a:rPr>
              <a:t>核电荷数，质子数，原子序数较小都给分</a:t>
            </a:r>
            <a:endParaRPr lang="zh-CN" altLang="en-US" sz="2000" b="1">
              <a:solidFill>
                <a:srgbClr val="0000FF"/>
              </a:solidFill>
            </a:endParaRPr>
          </a:p>
        </p:txBody>
      </p:sp>
      <p:sp>
        <p:nvSpPr>
          <p:cNvPr id="188427" name="圆角矩形标注 188426">
            <a:extLst>
              <a:ext uri="{FF2B5EF4-FFF2-40B4-BE49-F238E27FC236}">
                <a16:creationId xmlns:a16="http://schemas.microsoft.com/office/drawing/2014/main" id="{DBAB22CE-25A3-4327-A546-41732BBD3404}"/>
              </a:ext>
            </a:extLst>
          </p:cNvPr>
          <p:cNvSpPr>
            <a:spLocks noChangeArrowheads="1"/>
          </p:cNvSpPr>
          <p:nvPr/>
        </p:nvSpPr>
        <p:spPr bwMode="auto">
          <a:xfrm>
            <a:off x="0" y="257175"/>
            <a:ext cx="3914775" cy="1389063"/>
          </a:xfrm>
          <a:prstGeom prst="wedgeRoundRectCallout">
            <a:avLst>
              <a:gd name="adj1" fmla="val 45051"/>
              <a:gd name="adj2" fmla="val 63944"/>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000" b="1">
                <a:solidFill>
                  <a:srgbClr val="0000FF"/>
                </a:solidFill>
              </a:rPr>
              <a:t>补充：填电负性、原子量、质量数、正电性、吸引力，半径大小都不对，离子符号不写可以，离子符号写错则不给分</a:t>
            </a:r>
          </a:p>
        </p:txBody>
      </p:sp>
      <p:sp>
        <p:nvSpPr>
          <p:cNvPr id="188428" name="圆角矩形标注 188427">
            <a:extLst>
              <a:ext uri="{FF2B5EF4-FFF2-40B4-BE49-F238E27FC236}">
                <a16:creationId xmlns:a16="http://schemas.microsoft.com/office/drawing/2014/main" id="{BFC41AEB-B473-4E6A-A482-7AF4E1FA75E4}"/>
              </a:ext>
            </a:extLst>
          </p:cNvPr>
          <p:cNvSpPr>
            <a:spLocks noChangeArrowheads="1"/>
          </p:cNvSpPr>
          <p:nvPr/>
        </p:nvSpPr>
        <p:spPr bwMode="auto">
          <a:xfrm>
            <a:off x="6324600" y="4054475"/>
            <a:ext cx="2305050" cy="912813"/>
          </a:xfrm>
          <a:prstGeom prst="wedgeRoundRectCallout">
            <a:avLst>
              <a:gd name="adj1" fmla="val -106199"/>
              <a:gd name="adj2" fmla="val -200435"/>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rPr>
              <a:t>掉“正”不得分，加“型”、“形”给分</a:t>
            </a:r>
          </a:p>
          <a:p>
            <a:pPr algn="ctr" eaLnBrk="1" hangingPunct="1"/>
            <a:endParaRPr lang="zh-CN" altLang="en-US" sz="2000" b="1">
              <a:solidFill>
                <a:srgbClr val="0000FF"/>
              </a:solidFill>
            </a:endParaRPr>
          </a:p>
        </p:txBody>
      </p:sp>
      <p:sp>
        <p:nvSpPr>
          <p:cNvPr id="188429" name="圆角矩形标注 188428">
            <a:extLst>
              <a:ext uri="{FF2B5EF4-FFF2-40B4-BE49-F238E27FC236}">
                <a16:creationId xmlns:a16="http://schemas.microsoft.com/office/drawing/2014/main" id="{3BE557A6-1564-459D-A8F0-6D7BCC8945DD}"/>
              </a:ext>
            </a:extLst>
          </p:cNvPr>
          <p:cNvSpPr>
            <a:spLocks noChangeArrowheads="1"/>
          </p:cNvSpPr>
          <p:nvPr/>
        </p:nvSpPr>
        <p:spPr bwMode="auto">
          <a:xfrm>
            <a:off x="863600" y="3567113"/>
            <a:ext cx="1930400" cy="771525"/>
          </a:xfrm>
          <a:prstGeom prst="wedgeRoundRectCallout">
            <a:avLst>
              <a:gd name="adj1" fmla="val 38324"/>
              <a:gd name="adj2" fmla="val -88685"/>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000" b="1">
                <a:solidFill>
                  <a:srgbClr val="0000FF"/>
                </a:solidFill>
              </a:rPr>
              <a:t>无论</a:t>
            </a:r>
            <a:r>
              <a:rPr lang="en-US" altLang="zh-CN" sz="2000" b="1">
                <a:solidFill>
                  <a:srgbClr val="0000FF"/>
                </a:solidFill>
              </a:rPr>
              <a:t>3</a:t>
            </a:r>
            <a:r>
              <a:rPr lang="zh-CN" altLang="en-US" sz="2000" b="1">
                <a:solidFill>
                  <a:srgbClr val="0000FF"/>
                </a:solidFill>
              </a:rPr>
              <a:t>的位置写在哪都给分</a:t>
            </a:r>
          </a:p>
        </p:txBody>
      </p:sp>
      <p:sp>
        <p:nvSpPr>
          <p:cNvPr id="188430" name="圆角矩形标注 188429">
            <a:extLst>
              <a:ext uri="{FF2B5EF4-FFF2-40B4-BE49-F238E27FC236}">
                <a16:creationId xmlns:a16="http://schemas.microsoft.com/office/drawing/2014/main" id="{053634F3-761C-481F-A841-9B8E1AA51041}"/>
              </a:ext>
            </a:extLst>
          </p:cNvPr>
          <p:cNvSpPr>
            <a:spLocks noChangeArrowheads="1"/>
          </p:cNvSpPr>
          <p:nvPr/>
        </p:nvSpPr>
        <p:spPr bwMode="auto">
          <a:xfrm>
            <a:off x="3273425" y="4425950"/>
            <a:ext cx="2252663" cy="1930400"/>
          </a:xfrm>
          <a:prstGeom prst="wedgeRoundRectCallout">
            <a:avLst>
              <a:gd name="adj1" fmla="val 104546"/>
              <a:gd name="adj2" fmla="val -111431"/>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000" b="1">
                <a:solidFill>
                  <a:srgbClr val="0000FF"/>
                </a:solidFill>
              </a:rPr>
              <a:t>AB</a:t>
            </a:r>
            <a:r>
              <a:rPr lang="zh-CN" altLang="en-US" sz="2000" b="1">
                <a:solidFill>
                  <a:srgbClr val="0000FF"/>
                </a:solidFill>
              </a:rPr>
              <a:t>得</a:t>
            </a:r>
            <a:r>
              <a:rPr lang="en-US" altLang="zh-CN" sz="2000" b="1">
                <a:solidFill>
                  <a:srgbClr val="0000FF"/>
                </a:solidFill>
              </a:rPr>
              <a:t>2</a:t>
            </a:r>
            <a:r>
              <a:rPr lang="zh-CN" altLang="en-US" sz="2000" b="1">
                <a:solidFill>
                  <a:srgbClr val="0000FF"/>
                </a:solidFill>
              </a:rPr>
              <a:t>分只选</a:t>
            </a:r>
            <a:r>
              <a:rPr lang="en-US" altLang="zh-CN" sz="2000" b="1">
                <a:solidFill>
                  <a:srgbClr val="0000FF"/>
                </a:solidFill>
              </a:rPr>
              <a:t>A</a:t>
            </a:r>
            <a:r>
              <a:rPr lang="zh-CN" altLang="en-US" sz="2000" b="1">
                <a:solidFill>
                  <a:srgbClr val="0000FF"/>
                </a:solidFill>
              </a:rPr>
              <a:t>或</a:t>
            </a:r>
            <a:r>
              <a:rPr lang="en-US" altLang="zh-CN" sz="2000" b="1">
                <a:solidFill>
                  <a:srgbClr val="0000FF"/>
                </a:solidFill>
              </a:rPr>
              <a:t>B</a:t>
            </a:r>
            <a:r>
              <a:rPr lang="zh-CN" altLang="en-US" sz="2000" b="1">
                <a:solidFill>
                  <a:srgbClr val="0000FF"/>
                </a:solidFill>
              </a:rPr>
              <a:t>得</a:t>
            </a:r>
            <a:r>
              <a:rPr lang="en-US" altLang="zh-CN" sz="2000" b="1">
                <a:solidFill>
                  <a:srgbClr val="0000FF"/>
                </a:solidFill>
              </a:rPr>
              <a:t>1</a:t>
            </a:r>
            <a:r>
              <a:rPr lang="zh-CN" altLang="en-US" sz="2000" b="1">
                <a:solidFill>
                  <a:srgbClr val="0000FF"/>
                </a:solidFill>
              </a:rPr>
              <a:t>分，有错不得分，小写</a:t>
            </a:r>
            <a:r>
              <a:rPr lang="en-US" altLang="zh-CN" sz="2000" b="1">
                <a:solidFill>
                  <a:srgbClr val="0000FF"/>
                </a:solidFill>
              </a:rPr>
              <a:t>ab</a:t>
            </a:r>
            <a:r>
              <a:rPr lang="zh-CN" altLang="en-US" sz="2000" b="1">
                <a:solidFill>
                  <a:srgbClr val="0000FF"/>
                </a:solidFill>
              </a:rPr>
              <a:t>则不给分</a:t>
            </a:r>
          </a:p>
        </p:txBody>
      </p:sp>
      <p:sp>
        <p:nvSpPr>
          <p:cNvPr id="21516" name="日期占位符 1">
            <a:extLst>
              <a:ext uri="{FF2B5EF4-FFF2-40B4-BE49-F238E27FC236}">
                <a16:creationId xmlns:a16="http://schemas.microsoft.com/office/drawing/2014/main" id="{2C20AA55-B12B-456D-A76F-090E93CB600C}"/>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27B93FDA-7E12-48C2-8E0C-1A042BCAE8E8}" type="datetime1">
              <a:rPr lang="zh-CN" altLang="en-US" smtClean="0"/>
              <a:pPr eaLnBrk="1" hangingPunct="1"/>
              <a:t>2019/5/9</a:t>
            </a:fld>
            <a:endParaRPr lang="zh-CN" altLang="en-US">
              <a:latin typeface="Calibri" panose="020F0502020204030204" pitchFamily="34" charset="0"/>
            </a:endParaRPr>
          </a:p>
        </p:txBody>
      </p:sp>
      <p:sp>
        <p:nvSpPr>
          <p:cNvPr id="21517" name="灯片编号占位符 2">
            <a:extLst>
              <a:ext uri="{FF2B5EF4-FFF2-40B4-BE49-F238E27FC236}">
                <a16:creationId xmlns:a16="http://schemas.microsoft.com/office/drawing/2014/main" id="{38B289A5-C396-42A5-A0B6-4B2FA4CC600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C009241-BC43-4703-96FD-07276B1C2E6B}" type="slidenum">
              <a:rPr lang="zh-CN" altLang="en-US"/>
              <a:pPr eaLnBrk="1" hangingPunct="1"/>
              <a:t>19</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8426"/>
                                        </p:tgtEl>
                                        <p:attrNameLst>
                                          <p:attrName>style.visibility</p:attrName>
                                        </p:attrNameLst>
                                      </p:cBhvr>
                                      <p:to>
                                        <p:strVal val="visible"/>
                                      </p:to>
                                    </p:set>
                                    <p:animEffect transition="in" filter="wipe(down)">
                                      <p:cBhvr>
                                        <p:cTn id="7" dur="500"/>
                                        <p:tgtEl>
                                          <p:spTgt spid="1884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8427"/>
                                        </p:tgtEl>
                                        <p:attrNameLst>
                                          <p:attrName>style.visibility</p:attrName>
                                        </p:attrNameLst>
                                      </p:cBhvr>
                                      <p:to>
                                        <p:strVal val="visible"/>
                                      </p:to>
                                    </p:set>
                                    <p:animEffect transition="in" filter="wipe(down)">
                                      <p:cBhvr>
                                        <p:cTn id="12" dur="500"/>
                                        <p:tgtEl>
                                          <p:spTgt spid="1884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88428"/>
                                        </p:tgtEl>
                                        <p:attrNameLst>
                                          <p:attrName>style.visibility</p:attrName>
                                        </p:attrNameLst>
                                      </p:cBhvr>
                                      <p:to>
                                        <p:strVal val="visible"/>
                                      </p:to>
                                    </p:set>
                                    <p:animEffect transition="in" filter="blinds(horizontal)">
                                      <p:cBhvr>
                                        <p:cTn id="17" dur="500"/>
                                        <p:tgtEl>
                                          <p:spTgt spid="18842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88429"/>
                                        </p:tgtEl>
                                        <p:attrNameLst>
                                          <p:attrName>style.visibility</p:attrName>
                                        </p:attrNameLst>
                                      </p:cBhvr>
                                      <p:to>
                                        <p:strVal val="visible"/>
                                      </p:to>
                                    </p:set>
                                    <p:animEffect transition="in" filter="blinds(horizontal)">
                                      <p:cBhvr>
                                        <p:cTn id="22" dur="500"/>
                                        <p:tgtEl>
                                          <p:spTgt spid="1884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8430"/>
                                        </p:tgtEl>
                                        <p:attrNameLst>
                                          <p:attrName>style.visibility</p:attrName>
                                        </p:attrNameLst>
                                      </p:cBhvr>
                                      <p:to>
                                        <p:strVal val="visible"/>
                                      </p:to>
                                    </p:set>
                                    <p:animEffect transition="in" filter="blinds(horizontal)">
                                      <p:cBhvr>
                                        <p:cTn id="27" dur="500"/>
                                        <p:tgtEl>
                                          <p:spTgt spid="1884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6" grpId="0" animBg="1"/>
      <p:bldP spid="188427" grpId="0" animBg="1"/>
      <p:bldP spid="188428" grpId="0" animBg="1"/>
      <p:bldP spid="188429" grpId="0" animBg="1"/>
      <p:bldP spid="18843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5">
            <a:extLst>
              <a:ext uri="{FF2B5EF4-FFF2-40B4-BE49-F238E27FC236}">
                <a16:creationId xmlns:a16="http://schemas.microsoft.com/office/drawing/2014/main" id="{21B60437-2FE0-4169-9F73-B3AB5E4FADFE}"/>
              </a:ext>
            </a:extLst>
          </p:cNvPr>
          <p:cNvSpPr txBox="1">
            <a:spLocks noChangeArrowheads="1"/>
          </p:cNvSpPr>
          <p:nvPr/>
        </p:nvSpPr>
        <p:spPr bwMode="auto">
          <a:xfrm>
            <a:off x="1843088" y="4537075"/>
            <a:ext cx="6400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Clr>
                <a:schemeClr val="tx1"/>
              </a:buClr>
            </a:pPr>
            <a:r>
              <a:rPr lang="en-US" altLang="zh-CN" sz="3200" b="1">
                <a:solidFill>
                  <a:schemeClr val="bg1"/>
                </a:solidFill>
                <a:latin typeface="宋体" panose="02010600030101010101" pitchFamily="2" charset="-122"/>
              </a:rPr>
              <a:t>3 </a:t>
            </a:r>
            <a:r>
              <a:rPr lang="zh-CN" altLang="en-US" sz="3200" b="1">
                <a:solidFill>
                  <a:schemeClr val="bg1"/>
                </a:solidFill>
                <a:latin typeface="宋体" panose="02010600030101010101" pitchFamily="2" charset="-122"/>
              </a:rPr>
              <a:t>备考建议与规范意识的培养</a:t>
            </a:r>
          </a:p>
        </p:txBody>
      </p:sp>
      <p:graphicFrame>
        <p:nvGraphicFramePr>
          <p:cNvPr id="98674" name="表格 98673">
            <a:extLst>
              <a:ext uri="{FF2B5EF4-FFF2-40B4-BE49-F238E27FC236}">
                <a16:creationId xmlns:a16="http://schemas.microsoft.com/office/drawing/2014/main" id="{4DE79C1B-588E-4B20-AEEF-155F728C8D96}"/>
              </a:ext>
            </a:extLst>
          </p:cNvPr>
          <p:cNvGraphicFramePr/>
          <p:nvPr/>
        </p:nvGraphicFramePr>
        <p:xfrm>
          <a:off x="282575" y="811213"/>
          <a:ext cx="8680450" cy="4057650"/>
        </p:xfrm>
        <a:graphic>
          <a:graphicData uri="http://schemas.openxmlformats.org/drawingml/2006/table">
            <a:tbl>
              <a:tblPr/>
              <a:tblGrid>
                <a:gridCol w="954088">
                  <a:extLst>
                    <a:ext uri="{9D8B030D-6E8A-4147-A177-3AD203B41FA5}">
                      <a16:colId xmlns:a16="http://schemas.microsoft.com/office/drawing/2014/main" val="20000"/>
                    </a:ext>
                  </a:extLst>
                </a:gridCol>
                <a:gridCol w="849312">
                  <a:extLst>
                    <a:ext uri="{9D8B030D-6E8A-4147-A177-3AD203B41FA5}">
                      <a16:colId xmlns:a16="http://schemas.microsoft.com/office/drawing/2014/main" val="20001"/>
                    </a:ext>
                  </a:extLst>
                </a:gridCol>
                <a:gridCol w="735330">
                  <a:extLst>
                    <a:ext uri="{9D8B030D-6E8A-4147-A177-3AD203B41FA5}">
                      <a16:colId xmlns:a16="http://schemas.microsoft.com/office/drawing/2014/main" val="20002"/>
                    </a:ext>
                  </a:extLst>
                </a:gridCol>
                <a:gridCol w="798195">
                  <a:extLst>
                    <a:ext uri="{9D8B030D-6E8A-4147-A177-3AD203B41FA5}">
                      <a16:colId xmlns:a16="http://schemas.microsoft.com/office/drawing/2014/main" val="20003"/>
                    </a:ext>
                  </a:extLst>
                </a:gridCol>
                <a:gridCol w="1033463">
                  <a:extLst>
                    <a:ext uri="{9D8B030D-6E8A-4147-A177-3AD203B41FA5}">
                      <a16:colId xmlns:a16="http://schemas.microsoft.com/office/drawing/2014/main" val="20004"/>
                    </a:ext>
                  </a:extLst>
                </a:gridCol>
                <a:gridCol w="827087">
                  <a:extLst>
                    <a:ext uri="{9D8B030D-6E8A-4147-A177-3AD203B41FA5}">
                      <a16:colId xmlns:a16="http://schemas.microsoft.com/office/drawing/2014/main" val="20005"/>
                    </a:ext>
                  </a:extLst>
                </a:gridCol>
                <a:gridCol w="830263">
                  <a:extLst>
                    <a:ext uri="{9D8B030D-6E8A-4147-A177-3AD203B41FA5}">
                      <a16:colId xmlns:a16="http://schemas.microsoft.com/office/drawing/2014/main" val="20006"/>
                    </a:ext>
                  </a:extLst>
                </a:gridCol>
                <a:gridCol w="993775">
                  <a:extLst>
                    <a:ext uri="{9D8B030D-6E8A-4147-A177-3AD203B41FA5}">
                      <a16:colId xmlns:a16="http://schemas.microsoft.com/office/drawing/2014/main" val="20007"/>
                    </a:ext>
                  </a:extLst>
                </a:gridCol>
                <a:gridCol w="830262">
                  <a:extLst>
                    <a:ext uri="{9D8B030D-6E8A-4147-A177-3AD203B41FA5}">
                      <a16:colId xmlns:a16="http://schemas.microsoft.com/office/drawing/2014/main" val="20008"/>
                    </a:ext>
                  </a:extLst>
                </a:gridCol>
                <a:gridCol w="828675">
                  <a:extLst>
                    <a:ext uri="{9D8B030D-6E8A-4147-A177-3AD203B41FA5}">
                      <a16:colId xmlns:a16="http://schemas.microsoft.com/office/drawing/2014/main" val="20009"/>
                    </a:ext>
                  </a:extLst>
                </a:gridCol>
              </a:tblGrid>
              <a:tr h="836613">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zh-CN" altLang="en-US" sz="1800" b="1" dirty="0">
                          <a:solidFill>
                            <a:srgbClr val="000000"/>
                          </a:solidFill>
                          <a:latin typeface="Calibri" panose="020F0502020204030204" pitchFamily="34" charset="0"/>
                        </a:rPr>
                        <a:t>年份</a:t>
                      </a:r>
                      <a:endParaRPr lang="zh-CN" altLang="en-US" sz="1800" b="1" dirty="0">
                        <a:latin typeface="Calibri" panose="020F0502020204030204" pitchFamily="34" charset="0"/>
                      </a:endParaRPr>
                    </a:p>
                  </a:txBody>
                  <a:tcPr>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gridSpan="3">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2018</a:t>
                      </a:r>
                      <a:r>
                        <a:rPr lang="zh-CN" altLang="en-US" sz="1800" b="1" dirty="0">
                          <a:solidFill>
                            <a:srgbClr val="000000"/>
                          </a:solidFill>
                          <a:latin typeface="Calibri" panose="020F0502020204030204" pitchFamily="34" charset="0"/>
                        </a:rPr>
                        <a:t>全国卷（</a:t>
                      </a:r>
                      <a:r>
                        <a:rPr lang="en-US" altLang="zh-CN" sz="1800" b="1">
                          <a:solidFill>
                            <a:srgbClr val="000000"/>
                          </a:solidFill>
                          <a:latin typeface="Calibri" panose="020F0502020204030204" pitchFamily="34" charset="0"/>
                        </a:rPr>
                        <a:t>43</a:t>
                      </a:r>
                      <a:r>
                        <a:rPr lang="zh-CN" altLang="en-US" sz="1800" b="1" dirty="0">
                          <a:solidFill>
                            <a:srgbClr val="000000"/>
                          </a:solidFill>
                          <a:latin typeface="Calibri" panose="020F0502020204030204" pitchFamily="34" charset="0"/>
                        </a:rPr>
                        <a:t>分）</a:t>
                      </a:r>
                      <a:r>
                        <a:rPr lang="en-US" altLang="zh-CN" sz="1800" b="1">
                          <a:solidFill>
                            <a:srgbClr val="000000"/>
                          </a:solidFill>
                          <a:latin typeface="Calibri" panose="020F0502020204030204" pitchFamily="34" charset="0"/>
                        </a:rPr>
                        <a:t>P=0.3716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3">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2017</a:t>
                      </a:r>
                      <a:r>
                        <a:rPr lang="zh-CN" altLang="en-US" sz="1800" b="1" dirty="0">
                          <a:solidFill>
                            <a:srgbClr val="000000"/>
                          </a:solidFill>
                          <a:latin typeface="Calibri" panose="020F0502020204030204" pitchFamily="34" charset="0"/>
                        </a:rPr>
                        <a:t>全国卷（</a:t>
                      </a:r>
                      <a:r>
                        <a:rPr lang="en-US" altLang="zh-CN" sz="1800" b="1">
                          <a:solidFill>
                            <a:srgbClr val="000000"/>
                          </a:solidFill>
                          <a:latin typeface="Calibri" panose="020F0502020204030204" pitchFamily="34" charset="0"/>
                        </a:rPr>
                        <a:t>43</a:t>
                      </a:r>
                      <a:r>
                        <a:rPr lang="zh-CN" altLang="en-US" sz="1800" b="1" dirty="0">
                          <a:solidFill>
                            <a:srgbClr val="000000"/>
                          </a:solidFill>
                          <a:latin typeface="Calibri" panose="020F0502020204030204" pitchFamily="34" charset="0"/>
                        </a:rPr>
                        <a:t>分）</a:t>
                      </a:r>
                      <a:r>
                        <a:rPr lang="en-US" altLang="zh-CN" sz="1800" b="1">
                          <a:solidFill>
                            <a:srgbClr val="000000"/>
                          </a:solidFill>
                          <a:latin typeface="Calibri" panose="020F0502020204030204" pitchFamily="34" charset="0"/>
                        </a:rPr>
                        <a:t>P=0.4165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3">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2016</a:t>
                      </a:r>
                      <a:r>
                        <a:rPr lang="zh-CN" altLang="en-US" sz="1800" b="1" dirty="0">
                          <a:solidFill>
                            <a:srgbClr val="000000"/>
                          </a:solidFill>
                          <a:latin typeface="Calibri" panose="020F0502020204030204" pitchFamily="34" charset="0"/>
                        </a:rPr>
                        <a:t>全国卷（</a:t>
                      </a:r>
                      <a:r>
                        <a:rPr lang="en-US" altLang="zh-CN" sz="1800" b="1">
                          <a:solidFill>
                            <a:srgbClr val="000000"/>
                          </a:solidFill>
                          <a:latin typeface="Calibri" panose="020F0502020204030204" pitchFamily="34" charset="0"/>
                        </a:rPr>
                        <a:t>43</a:t>
                      </a:r>
                      <a:r>
                        <a:rPr lang="zh-CN" altLang="en-US" sz="1800" b="1" dirty="0">
                          <a:solidFill>
                            <a:srgbClr val="000000"/>
                          </a:solidFill>
                          <a:latin typeface="Calibri" panose="020F0502020204030204" pitchFamily="34" charset="0"/>
                        </a:rPr>
                        <a:t>分）</a:t>
                      </a:r>
                      <a:r>
                        <a:rPr lang="en-US" altLang="zh-CN" sz="1800" b="1">
                          <a:solidFill>
                            <a:srgbClr val="000000"/>
                          </a:solidFill>
                          <a:latin typeface="Calibri" panose="020F0502020204030204" pitchFamily="34" charset="0"/>
                        </a:rPr>
                        <a:t>P=0.427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w="254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0"/>
                  </a:ext>
                </a:extLst>
              </a:tr>
              <a:tr h="620712">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zh-CN" altLang="en-US" sz="1800" b="1" dirty="0">
                          <a:solidFill>
                            <a:srgbClr val="000000"/>
                          </a:solidFill>
                          <a:latin typeface="Calibri" panose="020F0502020204030204" pitchFamily="34" charset="0"/>
                        </a:rPr>
                        <a:t>题号</a:t>
                      </a:r>
                      <a:endParaRPr lang="zh-CN" altLang="en-US" sz="1800" b="1" dirty="0">
                        <a:latin typeface="Calibri" panose="020F0502020204030204" pitchFamily="34" charset="0"/>
                      </a:endParaRPr>
                    </a:p>
                  </a:txBody>
                  <a:tcPr>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28</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28</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28</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2175">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zh-CN" altLang="en-US" sz="1800" b="1" dirty="0">
                          <a:solidFill>
                            <a:srgbClr val="000000"/>
                          </a:solidFill>
                          <a:latin typeface="Calibri" panose="020F0502020204030204" pitchFamily="34" charset="0"/>
                        </a:rPr>
                        <a:t>题总分</a:t>
                      </a:r>
                      <a:endParaRPr lang="zh-CN" altLang="en-US" sz="1800" b="1" dirty="0">
                        <a:latin typeface="Calibri" panose="020F0502020204030204" pitchFamily="34" charset="0"/>
                      </a:endParaRPr>
                    </a:p>
                  </a:txBody>
                  <a:tcPr>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14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00125">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zh-CN" altLang="en-US" sz="1800" b="1" dirty="0">
                          <a:solidFill>
                            <a:srgbClr val="000000"/>
                          </a:solidFill>
                          <a:latin typeface="Calibri" panose="020F0502020204030204" pitchFamily="34" charset="0"/>
                        </a:rPr>
                        <a:t>平均分</a:t>
                      </a:r>
                      <a:endParaRPr lang="zh-CN" altLang="en-US" sz="1800" b="1" dirty="0">
                        <a:latin typeface="Calibri" panose="020F0502020204030204" pitchFamily="34" charset="0"/>
                      </a:endParaRPr>
                    </a:p>
                  </a:txBody>
                  <a:tcPr>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FF0000"/>
                          </a:solidFill>
                          <a:latin typeface="Calibri" panose="020F0502020204030204" pitchFamily="34" charset="0"/>
                        </a:rPr>
                        <a:t>6.96</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FF0000"/>
                          </a:solidFill>
                          <a:latin typeface="Calibri" panose="020F0502020204030204" pitchFamily="34" charset="0"/>
                        </a:rPr>
                        <a:t>5.35</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FF0000"/>
                          </a:solidFill>
                          <a:latin typeface="Calibri" panose="020F0502020204030204" pitchFamily="34" charset="0"/>
                        </a:rPr>
                        <a:t>3.67</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6.85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3.6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7.46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6.26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6.84</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5.25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8025">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zh-CN" altLang="en-US" sz="1800" b="1" dirty="0">
                          <a:solidFill>
                            <a:srgbClr val="000000"/>
                          </a:solidFill>
                          <a:latin typeface="Calibri" panose="020F0502020204030204" pitchFamily="34" charset="0"/>
                        </a:rPr>
                        <a:t>难度</a:t>
                      </a:r>
                      <a:endParaRPr lang="zh-CN" altLang="en-US" sz="1800" b="1" dirty="0">
                        <a:latin typeface="Calibri" panose="020F0502020204030204" pitchFamily="34" charset="0"/>
                      </a:endParaRPr>
                    </a:p>
                  </a:txBody>
                  <a:tcPr>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FF"/>
                          </a:solidFill>
                          <a:latin typeface="Calibri" panose="020F0502020204030204" pitchFamily="34" charset="0"/>
                        </a:rPr>
                        <a:t>0.497</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FF"/>
                          </a:solidFill>
                          <a:latin typeface="Calibri" panose="020F0502020204030204" pitchFamily="34" charset="0"/>
                        </a:rPr>
                        <a:t>0.381</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FF"/>
                          </a:solidFill>
                          <a:latin typeface="Calibri" panose="020F0502020204030204" pitchFamily="34" charset="0"/>
                        </a:rPr>
                        <a:t>0.245</a:t>
                      </a: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0.457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0.257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0.533</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0.447</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0.456</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eaLnBrk="0" hangingPunct="0">
                        <a:spcBef>
                          <a:spcPct val="0"/>
                        </a:spcBef>
                        <a:buClrTx/>
                        <a:buNone/>
                      </a:pPr>
                      <a:r>
                        <a:rPr lang="en-US" altLang="zh-CN" sz="1800" b="1">
                          <a:solidFill>
                            <a:srgbClr val="000000"/>
                          </a:solidFill>
                          <a:latin typeface="Calibri" panose="020F0502020204030204" pitchFamily="34" charset="0"/>
                        </a:rPr>
                        <a:t>0.375</a:t>
                      </a:r>
                      <a:endParaRPr lang="en-US" altLang="zh-CN" sz="1800" b="1">
                        <a:latin typeface="Calibri" panose="020F0502020204030204" pitchFamily="34" charset="0"/>
                      </a:endParaRPr>
                    </a:p>
                  </a:txBody>
                  <a:tcPr>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4161" name="文本框 98671">
            <a:extLst>
              <a:ext uri="{FF2B5EF4-FFF2-40B4-BE49-F238E27FC236}">
                <a16:creationId xmlns:a16="http://schemas.microsoft.com/office/drawing/2014/main" id="{73A8778F-7C15-4F96-8089-A6DBBC190C8B}"/>
              </a:ext>
            </a:extLst>
          </p:cNvPr>
          <p:cNvSpPr txBox="1">
            <a:spLocks noChangeArrowheads="1"/>
          </p:cNvSpPr>
          <p:nvPr/>
        </p:nvSpPr>
        <p:spPr bwMode="auto">
          <a:xfrm>
            <a:off x="758825" y="5241925"/>
            <a:ext cx="7985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t>说明：难度值</a:t>
            </a:r>
            <a:r>
              <a:rPr lang="en-US" altLang="zh-CN" sz="2000" b="1"/>
              <a:t>P=</a:t>
            </a:r>
            <a:r>
              <a:rPr lang="zh-CN" altLang="en-US" sz="2000" b="1"/>
              <a:t>平均分</a:t>
            </a:r>
            <a:r>
              <a:rPr lang="en-US" altLang="zh-CN" sz="2000" b="1"/>
              <a:t>/</a:t>
            </a:r>
            <a:r>
              <a:rPr lang="zh-CN" altLang="en-US" sz="2000" b="1"/>
              <a:t>满分值，难度值</a:t>
            </a:r>
            <a:r>
              <a:rPr lang="en-US" altLang="zh-CN" sz="2000" b="1"/>
              <a:t>P</a:t>
            </a:r>
            <a:r>
              <a:rPr lang="zh-CN" altLang="en-US" sz="2000" b="1"/>
              <a:t>越大，表明题目越容易。</a:t>
            </a:r>
          </a:p>
        </p:txBody>
      </p:sp>
      <p:sp>
        <p:nvSpPr>
          <p:cNvPr id="4162" name="日期占位符 1">
            <a:extLst>
              <a:ext uri="{FF2B5EF4-FFF2-40B4-BE49-F238E27FC236}">
                <a16:creationId xmlns:a16="http://schemas.microsoft.com/office/drawing/2014/main" id="{89F72F0B-0814-4678-996E-91EBA153419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6D065CB0-A7AE-4982-AF1E-07B87D25F83E}" type="datetime1">
              <a:rPr lang="zh-CN" altLang="en-US" smtClean="0"/>
              <a:pPr eaLnBrk="1" hangingPunct="1"/>
              <a:t>2019/5/9</a:t>
            </a:fld>
            <a:endParaRPr lang="zh-CN" altLang="en-US">
              <a:latin typeface="Calibri" panose="020F0502020204030204" pitchFamily="34" charset="0"/>
            </a:endParaRPr>
          </a:p>
        </p:txBody>
      </p:sp>
      <p:sp>
        <p:nvSpPr>
          <p:cNvPr id="4163" name="灯片编号占位符 2">
            <a:extLst>
              <a:ext uri="{FF2B5EF4-FFF2-40B4-BE49-F238E27FC236}">
                <a16:creationId xmlns:a16="http://schemas.microsoft.com/office/drawing/2014/main" id="{0522FEB7-2FF9-4785-8B6C-C26116BAAFD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5C88A00-062F-4620-9CF5-DCEEC499516E}" type="slidenum">
              <a:rPr lang="zh-CN" altLang="en-US"/>
              <a:pPr eaLnBrk="1" hangingPunct="1"/>
              <a:t>2</a:t>
            </a:fld>
            <a:endParaRPr lang="zh-CN" altLang="en-US">
              <a:latin typeface="Calibri" panose="020F0502020204030204" pitchFamily="34"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文本占位符 189442">
            <a:extLst>
              <a:ext uri="{FF2B5EF4-FFF2-40B4-BE49-F238E27FC236}">
                <a16:creationId xmlns:a16="http://schemas.microsoft.com/office/drawing/2014/main" id="{1F71EDB0-E45B-44A1-94EC-BFC9D1DC7FC2}"/>
              </a:ext>
            </a:extLst>
          </p:cNvPr>
          <p:cNvSpPr>
            <a:spLocks noGrp="1" noRot="1" noChangeArrowheads="1"/>
          </p:cNvSpPr>
          <p:nvPr>
            <p:ph idx="1"/>
          </p:nvPr>
        </p:nvSpPr>
        <p:spPr>
          <a:xfrm>
            <a:off x="711200" y="2359025"/>
            <a:ext cx="8153400" cy="4498975"/>
          </a:xfrm>
        </p:spPr>
        <p:txBody>
          <a:bodyPr/>
          <a:lstStyle/>
          <a:p>
            <a:pPr eaLnBrk="1" hangingPunct="1"/>
            <a:r>
              <a:rPr lang="zh-CN" altLang="en-US">
                <a:latin typeface="Times New Roman" panose="02020603050405020304" pitchFamily="18" charset="0"/>
              </a:rPr>
              <a:t>可知，</a:t>
            </a:r>
            <a:r>
              <a:rPr lang="en-US" altLang="zh-CN">
                <a:latin typeface="Times New Roman" panose="02020603050405020304" pitchFamily="18" charset="0"/>
              </a:rPr>
              <a:t>Li</a:t>
            </a:r>
            <a:r>
              <a:rPr lang="zh-CN" altLang="en-US">
                <a:latin typeface="Times New Roman" panose="02020603050405020304" pitchFamily="18" charset="0"/>
              </a:rPr>
              <a:t>原子的第一电离能为</a:t>
            </a:r>
            <a:r>
              <a:rPr lang="zh-CN" altLang="en-US" u="sng">
                <a:latin typeface="Times New Roman" panose="02020603050405020304" pitchFamily="18" charset="0"/>
              </a:rPr>
              <a:t>        </a:t>
            </a:r>
            <a:r>
              <a:rPr lang="en-US" altLang="zh-CN">
                <a:latin typeface="Times New Roman" panose="02020603050405020304" pitchFamily="18" charset="0"/>
              </a:rPr>
              <a:t>kJ·mol</a:t>
            </a:r>
            <a:r>
              <a:rPr lang="en-US" altLang="zh-CN" baseline="30000">
                <a:latin typeface="Times New Roman" panose="02020603050405020304" pitchFamily="18" charset="0"/>
              </a:rPr>
              <a:t>−1</a:t>
            </a:r>
            <a:r>
              <a:rPr lang="zh-CN" altLang="en-US">
                <a:latin typeface="Times New Roman" panose="02020603050405020304" pitchFamily="18" charset="0"/>
              </a:rPr>
              <a:t>，</a:t>
            </a:r>
            <a:r>
              <a:rPr lang="en-US" altLang="zh-CN">
                <a:latin typeface="Times New Roman" panose="02020603050405020304" pitchFamily="18" charset="0"/>
              </a:rPr>
              <a:t>O=O</a:t>
            </a:r>
            <a:r>
              <a:rPr lang="zh-CN" altLang="en-US">
                <a:latin typeface="Times New Roman" panose="02020603050405020304" pitchFamily="18" charset="0"/>
              </a:rPr>
              <a:t>键键能为</a:t>
            </a:r>
            <a:r>
              <a:rPr lang="zh-CN" altLang="en-US" u="sng">
                <a:latin typeface="Times New Roman" panose="02020603050405020304" pitchFamily="18" charset="0"/>
              </a:rPr>
              <a:t>      </a:t>
            </a:r>
            <a:r>
              <a:rPr lang="en-US" altLang="zh-CN">
                <a:latin typeface="Times New Roman" panose="02020603050405020304" pitchFamily="18" charset="0"/>
              </a:rPr>
              <a:t>kJ·mol</a:t>
            </a:r>
            <a:r>
              <a:rPr lang="en-US" altLang="zh-CN" baseline="30000">
                <a:latin typeface="Times New Roman" panose="02020603050405020304" pitchFamily="18" charset="0"/>
              </a:rPr>
              <a:t>−1</a:t>
            </a:r>
            <a:r>
              <a:rPr lang="zh-CN" altLang="en-US">
                <a:latin typeface="Times New Roman" panose="02020603050405020304" pitchFamily="18" charset="0"/>
              </a:rPr>
              <a:t>，</a:t>
            </a:r>
            <a:r>
              <a:rPr lang="en-US" altLang="zh-CN">
                <a:latin typeface="Times New Roman" panose="02020603050405020304" pitchFamily="18" charset="0"/>
              </a:rPr>
              <a:t>Li</a:t>
            </a:r>
            <a:r>
              <a:rPr lang="en-US" altLang="zh-CN" baseline="-25000">
                <a:latin typeface="Times New Roman" panose="02020603050405020304" pitchFamily="18" charset="0"/>
              </a:rPr>
              <a:t>2</a:t>
            </a:r>
            <a:r>
              <a:rPr lang="en-US" altLang="zh-CN">
                <a:latin typeface="Times New Roman" panose="02020603050405020304" pitchFamily="18" charset="0"/>
              </a:rPr>
              <a:t>O</a:t>
            </a:r>
            <a:r>
              <a:rPr lang="zh-CN" altLang="en-US">
                <a:latin typeface="Times New Roman" panose="02020603050405020304" pitchFamily="18" charset="0"/>
              </a:rPr>
              <a:t>晶格能为</a:t>
            </a:r>
            <a:r>
              <a:rPr lang="zh-CN" altLang="en-US" u="sng">
                <a:latin typeface="Times New Roman" panose="02020603050405020304" pitchFamily="18" charset="0"/>
              </a:rPr>
              <a:t>      </a:t>
            </a:r>
            <a:r>
              <a:rPr lang="en-US" altLang="zh-CN" u="sng">
                <a:latin typeface="Times New Roman" panose="02020603050405020304" pitchFamily="18" charset="0"/>
              </a:rPr>
              <a:t>——</a:t>
            </a:r>
            <a:r>
              <a:rPr lang="en-US" altLang="zh-CN">
                <a:latin typeface="Times New Roman" panose="02020603050405020304" pitchFamily="18" charset="0"/>
              </a:rPr>
              <a:t>kJ·mol</a:t>
            </a:r>
            <a:r>
              <a:rPr lang="en-US" altLang="zh-CN" baseline="30000">
                <a:latin typeface="Times New Roman" panose="02020603050405020304" pitchFamily="18" charset="0"/>
              </a:rPr>
              <a:t>−1</a:t>
            </a:r>
            <a:r>
              <a:rPr lang="zh-CN" altLang="en-US">
                <a:latin typeface="Times New Roman" panose="02020603050405020304" pitchFamily="18" charset="0"/>
              </a:rPr>
              <a:t>。</a:t>
            </a:r>
          </a:p>
          <a:p>
            <a:pPr eaLnBrk="1" hangingPunct="1"/>
            <a:r>
              <a:rPr lang="en-US" altLang="zh-CN">
                <a:latin typeface="Times New Roman" panose="02020603050405020304" pitchFamily="18" charset="0"/>
              </a:rPr>
              <a:t>Li</a:t>
            </a:r>
            <a:r>
              <a:rPr lang="en-US" altLang="zh-CN" baseline="-25000">
                <a:latin typeface="Times New Roman" panose="02020603050405020304" pitchFamily="18" charset="0"/>
              </a:rPr>
              <a:t>2</a:t>
            </a:r>
            <a:r>
              <a:rPr lang="en-US" altLang="zh-CN">
                <a:latin typeface="Times New Roman" panose="02020603050405020304" pitchFamily="18" charset="0"/>
              </a:rPr>
              <a:t>O</a:t>
            </a:r>
            <a:r>
              <a:rPr lang="zh-CN" altLang="en-US">
                <a:latin typeface="Times New Roman" panose="02020603050405020304" pitchFamily="18" charset="0"/>
              </a:rPr>
              <a:t>具有反萤石结构，晶胞如图</a:t>
            </a:r>
            <a:r>
              <a:rPr lang="en-US" altLang="zh-CN">
                <a:latin typeface="Times New Roman" panose="02020603050405020304" pitchFamily="18" charset="0"/>
              </a:rPr>
              <a:t>(b)</a:t>
            </a:r>
            <a:r>
              <a:rPr lang="zh-CN" altLang="en-US">
                <a:latin typeface="Times New Roman" panose="02020603050405020304" pitchFamily="18" charset="0"/>
              </a:rPr>
              <a:t>所示。已知晶胞参数为</a:t>
            </a:r>
            <a:r>
              <a:rPr lang="en-US" altLang="zh-CN">
                <a:latin typeface="Times New Roman" panose="02020603050405020304" pitchFamily="18" charset="0"/>
              </a:rPr>
              <a:t>0.4665 nm</a:t>
            </a:r>
            <a:r>
              <a:rPr lang="zh-CN" altLang="en-US">
                <a:latin typeface="Times New Roman" panose="02020603050405020304" pitchFamily="18" charset="0"/>
              </a:rPr>
              <a:t>，阿伏加德罗常数的值为</a:t>
            </a:r>
            <a:r>
              <a:rPr lang="en-US" altLang="zh-CN" i="1">
                <a:latin typeface="Times New Roman" panose="02020603050405020304" pitchFamily="18" charset="0"/>
              </a:rPr>
              <a:t>N</a:t>
            </a:r>
            <a:r>
              <a:rPr lang="en-US" altLang="zh-CN">
                <a:latin typeface="Times New Roman" panose="02020603050405020304" pitchFamily="18" charset="0"/>
              </a:rPr>
              <a:t>A</a:t>
            </a:r>
            <a:r>
              <a:rPr lang="zh-CN" altLang="en-US">
                <a:latin typeface="Times New Roman" panose="02020603050405020304" pitchFamily="18" charset="0"/>
              </a:rPr>
              <a:t>，则</a:t>
            </a:r>
            <a:r>
              <a:rPr lang="en-US" altLang="zh-CN">
                <a:latin typeface="Times New Roman" panose="02020603050405020304" pitchFamily="18" charset="0"/>
              </a:rPr>
              <a:t>Li</a:t>
            </a:r>
            <a:r>
              <a:rPr lang="en-US" altLang="zh-CN" baseline="-25000">
                <a:latin typeface="Times New Roman" panose="02020603050405020304" pitchFamily="18" charset="0"/>
              </a:rPr>
              <a:t>2</a:t>
            </a:r>
            <a:r>
              <a:rPr lang="en-US" altLang="zh-CN">
                <a:latin typeface="Times New Roman" panose="02020603050405020304" pitchFamily="18" charset="0"/>
              </a:rPr>
              <a:t>O</a:t>
            </a:r>
            <a:r>
              <a:rPr lang="zh-CN" altLang="en-US">
                <a:latin typeface="Times New Roman" panose="02020603050405020304" pitchFamily="18" charset="0"/>
              </a:rPr>
              <a:t>的密度为</a:t>
            </a:r>
            <a:r>
              <a:rPr lang="en-US" altLang="zh-CN">
                <a:latin typeface="Times New Roman" panose="02020603050405020304" pitchFamily="18" charset="0"/>
              </a:rPr>
              <a:t>______g·cm</a:t>
            </a:r>
            <a:r>
              <a:rPr lang="en-US" altLang="zh-CN" baseline="30000">
                <a:latin typeface="Times New Roman" panose="02020603050405020304" pitchFamily="18" charset="0"/>
              </a:rPr>
              <a:t>−3</a:t>
            </a:r>
            <a:r>
              <a:rPr lang="zh-CN" altLang="en-US">
                <a:latin typeface="Times New Roman" panose="02020603050405020304" pitchFamily="18" charset="0"/>
              </a:rPr>
              <a:t>（列出计算式）。</a:t>
            </a:r>
          </a:p>
        </p:txBody>
      </p:sp>
      <p:pic>
        <p:nvPicPr>
          <p:cNvPr id="22531" name="图片 189443">
            <a:extLst>
              <a:ext uri="{FF2B5EF4-FFF2-40B4-BE49-F238E27FC236}">
                <a16:creationId xmlns:a16="http://schemas.microsoft.com/office/drawing/2014/main" id="{A83BA369-6ED1-4B9D-9439-9F23BEB5EA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1525" y="169863"/>
            <a:ext cx="7773988"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文本框 189444">
            <a:extLst>
              <a:ext uri="{FF2B5EF4-FFF2-40B4-BE49-F238E27FC236}">
                <a16:creationId xmlns:a16="http://schemas.microsoft.com/office/drawing/2014/main" id="{C4E5C3F8-2541-4F45-B078-DBA482A5E30A}"/>
              </a:ext>
            </a:extLst>
          </p:cNvPr>
          <p:cNvSpPr txBox="1">
            <a:spLocks noChangeArrowheads="1"/>
          </p:cNvSpPr>
          <p:nvPr/>
        </p:nvSpPr>
        <p:spPr bwMode="auto">
          <a:xfrm>
            <a:off x="6389688" y="2517775"/>
            <a:ext cx="2449512"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400" b="1">
                <a:solidFill>
                  <a:srgbClr val="FF0000"/>
                </a:solidFill>
              </a:rPr>
              <a:t>520 </a:t>
            </a:r>
            <a:r>
              <a:rPr lang="zh-CN" altLang="en-US" sz="2400" b="1">
                <a:solidFill>
                  <a:srgbClr val="FF0000"/>
                </a:solidFill>
              </a:rPr>
              <a:t>（</a:t>
            </a:r>
            <a:r>
              <a:rPr lang="en-US" altLang="zh-CN" sz="2400" b="1">
                <a:solidFill>
                  <a:srgbClr val="FF0000"/>
                </a:solidFill>
              </a:rPr>
              <a:t>2</a:t>
            </a:r>
            <a:r>
              <a:rPr lang="zh-CN" altLang="en-US" sz="2400" b="1">
                <a:solidFill>
                  <a:srgbClr val="FF0000"/>
                </a:solidFill>
              </a:rPr>
              <a:t>分）</a:t>
            </a:r>
            <a:endParaRPr lang="en-US" altLang="zh-CN" sz="2400" b="1">
              <a:solidFill>
                <a:srgbClr val="FF0000"/>
              </a:solidFill>
            </a:endParaRPr>
          </a:p>
          <a:p>
            <a:pPr eaLnBrk="1" hangingPunct="1">
              <a:spcBef>
                <a:spcPct val="50000"/>
              </a:spcBef>
            </a:pPr>
            <a:endParaRPr lang="zh-CN" altLang="en-US" sz="2400" b="1">
              <a:solidFill>
                <a:srgbClr val="FF0000"/>
              </a:solidFill>
            </a:endParaRPr>
          </a:p>
        </p:txBody>
      </p:sp>
      <p:sp>
        <p:nvSpPr>
          <p:cNvPr id="22533" name="文本框 189445">
            <a:extLst>
              <a:ext uri="{FF2B5EF4-FFF2-40B4-BE49-F238E27FC236}">
                <a16:creationId xmlns:a16="http://schemas.microsoft.com/office/drawing/2014/main" id="{9A022B4F-BDC4-4511-8558-FDC53EBC4C59}"/>
              </a:ext>
            </a:extLst>
          </p:cNvPr>
          <p:cNvSpPr txBox="1">
            <a:spLocks noChangeArrowheads="1"/>
          </p:cNvSpPr>
          <p:nvPr/>
        </p:nvSpPr>
        <p:spPr bwMode="auto">
          <a:xfrm>
            <a:off x="3568700" y="2978150"/>
            <a:ext cx="22669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000" b="1">
                <a:solidFill>
                  <a:srgbClr val="FF0000"/>
                </a:solidFill>
              </a:rPr>
              <a:t>498  </a:t>
            </a:r>
            <a:r>
              <a:rPr lang="zh-CN" altLang="en-US" sz="2000" b="1">
                <a:solidFill>
                  <a:srgbClr val="FF0000"/>
                </a:solidFill>
              </a:rPr>
              <a:t>（</a:t>
            </a:r>
            <a:r>
              <a:rPr lang="en-US" altLang="zh-CN" sz="2000" b="1">
                <a:solidFill>
                  <a:srgbClr val="FF0000"/>
                </a:solidFill>
              </a:rPr>
              <a:t>2</a:t>
            </a:r>
            <a:r>
              <a:rPr lang="zh-CN" altLang="en-US" sz="2000" b="1">
                <a:solidFill>
                  <a:srgbClr val="FF0000"/>
                </a:solidFill>
              </a:rPr>
              <a:t>分）</a:t>
            </a:r>
          </a:p>
        </p:txBody>
      </p:sp>
      <p:sp>
        <p:nvSpPr>
          <p:cNvPr id="22534" name="文本框 189446">
            <a:extLst>
              <a:ext uri="{FF2B5EF4-FFF2-40B4-BE49-F238E27FC236}">
                <a16:creationId xmlns:a16="http://schemas.microsoft.com/office/drawing/2014/main" id="{3E26CB4E-8BBE-4F05-984C-959436EAA618}"/>
              </a:ext>
            </a:extLst>
          </p:cNvPr>
          <p:cNvSpPr txBox="1">
            <a:spLocks noChangeArrowheads="1"/>
          </p:cNvSpPr>
          <p:nvPr/>
        </p:nvSpPr>
        <p:spPr bwMode="auto">
          <a:xfrm>
            <a:off x="1714500" y="3414713"/>
            <a:ext cx="19319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000" b="1">
                <a:solidFill>
                  <a:srgbClr val="FF0000"/>
                </a:solidFill>
              </a:rPr>
              <a:t>2908 </a:t>
            </a:r>
            <a:r>
              <a:rPr lang="zh-CN" altLang="en-US" sz="2000" b="1">
                <a:solidFill>
                  <a:srgbClr val="FF0000"/>
                </a:solidFill>
              </a:rPr>
              <a:t>（</a:t>
            </a:r>
            <a:r>
              <a:rPr lang="en-US" altLang="zh-CN" sz="2000" b="1">
                <a:solidFill>
                  <a:srgbClr val="FF0000"/>
                </a:solidFill>
              </a:rPr>
              <a:t>1</a:t>
            </a:r>
            <a:r>
              <a:rPr lang="zh-CN" altLang="en-US" sz="2000" b="1">
                <a:solidFill>
                  <a:srgbClr val="FF0000"/>
                </a:solidFill>
              </a:rPr>
              <a:t>分）</a:t>
            </a:r>
          </a:p>
        </p:txBody>
      </p:sp>
      <p:sp>
        <p:nvSpPr>
          <p:cNvPr id="189448" name="圆角矩形标注 189447">
            <a:extLst>
              <a:ext uri="{FF2B5EF4-FFF2-40B4-BE49-F238E27FC236}">
                <a16:creationId xmlns:a16="http://schemas.microsoft.com/office/drawing/2014/main" id="{A23C7C19-D320-4D13-8CA5-409D57906940}"/>
              </a:ext>
            </a:extLst>
          </p:cNvPr>
          <p:cNvSpPr>
            <a:spLocks noChangeArrowheads="1"/>
          </p:cNvSpPr>
          <p:nvPr/>
        </p:nvSpPr>
        <p:spPr bwMode="auto">
          <a:xfrm>
            <a:off x="3568700" y="657225"/>
            <a:ext cx="3502025" cy="1571625"/>
          </a:xfrm>
          <a:prstGeom prst="wedgeRoundRectCallout">
            <a:avLst>
              <a:gd name="adj1" fmla="val -17949"/>
              <a:gd name="adj2" fmla="val 119190"/>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000" b="1">
                <a:solidFill>
                  <a:srgbClr val="0000FF"/>
                </a:solidFill>
              </a:rPr>
              <a:t>注意位置顺序与对应分值，数值对有负号也给分</a:t>
            </a:r>
            <a:r>
              <a:rPr lang="en-US" altLang="zh-CN" sz="2000" b="1">
                <a:solidFill>
                  <a:srgbClr val="0000FF"/>
                </a:solidFill>
              </a:rPr>
              <a:t>】</a:t>
            </a:r>
          </a:p>
          <a:p>
            <a:pPr eaLnBrk="1" hangingPunct="1"/>
            <a:r>
              <a:rPr lang="zh-CN" altLang="en-US" sz="2000" b="1">
                <a:solidFill>
                  <a:srgbClr val="0000FF"/>
                </a:solidFill>
              </a:rPr>
              <a:t>（只看数值，不看单位）</a:t>
            </a:r>
          </a:p>
          <a:p>
            <a:pPr algn="ctr" eaLnBrk="1" hangingPunct="1"/>
            <a:endParaRPr lang="zh-CN" altLang="en-US" sz="2000" b="1">
              <a:solidFill>
                <a:srgbClr val="0000FF"/>
              </a:solidFill>
            </a:endParaRPr>
          </a:p>
        </p:txBody>
      </p:sp>
      <p:sp>
        <p:nvSpPr>
          <p:cNvPr id="22536" name="文本框 189449">
            <a:extLst>
              <a:ext uri="{FF2B5EF4-FFF2-40B4-BE49-F238E27FC236}">
                <a16:creationId xmlns:a16="http://schemas.microsoft.com/office/drawing/2014/main" id="{39BDF8A0-8F28-4F10-8FD9-41D4014342B4}"/>
              </a:ext>
            </a:extLst>
          </p:cNvPr>
          <p:cNvSpPr txBox="1">
            <a:spLocks noChangeArrowheads="1"/>
          </p:cNvSpPr>
          <p:nvPr/>
        </p:nvSpPr>
        <p:spPr bwMode="auto">
          <a:xfrm>
            <a:off x="939800" y="5435600"/>
            <a:ext cx="16224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zh-CN" altLang="en-US"/>
          </a:p>
        </p:txBody>
      </p:sp>
      <p:pic>
        <p:nvPicPr>
          <p:cNvPr id="22537" name="图片 189450">
            <a:extLst>
              <a:ext uri="{FF2B5EF4-FFF2-40B4-BE49-F238E27FC236}">
                <a16:creationId xmlns:a16="http://schemas.microsoft.com/office/drawing/2014/main" id="{CD7D917F-EFD3-481C-8604-3D4C180A26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875" y="5345113"/>
            <a:ext cx="12414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9452" name="圆角矩形标注 189451">
            <a:extLst>
              <a:ext uri="{FF2B5EF4-FFF2-40B4-BE49-F238E27FC236}">
                <a16:creationId xmlns:a16="http://schemas.microsoft.com/office/drawing/2014/main" id="{5C363AFA-0F56-40ED-A28A-BEEC3743AEB6}"/>
              </a:ext>
            </a:extLst>
          </p:cNvPr>
          <p:cNvSpPr>
            <a:spLocks noChangeArrowheads="1"/>
          </p:cNvSpPr>
          <p:nvPr/>
        </p:nvSpPr>
        <p:spPr bwMode="auto">
          <a:xfrm>
            <a:off x="4302125" y="3811588"/>
            <a:ext cx="4184650" cy="2103437"/>
          </a:xfrm>
          <a:prstGeom prst="wedgeRoundRectCallout">
            <a:avLst>
              <a:gd name="adj1" fmla="val -102162"/>
              <a:gd name="adj2" fmla="val 50380"/>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latin typeface="Times New Roman" panose="02020603050405020304" pitchFamily="18" charset="0"/>
              </a:rPr>
              <a:t>分子上写成</a:t>
            </a:r>
            <a:r>
              <a:rPr lang="en-US" altLang="zh-CN" sz="2000" b="1">
                <a:solidFill>
                  <a:srgbClr val="0000FF"/>
                </a:solidFill>
                <a:latin typeface="Times New Roman" panose="02020603050405020304" pitchFamily="18" charset="0"/>
              </a:rPr>
              <a:t>120</a:t>
            </a:r>
            <a:r>
              <a:rPr lang="zh-CN" altLang="en-US" sz="2000" b="1">
                <a:solidFill>
                  <a:srgbClr val="0000FF"/>
                </a:solidFill>
                <a:latin typeface="Times New Roman" panose="02020603050405020304" pitchFamily="18" charset="0"/>
              </a:rPr>
              <a:t>或者（</a:t>
            </a:r>
            <a:r>
              <a:rPr lang="en-US" altLang="zh-CN" sz="2000" b="1">
                <a:solidFill>
                  <a:srgbClr val="0000FF"/>
                </a:solidFill>
                <a:latin typeface="Times New Roman" panose="02020603050405020304" pitchFamily="18" charset="0"/>
              </a:rPr>
              <a:t>56+64</a:t>
            </a:r>
            <a:r>
              <a:rPr lang="zh-CN" altLang="en-US" sz="2000" b="1">
                <a:solidFill>
                  <a:srgbClr val="0000FF"/>
                </a:solidFill>
                <a:latin typeface="Times New Roman" panose="02020603050405020304" pitchFamily="18" charset="0"/>
              </a:rPr>
              <a:t>）或者</a:t>
            </a:r>
            <a:r>
              <a:rPr lang="en-US" altLang="zh-CN" sz="2000" b="1">
                <a:solidFill>
                  <a:srgbClr val="0000FF"/>
                </a:solidFill>
                <a:latin typeface="Times New Roman" panose="02020603050405020304" pitchFamily="18" charset="0"/>
              </a:rPr>
              <a:t>4*</a:t>
            </a:r>
            <a:r>
              <a:rPr lang="zh-CN" altLang="en-US" sz="2000" b="1">
                <a:solidFill>
                  <a:srgbClr val="0000FF"/>
                </a:solidFill>
                <a:latin typeface="Times New Roman" panose="02020603050405020304" pitchFamily="18" charset="0"/>
              </a:rPr>
              <a:t>（</a:t>
            </a:r>
            <a:r>
              <a:rPr lang="en-US" altLang="zh-CN" sz="2000" b="1">
                <a:solidFill>
                  <a:srgbClr val="0000FF"/>
                </a:solidFill>
                <a:latin typeface="Times New Roman" panose="02020603050405020304" pitchFamily="18" charset="0"/>
              </a:rPr>
              <a:t>2*7+16</a:t>
            </a:r>
            <a:r>
              <a:rPr lang="zh-CN" altLang="en-US" sz="2000" b="1">
                <a:solidFill>
                  <a:srgbClr val="0000FF"/>
                </a:solidFill>
                <a:latin typeface="Times New Roman" panose="02020603050405020304" pitchFamily="18" charset="0"/>
              </a:rPr>
              <a:t>）都给分，</a:t>
            </a:r>
            <a:r>
              <a:rPr lang="en-US" altLang="zh-CN" sz="2000" b="1">
                <a:solidFill>
                  <a:srgbClr val="0000FF"/>
                </a:solidFill>
                <a:latin typeface="Times New Roman" panose="02020603050405020304" pitchFamily="18" charset="0"/>
              </a:rPr>
              <a:t>N</a:t>
            </a:r>
            <a:r>
              <a:rPr lang="en-US" altLang="zh-CN" sz="2000" b="1" baseline="-30000">
                <a:solidFill>
                  <a:srgbClr val="0000FF"/>
                </a:solidFill>
                <a:latin typeface="Times New Roman" panose="02020603050405020304" pitchFamily="18" charset="0"/>
              </a:rPr>
              <a:t>A</a:t>
            </a:r>
            <a:endParaRPr lang="en-US" altLang="zh-CN" sz="2000" b="1">
              <a:solidFill>
                <a:srgbClr val="0000FF"/>
              </a:solidFill>
              <a:latin typeface="Times New Roman" panose="02020603050405020304" pitchFamily="18" charset="0"/>
            </a:endParaRPr>
          </a:p>
          <a:p>
            <a:pPr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latin typeface="Times New Roman" panose="02020603050405020304" pitchFamily="18" charset="0"/>
              </a:rPr>
              <a:t>写成</a:t>
            </a:r>
            <a:r>
              <a:rPr lang="en-US" altLang="zh-CN" sz="2000" b="1">
                <a:solidFill>
                  <a:srgbClr val="0000FF"/>
                </a:solidFill>
                <a:latin typeface="Times New Roman" panose="02020603050405020304" pitchFamily="18" charset="0"/>
              </a:rPr>
              <a:t>6.02*10</a:t>
            </a:r>
            <a:r>
              <a:rPr lang="en-US" altLang="zh-CN" sz="2000" b="1" baseline="30000">
                <a:solidFill>
                  <a:srgbClr val="0000FF"/>
                </a:solidFill>
                <a:latin typeface="Times New Roman" panose="02020603050405020304" pitchFamily="18" charset="0"/>
              </a:rPr>
              <a:t>23</a:t>
            </a:r>
            <a:r>
              <a:rPr lang="zh-CN" altLang="en-US" sz="2000" b="1">
                <a:solidFill>
                  <a:srgbClr val="0000FF"/>
                </a:solidFill>
                <a:latin typeface="Times New Roman" panose="02020603050405020304" pitchFamily="18" charset="0"/>
              </a:rPr>
              <a:t>也对，但一定要正确；分母上写成</a:t>
            </a:r>
            <a:r>
              <a:rPr lang="en-US" altLang="zh-CN" sz="2000" b="1">
                <a:solidFill>
                  <a:srgbClr val="0000FF"/>
                </a:solidFill>
                <a:latin typeface="Times New Roman" panose="02020603050405020304" pitchFamily="18" charset="0"/>
              </a:rPr>
              <a:t>N</a:t>
            </a:r>
            <a:r>
              <a:rPr lang="en-US" altLang="zh-CN" sz="2000" b="1" baseline="-25000">
                <a:solidFill>
                  <a:srgbClr val="0000FF"/>
                </a:solidFill>
                <a:latin typeface="Times New Roman" panose="02020603050405020304" pitchFamily="18" charset="0"/>
              </a:rPr>
              <a:t>A</a:t>
            </a:r>
            <a:r>
              <a:rPr lang="en-US" altLang="zh-CN" sz="2000" b="1">
                <a:solidFill>
                  <a:srgbClr val="0000FF"/>
                </a:solidFill>
                <a:latin typeface="Times New Roman" panose="02020603050405020304" pitchFamily="18" charset="0"/>
              </a:rPr>
              <a:t>(0.4665)</a:t>
            </a:r>
            <a:r>
              <a:rPr lang="en-US" altLang="zh-CN" sz="2000" b="1" baseline="30000">
                <a:solidFill>
                  <a:srgbClr val="0000FF"/>
                </a:solidFill>
                <a:latin typeface="Times New Roman" panose="02020603050405020304" pitchFamily="18" charset="0"/>
              </a:rPr>
              <a:t>3</a:t>
            </a:r>
            <a:r>
              <a:rPr lang="en-US" altLang="zh-CN" sz="2000" b="1">
                <a:solidFill>
                  <a:srgbClr val="0000FF"/>
                </a:solidFill>
                <a:latin typeface="Times New Roman" panose="02020603050405020304" pitchFamily="18" charset="0"/>
              </a:rPr>
              <a:t>*10</a:t>
            </a:r>
            <a:r>
              <a:rPr lang="en-US" altLang="zh-CN" sz="2000" b="1" baseline="30000">
                <a:solidFill>
                  <a:srgbClr val="0000FF"/>
                </a:solidFill>
                <a:latin typeface="Times New Roman" panose="02020603050405020304" pitchFamily="18" charset="0"/>
              </a:rPr>
              <a:t>-21</a:t>
            </a:r>
            <a:r>
              <a:rPr lang="zh-CN" altLang="en-US" sz="2000" b="1">
                <a:solidFill>
                  <a:srgbClr val="0000FF"/>
                </a:solidFill>
                <a:latin typeface="Times New Roman" panose="02020603050405020304" pitchFamily="18" charset="0"/>
              </a:rPr>
              <a:t>也给分 </a:t>
            </a:r>
          </a:p>
        </p:txBody>
      </p:sp>
      <p:sp>
        <p:nvSpPr>
          <p:cNvPr id="22539" name="日期占位符 1">
            <a:extLst>
              <a:ext uri="{FF2B5EF4-FFF2-40B4-BE49-F238E27FC236}">
                <a16:creationId xmlns:a16="http://schemas.microsoft.com/office/drawing/2014/main" id="{1327EC2E-B75F-4206-8804-ECC6BA730E2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B1200921-CB87-448A-8DB7-A4082BB98924}" type="datetime1">
              <a:rPr lang="zh-CN" altLang="en-US" smtClean="0"/>
              <a:pPr eaLnBrk="1" hangingPunct="1"/>
              <a:t>2019/5/9</a:t>
            </a:fld>
            <a:endParaRPr lang="zh-CN" altLang="en-US">
              <a:latin typeface="Calibri" panose="020F0502020204030204" pitchFamily="34" charset="0"/>
            </a:endParaRPr>
          </a:p>
        </p:txBody>
      </p:sp>
      <p:sp>
        <p:nvSpPr>
          <p:cNvPr id="22540" name="灯片编号占位符 2">
            <a:extLst>
              <a:ext uri="{FF2B5EF4-FFF2-40B4-BE49-F238E27FC236}">
                <a16:creationId xmlns:a16="http://schemas.microsoft.com/office/drawing/2014/main" id="{5558A937-A047-4C7D-9D20-530CB96A0DF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74E61E17-14BE-49BA-82B6-DAD5200FB4D1}" type="slidenum">
              <a:rPr lang="zh-CN" altLang="en-US"/>
              <a:pPr eaLnBrk="1" hangingPunct="1"/>
              <a:t>20</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9448"/>
                                        </p:tgtEl>
                                        <p:attrNameLst>
                                          <p:attrName>style.visibility</p:attrName>
                                        </p:attrNameLst>
                                      </p:cBhvr>
                                      <p:to>
                                        <p:strVal val="visible"/>
                                      </p:to>
                                    </p:set>
                                    <p:animEffect transition="in" filter="blinds(horizontal)">
                                      <p:cBhvr>
                                        <p:cTn id="7" dur="500"/>
                                        <p:tgtEl>
                                          <p:spTgt spid="1894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9452"/>
                                        </p:tgtEl>
                                        <p:attrNameLst>
                                          <p:attrName>style.visibility</p:attrName>
                                        </p:attrNameLst>
                                      </p:cBhvr>
                                      <p:to>
                                        <p:strVal val="visible"/>
                                      </p:to>
                                    </p:set>
                                    <p:animEffect transition="in" filter="wipe(down)">
                                      <p:cBhvr>
                                        <p:cTn id="12" dur="500"/>
                                        <p:tgtEl>
                                          <p:spTgt spid="189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8" grpId="0" animBg="1"/>
      <p:bldP spid="18945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文本占位符 192514">
            <a:extLst>
              <a:ext uri="{FF2B5EF4-FFF2-40B4-BE49-F238E27FC236}">
                <a16:creationId xmlns:a16="http://schemas.microsoft.com/office/drawing/2014/main" id="{24FAB72A-4534-4F3A-8260-1244EF537FC2}"/>
              </a:ext>
            </a:extLst>
          </p:cNvPr>
          <p:cNvSpPr>
            <a:spLocks noGrp="1" noRot="1" noChangeArrowheads="1"/>
          </p:cNvSpPr>
          <p:nvPr>
            <p:ph idx="1"/>
          </p:nvPr>
        </p:nvSpPr>
        <p:spPr>
          <a:xfrm>
            <a:off x="544513" y="944563"/>
            <a:ext cx="8153400" cy="4498975"/>
          </a:xfrm>
        </p:spPr>
        <p:txBody>
          <a:bodyPr/>
          <a:lstStyle/>
          <a:p>
            <a:pPr algn="just" eaLnBrk="1" hangingPunct="1">
              <a:buFont typeface="Wingdings" panose="05000000000000000000" pitchFamily="2" charset="2"/>
              <a:buNone/>
            </a:pPr>
            <a:r>
              <a:rPr lang="en-US" altLang="zh-CN" sz="2800" b="1">
                <a:solidFill>
                  <a:srgbClr val="000000"/>
                </a:solidFill>
                <a:latin typeface="宋体" panose="02010600030101010101" pitchFamily="2" charset="-122"/>
              </a:rPr>
              <a:t>【</a:t>
            </a:r>
            <a:r>
              <a:rPr lang="zh-CN" altLang="en-US" sz="2800" b="1">
                <a:solidFill>
                  <a:srgbClr val="FF0000"/>
                </a:solidFill>
                <a:latin typeface="宋体" panose="02010600030101010101" pitchFamily="2" charset="-122"/>
              </a:rPr>
              <a:t>学生出错情况</a:t>
            </a:r>
            <a:r>
              <a:rPr lang="en-US" altLang="zh-CN" sz="2800" b="1">
                <a:solidFill>
                  <a:srgbClr val="000000"/>
                </a:solidFill>
                <a:latin typeface="宋体" panose="02010600030101010101" pitchFamily="2" charset="-122"/>
              </a:rPr>
              <a:t>】</a:t>
            </a:r>
          </a:p>
          <a:p>
            <a:pPr algn="just" eaLnBrk="1" hangingPunct="1">
              <a:buFont typeface="Wingdings" panose="05000000000000000000" pitchFamily="2" charset="2"/>
              <a:buAutoNum type="arabicPeriod"/>
            </a:pPr>
            <a:r>
              <a:rPr lang="zh-CN" altLang="en-US" sz="2800" b="1">
                <a:solidFill>
                  <a:srgbClr val="000000"/>
                </a:solidFill>
                <a:latin typeface="宋体" panose="02010600030101010101" pitchFamily="2" charset="-122"/>
              </a:rPr>
              <a:t>有学生写成</a:t>
            </a:r>
            <a:r>
              <a:rPr lang="en-US" altLang="zh-CN" sz="2800" b="1">
                <a:solidFill>
                  <a:srgbClr val="000000"/>
                </a:solidFill>
                <a:latin typeface="宋体" panose="02010600030101010101" pitchFamily="2" charset="-122"/>
              </a:rPr>
              <a:t>C  D</a:t>
            </a:r>
            <a:r>
              <a:rPr lang="zh-CN" altLang="en-US" sz="2800" b="1">
                <a:solidFill>
                  <a:srgbClr val="000000"/>
                </a:solidFill>
                <a:latin typeface="宋体" panose="02010600030101010101" pitchFamily="2" charset="-122"/>
              </a:rPr>
              <a:t>了，看错能量最低和能量最高 </a:t>
            </a:r>
          </a:p>
          <a:p>
            <a:pPr algn="just" eaLnBrk="1" hangingPunct="1">
              <a:buFont typeface="Wingdings" panose="05000000000000000000" pitchFamily="2" charset="2"/>
              <a:buAutoNum type="arabicPeriod"/>
            </a:pPr>
            <a:r>
              <a:rPr lang="zh-CN" altLang="en-US" sz="2800" b="1">
                <a:solidFill>
                  <a:srgbClr val="000000"/>
                </a:solidFill>
                <a:latin typeface="宋体" panose="02010600030101010101" pitchFamily="2" charset="-122"/>
              </a:rPr>
              <a:t>离子半径大小原因解释，抓不住要点，胡乱作答</a:t>
            </a:r>
          </a:p>
          <a:p>
            <a:pPr algn="just" eaLnBrk="1" hangingPunct="1">
              <a:buFont typeface="Wingdings" panose="05000000000000000000" pitchFamily="2" charset="2"/>
              <a:buNone/>
            </a:pPr>
            <a:r>
              <a:rPr lang="en-US" altLang="zh-CN" sz="2800" b="1">
                <a:solidFill>
                  <a:srgbClr val="0098F0"/>
                </a:solidFill>
                <a:latin typeface="宋体" panose="02010600030101010101" pitchFamily="2" charset="-122"/>
              </a:rPr>
              <a:t>3.</a:t>
            </a:r>
            <a:r>
              <a:rPr lang="zh-CN" altLang="en-US" sz="2800" b="1">
                <a:solidFill>
                  <a:srgbClr val="000000"/>
                </a:solidFill>
                <a:latin typeface="宋体" panose="02010600030101010101" pitchFamily="2" charset="-122"/>
              </a:rPr>
              <a:t>答什么形状得都有，直线型、五边形、六边形、八面体、圆形、棱柱、棱锥、正十八面体，平面三角形等等都有（不理解，乱写）</a:t>
            </a:r>
          </a:p>
          <a:p>
            <a:pPr algn="just" eaLnBrk="1" hangingPunct="1">
              <a:buFont typeface="Wingdings" panose="05000000000000000000" pitchFamily="2" charset="2"/>
              <a:buNone/>
            </a:pPr>
            <a:r>
              <a:rPr lang="en-US" altLang="zh-CN" sz="2800" b="1">
                <a:solidFill>
                  <a:srgbClr val="0098F0"/>
                </a:solidFill>
                <a:latin typeface="宋体" panose="02010600030101010101" pitchFamily="2" charset="-122"/>
              </a:rPr>
              <a:t>4.</a:t>
            </a:r>
            <a:r>
              <a:rPr lang="zh-CN" altLang="en-US" sz="2800" b="1">
                <a:solidFill>
                  <a:srgbClr val="000000"/>
                </a:solidFill>
                <a:latin typeface="宋体" panose="02010600030101010101" pitchFamily="2" charset="-122"/>
              </a:rPr>
              <a:t>情况太多，数量级写错</a:t>
            </a:r>
            <a:r>
              <a:rPr lang="zh-CN" altLang="en-US" sz="2800" b="1">
                <a:latin typeface="宋体" panose="02010600030101010101" pitchFamily="2" charset="-122"/>
              </a:rPr>
              <a:t> </a:t>
            </a:r>
          </a:p>
        </p:txBody>
      </p:sp>
      <p:sp>
        <p:nvSpPr>
          <p:cNvPr id="23555" name="日期占位符 1">
            <a:extLst>
              <a:ext uri="{FF2B5EF4-FFF2-40B4-BE49-F238E27FC236}">
                <a16:creationId xmlns:a16="http://schemas.microsoft.com/office/drawing/2014/main" id="{5BA629A7-4155-469E-AB4E-D51F3F1D0D5D}"/>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37FBD15-26D1-470E-9DBB-E466C0F68927}" type="datetime1">
              <a:rPr lang="zh-CN" altLang="en-US" smtClean="0"/>
              <a:pPr eaLnBrk="1" hangingPunct="1"/>
              <a:t>2019/5/9</a:t>
            </a:fld>
            <a:endParaRPr lang="zh-CN" altLang="en-US">
              <a:latin typeface="Calibri" panose="020F0502020204030204" pitchFamily="34" charset="0"/>
            </a:endParaRPr>
          </a:p>
        </p:txBody>
      </p:sp>
      <p:sp>
        <p:nvSpPr>
          <p:cNvPr id="23556" name="灯片编号占位符 2">
            <a:extLst>
              <a:ext uri="{FF2B5EF4-FFF2-40B4-BE49-F238E27FC236}">
                <a16:creationId xmlns:a16="http://schemas.microsoft.com/office/drawing/2014/main" id="{10F81AF5-8A25-4DCF-9A89-C882AA0C33E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FA060DF2-6EFA-408D-B612-D1F88FF8C7A9}" type="slidenum">
              <a:rPr lang="zh-CN" altLang="en-US"/>
              <a:pPr eaLnBrk="1" hangingPunct="1"/>
              <a:t>21</a:t>
            </a:fld>
            <a:endParaRPr lang="zh-CN" altLang="en-US">
              <a:latin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210945">
            <a:extLst>
              <a:ext uri="{FF2B5EF4-FFF2-40B4-BE49-F238E27FC236}">
                <a16:creationId xmlns:a16="http://schemas.microsoft.com/office/drawing/2014/main" id="{CD541ECC-C164-4419-AAA0-F8A795B1EF50}"/>
              </a:ext>
            </a:extLst>
          </p:cNvPr>
          <p:cNvSpPr>
            <a:spLocks noGrp="1" noRot="1" noChangeArrowheads="1"/>
          </p:cNvSpPr>
          <p:nvPr>
            <p:ph type="title"/>
          </p:nvPr>
        </p:nvSpPr>
        <p:spPr>
          <a:xfrm>
            <a:off x="1700213" y="233363"/>
            <a:ext cx="6097587" cy="1008062"/>
          </a:xfrm>
          <a:solidFill>
            <a:srgbClr val="FFFF00"/>
          </a:solidFill>
        </p:spPr>
        <p:txBody>
          <a:bodyPr/>
          <a:lstStyle/>
          <a:p>
            <a:pPr eaLnBrk="1" hangingPunct="1"/>
            <a:r>
              <a:rPr lang="en-US" altLang="zh-CN" sz="4000" b="1">
                <a:latin typeface="黑体" panose="02010609060101010101" pitchFamily="49" charset="-122"/>
                <a:ea typeface="黑体" panose="02010609060101010101" pitchFamily="49" charset="-122"/>
              </a:rPr>
              <a:t>36</a:t>
            </a:r>
            <a:r>
              <a:rPr lang="zh-CN" altLang="en-US" sz="4000" b="1">
                <a:latin typeface="黑体" panose="02010609060101010101" pitchFamily="49" charset="-122"/>
                <a:ea typeface="黑体" panose="02010609060101010101" pitchFamily="49" charset="-122"/>
              </a:rPr>
              <a:t>题考点分布及能力要求</a:t>
            </a:r>
          </a:p>
        </p:txBody>
      </p:sp>
      <p:sp>
        <p:nvSpPr>
          <p:cNvPr id="24579" name="矩形 210946">
            <a:extLst>
              <a:ext uri="{FF2B5EF4-FFF2-40B4-BE49-F238E27FC236}">
                <a16:creationId xmlns:a16="http://schemas.microsoft.com/office/drawing/2014/main" id="{6DC136C8-4715-4EB4-B98F-BCF2D2890FEE}"/>
              </a:ext>
            </a:extLst>
          </p:cNvPr>
          <p:cNvSpPr>
            <a:spLocks noChangeArrowheads="1"/>
          </p:cNvSpPr>
          <p:nvPr/>
        </p:nvSpPr>
        <p:spPr bwMode="auto">
          <a:xfrm>
            <a:off x="179388" y="1733550"/>
            <a:ext cx="8558212" cy="426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nSpc>
                <a:spcPct val="120000"/>
              </a:lnSpc>
            </a:pPr>
            <a:r>
              <a:rPr lang="zh-CN" altLang="en-US" sz="3200" b="1">
                <a:latin typeface="宋体" panose="02010600030101010101" pitchFamily="2" charset="-122"/>
              </a:rPr>
              <a:t>试题难度：</a:t>
            </a:r>
            <a:r>
              <a:rPr lang="zh-CN" altLang="en-US" sz="3200" b="1">
                <a:solidFill>
                  <a:srgbClr val="FF0000"/>
                </a:solidFill>
                <a:latin typeface="宋体" panose="02010600030101010101" pitchFamily="2" charset="-122"/>
              </a:rPr>
              <a:t>中等    </a:t>
            </a:r>
            <a:r>
              <a:rPr lang="zh-CN" altLang="en-US" sz="3200" b="1">
                <a:latin typeface="宋体" panose="02010600030101010101" pitchFamily="2" charset="-122"/>
              </a:rPr>
              <a:t>平均分：</a:t>
            </a:r>
            <a:r>
              <a:rPr lang="en-US" altLang="zh-CN" sz="3200" b="1">
                <a:solidFill>
                  <a:srgbClr val="0000FF"/>
                </a:solidFill>
                <a:latin typeface="宋体" panose="02010600030101010101" pitchFamily="2" charset="-122"/>
              </a:rPr>
              <a:t>8.07</a:t>
            </a:r>
            <a:r>
              <a:rPr lang="en-US" altLang="en-US" sz="3200" b="1">
                <a:solidFill>
                  <a:srgbClr val="0000FF"/>
                </a:solidFill>
                <a:latin typeface="宋体" panose="02010600030101010101" pitchFamily="2" charset="-122"/>
              </a:rPr>
              <a:t>/15</a:t>
            </a:r>
            <a:endParaRPr lang="en-US" altLang="zh-CN" sz="3200" b="1">
              <a:solidFill>
                <a:srgbClr val="0000FF"/>
              </a:solidFill>
              <a:latin typeface="宋体" panose="02010600030101010101" pitchFamily="2" charset="-122"/>
            </a:endParaRPr>
          </a:p>
          <a:p>
            <a:pPr>
              <a:lnSpc>
                <a:spcPct val="120000"/>
              </a:lnSpc>
            </a:pPr>
            <a:r>
              <a:rPr lang="zh-CN" altLang="en-US" sz="2800" b="1">
                <a:latin typeface="Times New Roman" panose="02020603050405020304" pitchFamily="18" charset="0"/>
              </a:rPr>
              <a:t>考查知识点：</a:t>
            </a:r>
          </a:p>
          <a:p>
            <a:pPr>
              <a:lnSpc>
                <a:spcPct val="120000"/>
              </a:lnSpc>
            </a:pPr>
            <a:r>
              <a:rPr lang="zh-CN" altLang="en-US" sz="2800" b="1">
                <a:solidFill>
                  <a:srgbClr val="FF0000"/>
                </a:solidFill>
                <a:latin typeface="Times New Roman" panose="02020603050405020304" pitchFamily="18" charset="0"/>
              </a:rPr>
              <a:t>       主要考查有机化合物的命名、 反应类型的判断、 官能团的名称、有机化学方程式的书写、 同分异构体数目的判断、 结构简式的书写、合成路线的设计等内容。</a:t>
            </a:r>
          </a:p>
          <a:p>
            <a:pPr>
              <a:lnSpc>
                <a:spcPct val="120000"/>
              </a:lnSpc>
            </a:pPr>
            <a:r>
              <a:rPr lang="zh-CN" altLang="en-US" sz="2800" b="1">
                <a:latin typeface="Times New Roman" panose="02020603050405020304" pitchFamily="18" charset="0"/>
              </a:rPr>
              <a:t>考查能力：</a:t>
            </a:r>
            <a:r>
              <a:rPr lang="zh-CN" altLang="en-US" sz="2800" b="1">
                <a:solidFill>
                  <a:srgbClr val="FF0000"/>
                </a:solidFill>
                <a:latin typeface="Times New Roman" panose="02020603050405020304" pitchFamily="18" charset="0"/>
              </a:rPr>
              <a:t>综合分析能力、迁移应用、严谨表达能力。</a:t>
            </a:r>
            <a:endParaRPr lang="zh-CN" altLang="en-US" sz="2800" b="1">
              <a:solidFill>
                <a:srgbClr val="FF0000"/>
              </a:solidFill>
              <a:latin typeface="Times New Roman" panose="02020603050405020304" pitchFamily="18" charset="0"/>
              <a:cs typeface="Times New Roman" panose="02020603050405020304" pitchFamily="18" charset="0"/>
            </a:endParaRPr>
          </a:p>
        </p:txBody>
      </p:sp>
      <p:sp>
        <p:nvSpPr>
          <p:cNvPr id="24580" name="日期占位符 1">
            <a:extLst>
              <a:ext uri="{FF2B5EF4-FFF2-40B4-BE49-F238E27FC236}">
                <a16:creationId xmlns:a16="http://schemas.microsoft.com/office/drawing/2014/main" id="{DC612D64-B61C-4D0E-AECD-640C74A2044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F97AEEB-4997-4517-9F74-63B1066F299C}" type="datetime1">
              <a:rPr lang="zh-CN" altLang="en-US" smtClean="0"/>
              <a:pPr eaLnBrk="1" hangingPunct="1"/>
              <a:t>2019/5/9</a:t>
            </a:fld>
            <a:endParaRPr lang="zh-CN" altLang="en-US">
              <a:latin typeface="Calibri" panose="020F0502020204030204" pitchFamily="34" charset="0"/>
            </a:endParaRPr>
          </a:p>
        </p:txBody>
      </p:sp>
      <p:sp>
        <p:nvSpPr>
          <p:cNvPr id="24581" name="灯片编号占位符 2">
            <a:extLst>
              <a:ext uri="{FF2B5EF4-FFF2-40B4-BE49-F238E27FC236}">
                <a16:creationId xmlns:a16="http://schemas.microsoft.com/office/drawing/2014/main" id="{926C7B39-DACC-4508-B4FE-C162442D60B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E6A86889-2ED9-4D0C-8AD7-EF8A7992A127}" type="slidenum">
              <a:rPr lang="zh-CN" altLang="en-US"/>
              <a:pPr eaLnBrk="1" hangingPunct="1"/>
              <a:t>22</a:t>
            </a:fld>
            <a:endParaRPr lang="zh-CN" altLang="en-US">
              <a:latin typeface="Calibri" panose="020F0502020204030204" pitchFamily="34" charset="0"/>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文本占位符 193538">
            <a:extLst>
              <a:ext uri="{FF2B5EF4-FFF2-40B4-BE49-F238E27FC236}">
                <a16:creationId xmlns:a16="http://schemas.microsoft.com/office/drawing/2014/main" id="{05C12B0A-165C-45FB-A1CF-9486BF422EC1}"/>
              </a:ext>
            </a:extLst>
          </p:cNvPr>
          <p:cNvSpPr>
            <a:spLocks noGrp="1" noRot="1" noChangeArrowheads="1"/>
          </p:cNvSpPr>
          <p:nvPr>
            <p:ph idx="1"/>
          </p:nvPr>
        </p:nvSpPr>
        <p:spPr>
          <a:xfrm>
            <a:off x="481013" y="325438"/>
            <a:ext cx="8153400" cy="4498975"/>
          </a:xfrm>
        </p:spPr>
        <p:txBody>
          <a:bodyPr/>
          <a:lstStyle/>
          <a:p>
            <a:pPr algn="just" eaLnBrk="1" hangingPunct="1"/>
            <a:r>
              <a:rPr lang="en-US" altLang="zh-CN" b="1">
                <a:solidFill>
                  <a:srgbClr val="000000"/>
                </a:solidFill>
              </a:rPr>
              <a:t>【</a:t>
            </a:r>
            <a:r>
              <a:rPr lang="zh-CN" altLang="en-US" b="1">
                <a:solidFill>
                  <a:srgbClr val="000000"/>
                </a:solidFill>
              </a:rPr>
              <a:t>原题重现</a:t>
            </a:r>
            <a:r>
              <a:rPr lang="en-US" altLang="zh-CN" b="1">
                <a:solidFill>
                  <a:srgbClr val="000000"/>
                </a:solidFill>
              </a:rPr>
              <a:t>】</a:t>
            </a:r>
            <a:r>
              <a:rPr lang="en-US" altLang="zh-CN">
                <a:solidFill>
                  <a:srgbClr val="000000"/>
                </a:solidFill>
              </a:rPr>
              <a:t>36</a:t>
            </a:r>
            <a:r>
              <a:rPr lang="zh-CN" altLang="en-US">
                <a:solidFill>
                  <a:srgbClr val="000000"/>
                </a:solidFill>
              </a:rPr>
              <a:t>．</a:t>
            </a:r>
            <a:r>
              <a:rPr lang="en-US" altLang="zh-CN">
                <a:solidFill>
                  <a:srgbClr val="000000"/>
                </a:solidFill>
              </a:rPr>
              <a:t>[</a:t>
            </a:r>
            <a:r>
              <a:rPr lang="zh-CN" altLang="en-US">
                <a:solidFill>
                  <a:srgbClr val="000000"/>
                </a:solidFill>
              </a:rPr>
              <a:t>化学一选修</a:t>
            </a:r>
            <a:r>
              <a:rPr lang="en-US" altLang="zh-CN">
                <a:solidFill>
                  <a:srgbClr val="000000"/>
                </a:solidFill>
              </a:rPr>
              <a:t>5</a:t>
            </a:r>
            <a:r>
              <a:rPr lang="zh-CN" altLang="en-US">
                <a:solidFill>
                  <a:srgbClr val="000000"/>
                </a:solidFill>
              </a:rPr>
              <a:t>：有机化学基础</a:t>
            </a:r>
            <a:r>
              <a:rPr lang="en-US" altLang="zh-CN">
                <a:solidFill>
                  <a:srgbClr val="000000"/>
                </a:solidFill>
              </a:rPr>
              <a:t>]</a:t>
            </a:r>
            <a:r>
              <a:rPr lang="zh-CN" altLang="en-US">
                <a:solidFill>
                  <a:srgbClr val="000000"/>
                </a:solidFill>
              </a:rPr>
              <a:t>（</a:t>
            </a:r>
            <a:r>
              <a:rPr lang="en-US" altLang="zh-CN">
                <a:solidFill>
                  <a:srgbClr val="000000"/>
                </a:solidFill>
              </a:rPr>
              <a:t>15</a:t>
            </a:r>
            <a:r>
              <a:rPr lang="zh-CN" altLang="en-US">
                <a:solidFill>
                  <a:srgbClr val="000000"/>
                </a:solidFill>
              </a:rPr>
              <a:t>分）</a:t>
            </a:r>
          </a:p>
          <a:p>
            <a:pPr algn="just" eaLnBrk="1" hangingPunct="1"/>
            <a:r>
              <a:rPr lang="zh-CN" altLang="en-US">
                <a:solidFill>
                  <a:srgbClr val="000000"/>
                </a:solidFill>
              </a:rPr>
              <a:t>化合物</a:t>
            </a:r>
            <a:r>
              <a:rPr lang="en-US" altLang="zh-CN">
                <a:solidFill>
                  <a:srgbClr val="000000"/>
                </a:solidFill>
              </a:rPr>
              <a:t>W</a:t>
            </a:r>
            <a:r>
              <a:rPr lang="zh-CN" altLang="en-US">
                <a:solidFill>
                  <a:srgbClr val="000000"/>
                </a:solidFill>
              </a:rPr>
              <a:t>可用作高分子膨胀剂，一种合成路线如下：</a:t>
            </a:r>
          </a:p>
        </p:txBody>
      </p:sp>
      <p:pic>
        <p:nvPicPr>
          <p:cNvPr id="25603" name="图片 193539">
            <a:extLst>
              <a:ext uri="{FF2B5EF4-FFF2-40B4-BE49-F238E27FC236}">
                <a16:creationId xmlns:a16="http://schemas.microsoft.com/office/drawing/2014/main" id="{D681C28B-C39B-4A8F-B43D-6D12B82FF0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313" y="2665413"/>
            <a:ext cx="7969250" cy="295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日期占位符 1">
            <a:extLst>
              <a:ext uri="{FF2B5EF4-FFF2-40B4-BE49-F238E27FC236}">
                <a16:creationId xmlns:a16="http://schemas.microsoft.com/office/drawing/2014/main" id="{ED374F99-63DD-4E8B-BF4F-9D3B7785B98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71A80B95-B4C3-4AE7-95ED-03EA9537765E}" type="datetime1">
              <a:rPr lang="zh-CN" altLang="en-US" smtClean="0"/>
              <a:pPr eaLnBrk="1" hangingPunct="1"/>
              <a:t>2019/5/9</a:t>
            </a:fld>
            <a:endParaRPr lang="zh-CN" altLang="en-US">
              <a:latin typeface="Calibri" panose="020F0502020204030204" pitchFamily="34" charset="0"/>
            </a:endParaRPr>
          </a:p>
        </p:txBody>
      </p:sp>
      <p:sp>
        <p:nvSpPr>
          <p:cNvPr id="25605" name="灯片编号占位符 2">
            <a:extLst>
              <a:ext uri="{FF2B5EF4-FFF2-40B4-BE49-F238E27FC236}">
                <a16:creationId xmlns:a16="http://schemas.microsoft.com/office/drawing/2014/main" id="{A4373CBE-AB3B-4C25-AEC7-32D23A2E432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68E151C9-4D7A-4BB9-8623-D3CC6948CEDB}" type="slidenum">
              <a:rPr lang="zh-CN" altLang="en-US"/>
              <a:pPr eaLnBrk="1" hangingPunct="1"/>
              <a:t>23</a:t>
            </a:fld>
            <a:endParaRPr lang="zh-CN" altLang="en-US">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文本占位符 194562">
            <a:extLst>
              <a:ext uri="{FF2B5EF4-FFF2-40B4-BE49-F238E27FC236}">
                <a16:creationId xmlns:a16="http://schemas.microsoft.com/office/drawing/2014/main" id="{15DB3E08-8AD6-4AE8-8FDB-E28AFFCAC824}"/>
              </a:ext>
            </a:extLst>
          </p:cNvPr>
          <p:cNvSpPr>
            <a:spLocks noGrp="1" noRot="1" noChangeArrowheads="1"/>
          </p:cNvSpPr>
          <p:nvPr>
            <p:ph idx="1"/>
          </p:nvPr>
        </p:nvSpPr>
        <p:spPr>
          <a:xfrm>
            <a:off x="596900" y="325438"/>
            <a:ext cx="8153400" cy="5568950"/>
          </a:xfrm>
        </p:spPr>
        <p:txBody>
          <a:bodyPr/>
          <a:lstStyle/>
          <a:p>
            <a:pPr eaLnBrk="1" hangingPunct="1">
              <a:lnSpc>
                <a:spcPct val="90000"/>
              </a:lnSpc>
            </a:pPr>
            <a:r>
              <a:rPr lang="zh-CN" altLang="en-US" sz="2400"/>
              <a:t>回答下列问题：</a:t>
            </a:r>
          </a:p>
          <a:p>
            <a:pPr eaLnBrk="1" hangingPunct="1">
              <a:lnSpc>
                <a:spcPct val="90000"/>
              </a:lnSpc>
            </a:pPr>
            <a:r>
              <a:rPr lang="zh-CN" altLang="en-US" sz="2400"/>
              <a:t>（</a:t>
            </a:r>
            <a:r>
              <a:rPr lang="en-US" altLang="zh-CN" sz="2400"/>
              <a:t>1</a:t>
            </a:r>
            <a:r>
              <a:rPr lang="zh-CN" altLang="en-US" sz="2400"/>
              <a:t>）</a:t>
            </a:r>
            <a:r>
              <a:rPr lang="en-US" altLang="zh-CN" sz="2400"/>
              <a:t>A</a:t>
            </a:r>
            <a:r>
              <a:rPr lang="zh-CN" altLang="en-US" sz="2400"/>
              <a:t>的化学名称为</a:t>
            </a:r>
            <a:r>
              <a:rPr lang="zh-CN" altLang="en-US" sz="2400" u="sng"/>
              <a:t>        </a:t>
            </a:r>
            <a:r>
              <a:rPr lang="zh-CN" altLang="en-US" sz="2400"/>
              <a:t>。</a:t>
            </a:r>
          </a:p>
          <a:p>
            <a:pPr eaLnBrk="1" hangingPunct="1">
              <a:lnSpc>
                <a:spcPct val="90000"/>
              </a:lnSpc>
            </a:pPr>
            <a:r>
              <a:rPr lang="zh-CN" altLang="en-US" sz="2400"/>
              <a:t>（</a:t>
            </a:r>
            <a:r>
              <a:rPr lang="en-US" altLang="zh-CN" sz="2400"/>
              <a:t>2</a:t>
            </a:r>
            <a:r>
              <a:rPr lang="zh-CN" altLang="en-US" sz="2400"/>
              <a:t>）②的反应类型是</a:t>
            </a:r>
            <a:r>
              <a:rPr lang="zh-CN" altLang="en-US" sz="2400" u="sng"/>
              <a:t>          </a:t>
            </a:r>
            <a:r>
              <a:rPr lang="zh-CN" altLang="en-US" sz="2400"/>
              <a:t>。</a:t>
            </a:r>
          </a:p>
          <a:p>
            <a:pPr eaLnBrk="1" hangingPunct="1">
              <a:lnSpc>
                <a:spcPct val="90000"/>
              </a:lnSpc>
            </a:pPr>
            <a:r>
              <a:rPr lang="zh-CN" altLang="en-US" sz="2400"/>
              <a:t>（</a:t>
            </a:r>
            <a:r>
              <a:rPr lang="en-US" altLang="zh-CN" sz="2400"/>
              <a:t>3</a:t>
            </a:r>
            <a:r>
              <a:rPr lang="zh-CN" altLang="en-US" sz="2400"/>
              <a:t>）反应④所需试剂，条件分别为</a:t>
            </a:r>
            <a:r>
              <a:rPr lang="zh-CN" altLang="en-US" sz="2400" u="sng"/>
              <a:t>        </a:t>
            </a:r>
            <a:r>
              <a:rPr lang="zh-CN" altLang="en-US" sz="2400"/>
              <a:t>。</a:t>
            </a:r>
          </a:p>
          <a:p>
            <a:pPr eaLnBrk="1" hangingPunct="1">
              <a:lnSpc>
                <a:spcPct val="90000"/>
              </a:lnSpc>
            </a:pPr>
            <a:r>
              <a:rPr lang="zh-CN" altLang="en-US" sz="2400"/>
              <a:t>（</a:t>
            </a:r>
            <a:r>
              <a:rPr lang="en-US" altLang="zh-CN" sz="2400"/>
              <a:t>4</a:t>
            </a:r>
            <a:r>
              <a:rPr lang="zh-CN" altLang="en-US" sz="2400"/>
              <a:t>）</a:t>
            </a:r>
            <a:r>
              <a:rPr lang="en-US" altLang="zh-CN" sz="2400"/>
              <a:t>G</a:t>
            </a:r>
            <a:r>
              <a:rPr lang="zh-CN" altLang="en-US" sz="2400"/>
              <a:t>的分子式为</a:t>
            </a:r>
            <a:r>
              <a:rPr lang="zh-CN" altLang="en-US" sz="2400" u="sng"/>
              <a:t>        </a:t>
            </a:r>
            <a:r>
              <a:rPr lang="zh-CN" altLang="en-US" sz="2400"/>
              <a:t>。</a:t>
            </a:r>
          </a:p>
          <a:p>
            <a:pPr eaLnBrk="1" hangingPunct="1">
              <a:lnSpc>
                <a:spcPct val="90000"/>
              </a:lnSpc>
            </a:pPr>
            <a:r>
              <a:rPr lang="zh-CN" altLang="en-US" sz="2400"/>
              <a:t>（</a:t>
            </a:r>
            <a:r>
              <a:rPr lang="en-US" altLang="zh-CN" sz="2400"/>
              <a:t>5</a:t>
            </a:r>
            <a:r>
              <a:rPr lang="zh-CN" altLang="en-US" sz="2400"/>
              <a:t>）</a:t>
            </a:r>
            <a:r>
              <a:rPr lang="en-US" altLang="zh-CN" sz="2400"/>
              <a:t>W</a:t>
            </a:r>
            <a:r>
              <a:rPr lang="zh-CN" altLang="en-US" sz="2400"/>
              <a:t>中含氧官能团的名称是</a:t>
            </a:r>
            <a:r>
              <a:rPr lang="zh-CN" altLang="en-US" sz="2400" u="sng"/>
              <a:t>            </a:t>
            </a:r>
            <a:r>
              <a:rPr lang="zh-CN" altLang="en-US" sz="2400"/>
              <a:t>。</a:t>
            </a:r>
          </a:p>
          <a:p>
            <a:pPr eaLnBrk="1" hangingPunct="1">
              <a:lnSpc>
                <a:spcPct val="90000"/>
              </a:lnSpc>
            </a:pPr>
            <a:r>
              <a:rPr lang="zh-CN" altLang="en-US" sz="2400"/>
              <a:t>（</a:t>
            </a:r>
            <a:r>
              <a:rPr lang="en-US" altLang="zh-CN" sz="2400"/>
              <a:t>6</a:t>
            </a:r>
            <a:r>
              <a:rPr lang="zh-CN" altLang="en-US" sz="2400"/>
              <a:t>）写出与</a:t>
            </a:r>
            <a:r>
              <a:rPr lang="en-US" altLang="zh-CN" sz="2400"/>
              <a:t>E</a:t>
            </a:r>
            <a:r>
              <a:rPr lang="zh-CN" altLang="en-US" sz="2400"/>
              <a:t>互为同分异构体的酯类化合物的结构简式（核磁共振氢谱为两组峰，峰面积比为</a:t>
            </a:r>
            <a:r>
              <a:rPr lang="en-US" altLang="zh-CN" sz="2400"/>
              <a:t>1∶1</a:t>
            </a:r>
            <a:r>
              <a:rPr lang="zh-CN" altLang="en-US" sz="2400"/>
              <a:t>）</a:t>
            </a:r>
            <a:r>
              <a:rPr lang="zh-CN" altLang="en-US" sz="2400" u="sng"/>
              <a:t>              </a:t>
            </a:r>
            <a:r>
              <a:rPr lang="zh-CN" altLang="en-US" sz="2400"/>
              <a:t>。</a:t>
            </a:r>
          </a:p>
          <a:p>
            <a:pPr eaLnBrk="1" hangingPunct="1">
              <a:lnSpc>
                <a:spcPct val="90000"/>
              </a:lnSpc>
            </a:pPr>
            <a:endParaRPr lang="zh-CN" altLang="en-US" sz="2400"/>
          </a:p>
          <a:p>
            <a:pPr eaLnBrk="1" hangingPunct="1">
              <a:lnSpc>
                <a:spcPct val="90000"/>
              </a:lnSpc>
            </a:pPr>
            <a:endParaRPr lang="zh-CN" altLang="en-US" sz="2400"/>
          </a:p>
          <a:p>
            <a:pPr eaLnBrk="1" hangingPunct="1">
              <a:lnSpc>
                <a:spcPct val="90000"/>
              </a:lnSpc>
            </a:pPr>
            <a:endParaRPr lang="zh-CN" altLang="en-US" sz="2400"/>
          </a:p>
          <a:p>
            <a:pPr eaLnBrk="1" hangingPunct="1">
              <a:lnSpc>
                <a:spcPct val="90000"/>
              </a:lnSpc>
            </a:pPr>
            <a:r>
              <a:rPr lang="zh-CN" altLang="en-US" sz="2400"/>
              <a:t>（</a:t>
            </a:r>
            <a:r>
              <a:rPr lang="en-US" altLang="zh-CN" sz="2400"/>
              <a:t>7</a:t>
            </a:r>
            <a:r>
              <a:rPr lang="zh-CN" altLang="en-US" sz="2400"/>
              <a:t>）苯乙酸苄酯（              ）是花香型香料，设计由苯甲醇为起始原料制备苯乙酸苄酯的合成路线</a:t>
            </a:r>
            <a:r>
              <a:rPr lang="zh-CN" altLang="en-US" sz="2400" u="sng"/>
              <a:t>                                  </a:t>
            </a:r>
            <a:r>
              <a:rPr lang="zh-CN" altLang="en-US" sz="2400"/>
              <a:t>（无机试剂任选）</a:t>
            </a:r>
          </a:p>
        </p:txBody>
      </p:sp>
      <p:pic>
        <p:nvPicPr>
          <p:cNvPr id="26627" name="图片 194563">
            <a:extLst>
              <a:ext uri="{FF2B5EF4-FFF2-40B4-BE49-F238E27FC236}">
                <a16:creationId xmlns:a16="http://schemas.microsoft.com/office/drawing/2014/main" id="{0B668D95-23D3-4F9B-A444-92E6E2F8A8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2200" y="4699000"/>
            <a:ext cx="1352550"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文本框 194564">
            <a:extLst>
              <a:ext uri="{FF2B5EF4-FFF2-40B4-BE49-F238E27FC236}">
                <a16:creationId xmlns:a16="http://schemas.microsoft.com/office/drawing/2014/main" id="{3B6A6810-87EB-483A-A3E6-64443EF74A2F}"/>
              </a:ext>
            </a:extLst>
          </p:cNvPr>
          <p:cNvSpPr txBox="1">
            <a:spLocks noChangeArrowheads="1"/>
          </p:cNvSpPr>
          <p:nvPr/>
        </p:nvSpPr>
        <p:spPr bwMode="auto">
          <a:xfrm>
            <a:off x="3979863" y="617538"/>
            <a:ext cx="18811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solidFill>
                  <a:srgbClr val="FF0000"/>
                </a:solidFill>
              </a:rPr>
              <a:t>氯乙酸（</a:t>
            </a:r>
            <a:r>
              <a:rPr lang="en-US" altLang="zh-CN" sz="2000" b="1">
                <a:solidFill>
                  <a:srgbClr val="FF0000"/>
                </a:solidFill>
              </a:rPr>
              <a:t>2</a:t>
            </a:r>
            <a:r>
              <a:rPr lang="zh-CN" altLang="en-US" sz="2000" b="1">
                <a:solidFill>
                  <a:srgbClr val="FF0000"/>
                </a:solidFill>
              </a:rPr>
              <a:t>分）</a:t>
            </a:r>
          </a:p>
        </p:txBody>
      </p:sp>
      <p:sp>
        <p:nvSpPr>
          <p:cNvPr id="26629" name="文本框 194567">
            <a:extLst>
              <a:ext uri="{FF2B5EF4-FFF2-40B4-BE49-F238E27FC236}">
                <a16:creationId xmlns:a16="http://schemas.microsoft.com/office/drawing/2014/main" id="{C27EAB97-B9B8-4ADD-9B4B-50877EA9AD7A}"/>
              </a:ext>
            </a:extLst>
          </p:cNvPr>
          <p:cNvSpPr txBox="1">
            <a:spLocks noChangeArrowheads="1"/>
          </p:cNvSpPr>
          <p:nvPr/>
        </p:nvSpPr>
        <p:spPr bwMode="auto">
          <a:xfrm>
            <a:off x="4005263" y="1030288"/>
            <a:ext cx="24082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solidFill>
                  <a:srgbClr val="FF0000"/>
                </a:solidFill>
              </a:rPr>
              <a:t>取代反应（</a:t>
            </a:r>
            <a:r>
              <a:rPr lang="en-US" altLang="zh-CN" sz="2000" b="1">
                <a:solidFill>
                  <a:srgbClr val="FF0000"/>
                </a:solidFill>
              </a:rPr>
              <a:t>1</a:t>
            </a:r>
            <a:r>
              <a:rPr lang="zh-CN" altLang="en-US" sz="2000" b="1">
                <a:solidFill>
                  <a:srgbClr val="FF0000"/>
                </a:solidFill>
              </a:rPr>
              <a:t>分）</a:t>
            </a:r>
          </a:p>
        </p:txBody>
      </p:sp>
      <p:sp>
        <p:nvSpPr>
          <p:cNvPr id="26630" name="文本框 194568">
            <a:extLst>
              <a:ext uri="{FF2B5EF4-FFF2-40B4-BE49-F238E27FC236}">
                <a16:creationId xmlns:a16="http://schemas.microsoft.com/office/drawing/2014/main" id="{F01403D8-5414-4EFD-BB15-20BC761D306F}"/>
              </a:ext>
            </a:extLst>
          </p:cNvPr>
          <p:cNvSpPr txBox="1">
            <a:spLocks noChangeArrowheads="1"/>
          </p:cNvSpPr>
          <p:nvPr/>
        </p:nvSpPr>
        <p:spPr bwMode="auto">
          <a:xfrm>
            <a:off x="5835650" y="1443038"/>
            <a:ext cx="33083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solidFill>
                  <a:srgbClr val="FF0000"/>
                </a:solidFill>
              </a:rPr>
              <a:t>乙醇</a:t>
            </a:r>
            <a:r>
              <a:rPr lang="en-US" altLang="zh-CN" sz="2000" b="1">
                <a:solidFill>
                  <a:srgbClr val="FF0000"/>
                </a:solidFill>
              </a:rPr>
              <a:t>/</a:t>
            </a:r>
            <a:r>
              <a:rPr lang="zh-CN" altLang="en-US" sz="2000" b="1">
                <a:solidFill>
                  <a:srgbClr val="FF0000"/>
                </a:solidFill>
              </a:rPr>
              <a:t>浓硫酸，加热（</a:t>
            </a:r>
            <a:r>
              <a:rPr lang="en-US" altLang="zh-CN" sz="2000" b="1">
                <a:solidFill>
                  <a:srgbClr val="FF0000"/>
                </a:solidFill>
              </a:rPr>
              <a:t>1</a:t>
            </a:r>
            <a:r>
              <a:rPr lang="zh-CN" altLang="en-US" sz="2000" b="1">
                <a:solidFill>
                  <a:srgbClr val="FF0000"/>
                </a:solidFill>
              </a:rPr>
              <a:t>分）</a:t>
            </a:r>
          </a:p>
        </p:txBody>
      </p:sp>
      <p:sp>
        <p:nvSpPr>
          <p:cNvPr id="26631" name="文本框 194569">
            <a:extLst>
              <a:ext uri="{FF2B5EF4-FFF2-40B4-BE49-F238E27FC236}">
                <a16:creationId xmlns:a16="http://schemas.microsoft.com/office/drawing/2014/main" id="{B1EA1FDC-C0B9-4085-8FB7-24616632AE03}"/>
              </a:ext>
            </a:extLst>
          </p:cNvPr>
          <p:cNvSpPr txBox="1">
            <a:spLocks noChangeArrowheads="1"/>
          </p:cNvSpPr>
          <p:nvPr/>
        </p:nvSpPr>
        <p:spPr bwMode="auto">
          <a:xfrm>
            <a:off x="3684588" y="1827213"/>
            <a:ext cx="23828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2000" b="1">
                <a:solidFill>
                  <a:srgbClr val="FF0000"/>
                </a:solidFill>
                <a:latin typeface="Times New Roman" panose="02020603050405020304" pitchFamily="18" charset="0"/>
              </a:rPr>
              <a:t>C</a:t>
            </a:r>
            <a:r>
              <a:rPr lang="en-US" altLang="zh-CN" sz="2000" b="1" baseline="-30000">
                <a:solidFill>
                  <a:srgbClr val="FF0000"/>
                </a:solidFill>
                <a:latin typeface="Times New Roman" panose="02020603050405020304" pitchFamily="18" charset="0"/>
              </a:rPr>
              <a:t>12</a:t>
            </a:r>
            <a:r>
              <a:rPr lang="en-US" altLang="zh-CN" sz="2000" b="1">
                <a:solidFill>
                  <a:srgbClr val="FF0000"/>
                </a:solidFill>
                <a:latin typeface="Times New Roman" panose="02020603050405020304" pitchFamily="18" charset="0"/>
              </a:rPr>
              <a:t>H</a:t>
            </a:r>
            <a:r>
              <a:rPr lang="en-US" altLang="zh-CN" sz="2000" b="1" baseline="-30000">
                <a:solidFill>
                  <a:srgbClr val="FF0000"/>
                </a:solidFill>
                <a:latin typeface="Times New Roman" panose="02020603050405020304" pitchFamily="18" charset="0"/>
              </a:rPr>
              <a:t>18</a:t>
            </a:r>
            <a:r>
              <a:rPr lang="en-US" altLang="zh-CN" sz="2000" b="1">
                <a:solidFill>
                  <a:srgbClr val="FF0000"/>
                </a:solidFill>
                <a:latin typeface="Times New Roman" panose="02020603050405020304" pitchFamily="18" charset="0"/>
              </a:rPr>
              <a:t>O</a:t>
            </a:r>
            <a:r>
              <a:rPr lang="en-US" altLang="zh-CN" sz="2000" b="1" baseline="-30000">
                <a:solidFill>
                  <a:srgbClr val="FF0000"/>
                </a:solidFill>
                <a:latin typeface="Times New Roman" panose="02020603050405020304" pitchFamily="18" charset="0"/>
              </a:rPr>
              <a:t>3</a:t>
            </a:r>
            <a:r>
              <a:rPr lang="en-US" altLang="zh-CN" sz="2000" b="1">
                <a:solidFill>
                  <a:srgbClr val="FF0000"/>
                </a:solidFill>
                <a:latin typeface="Times New Roman" panose="02020603050405020304" pitchFamily="18" charset="0"/>
              </a:rPr>
              <a:t>  (2</a:t>
            </a:r>
            <a:r>
              <a:rPr lang="zh-CN" altLang="en-US" sz="2000" b="1">
                <a:solidFill>
                  <a:srgbClr val="FF0000"/>
                </a:solidFill>
                <a:latin typeface="Times New Roman" panose="02020603050405020304" pitchFamily="18" charset="0"/>
              </a:rPr>
              <a:t>分</a:t>
            </a:r>
            <a:r>
              <a:rPr lang="en-US" altLang="zh-CN" sz="2000" b="1">
                <a:solidFill>
                  <a:srgbClr val="FF0000"/>
                </a:solidFill>
                <a:latin typeface="Times New Roman" panose="02020603050405020304" pitchFamily="18" charset="0"/>
              </a:rPr>
              <a:t>)</a:t>
            </a:r>
            <a:endParaRPr lang="zh-CN" altLang="en-US" sz="2000" b="1">
              <a:solidFill>
                <a:srgbClr val="FF0000"/>
              </a:solidFill>
              <a:latin typeface="Times New Roman" panose="02020603050405020304" pitchFamily="18" charset="0"/>
            </a:endParaRPr>
          </a:p>
        </p:txBody>
      </p:sp>
      <p:sp>
        <p:nvSpPr>
          <p:cNvPr id="26632" name="文本框 194570">
            <a:extLst>
              <a:ext uri="{FF2B5EF4-FFF2-40B4-BE49-F238E27FC236}">
                <a16:creationId xmlns:a16="http://schemas.microsoft.com/office/drawing/2014/main" id="{57856918-CEC5-4863-845A-14B99D5CFB3B}"/>
              </a:ext>
            </a:extLst>
          </p:cNvPr>
          <p:cNvSpPr txBox="1">
            <a:spLocks noChangeArrowheads="1"/>
          </p:cNvSpPr>
          <p:nvPr/>
        </p:nvSpPr>
        <p:spPr bwMode="auto">
          <a:xfrm>
            <a:off x="5140325" y="2239963"/>
            <a:ext cx="30781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000" b="1">
                <a:solidFill>
                  <a:srgbClr val="FF0000"/>
                </a:solidFill>
              </a:rPr>
              <a:t>羟基（</a:t>
            </a:r>
            <a:r>
              <a:rPr lang="en-US" altLang="zh-CN" sz="2000" b="1">
                <a:solidFill>
                  <a:srgbClr val="FF0000"/>
                </a:solidFill>
              </a:rPr>
              <a:t>1</a:t>
            </a:r>
            <a:r>
              <a:rPr lang="zh-CN" altLang="en-US" sz="2000" b="1">
                <a:solidFill>
                  <a:srgbClr val="FF0000"/>
                </a:solidFill>
              </a:rPr>
              <a:t>分）醚键（</a:t>
            </a:r>
            <a:r>
              <a:rPr lang="en-US" altLang="zh-CN" sz="2000" b="1">
                <a:solidFill>
                  <a:srgbClr val="FF0000"/>
                </a:solidFill>
              </a:rPr>
              <a:t>1</a:t>
            </a:r>
            <a:r>
              <a:rPr lang="zh-CN" altLang="en-US" sz="2000" b="1">
                <a:solidFill>
                  <a:srgbClr val="FF0000"/>
                </a:solidFill>
              </a:rPr>
              <a:t>分）</a:t>
            </a:r>
          </a:p>
        </p:txBody>
      </p:sp>
      <p:sp>
        <p:nvSpPr>
          <p:cNvPr id="26633" name="文本框 194571">
            <a:extLst>
              <a:ext uri="{FF2B5EF4-FFF2-40B4-BE49-F238E27FC236}">
                <a16:creationId xmlns:a16="http://schemas.microsoft.com/office/drawing/2014/main" id="{33C2DE15-7FC4-409C-86E9-3E8E71F35BFC}"/>
              </a:ext>
            </a:extLst>
          </p:cNvPr>
          <p:cNvSpPr txBox="1">
            <a:spLocks noChangeArrowheads="1"/>
          </p:cNvSpPr>
          <p:nvPr/>
        </p:nvSpPr>
        <p:spPr bwMode="auto">
          <a:xfrm>
            <a:off x="1841500" y="3619500"/>
            <a:ext cx="66071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zh-CN" altLang="en-US"/>
          </a:p>
        </p:txBody>
      </p:sp>
      <p:pic>
        <p:nvPicPr>
          <p:cNvPr id="26634" name="图片 194572">
            <a:extLst>
              <a:ext uri="{FF2B5EF4-FFF2-40B4-BE49-F238E27FC236}">
                <a16:creationId xmlns:a16="http://schemas.microsoft.com/office/drawing/2014/main" id="{32FE1D73-CADA-4B4B-8BF6-A5ECE087FA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2850" y="3565525"/>
            <a:ext cx="10382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图片 194573">
            <a:extLst>
              <a:ext uri="{FF2B5EF4-FFF2-40B4-BE49-F238E27FC236}">
                <a16:creationId xmlns:a16="http://schemas.microsoft.com/office/drawing/2014/main" id="{2B5BC666-9722-463C-9CD7-029D9057C3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2750" y="3594100"/>
            <a:ext cx="15621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6" name="文本框 194574">
            <a:extLst>
              <a:ext uri="{FF2B5EF4-FFF2-40B4-BE49-F238E27FC236}">
                <a16:creationId xmlns:a16="http://schemas.microsoft.com/office/drawing/2014/main" id="{11EF3275-339F-44A9-B350-53D5E2552024}"/>
              </a:ext>
            </a:extLst>
          </p:cNvPr>
          <p:cNvSpPr txBox="1">
            <a:spLocks noChangeArrowheads="1"/>
          </p:cNvSpPr>
          <p:nvPr/>
        </p:nvSpPr>
        <p:spPr bwMode="auto">
          <a:xfrm>
            <a:off x="2174875" y="58610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pic>
        <p:nvPicPr>
          <p:cNvPr id="26637" name="图片 194575">
            <a:extLst>
              <a:ext uri="{FF2B5EF4-FFF2-40B4-BE49-F238E27FC236}">
                <a16:creationId xmlns:a16="http://schemas.microsoft.com/office/drawing/2014/main" id="{F59E7577-17F0-42E2-B4B6-88992D6EC7D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3750" y="5886450"/>
            <a:ext cx="485775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78" name="圆角矩形标注 194577">
            <a:extLst>
              <a:ext uri="{FF2B5EF4-FFF2-40B4-BE49-F238E27FC236}">
                <a16:creationId xmlns:a16="http://schemas.microsoft.com/office/drawing/2014/main" id="{62622801-EF06-4561-A162-D4A516A8435F}"/>
              </a:ext>
            </a:extLst>
          </p:cNvPr>
          <p:cNvSpPr>
            <a:spLocks noChangeArrowheads="1"/>
          </p:cNvSpPr>
          <p:nvPr/>
        </p:nvSpPr>
        <p:spPr bwMode="auto">
          <a:xfrm>
            <a:off x="5202238" y="0"/>
            <a:ext cx="3619500" cy="609600"/>
          </a:xfrm>
          <a:prstGeom prst="wedgeRoundRectCallout">
            <a:avLst>
              <a:gd name="adj1" fmla="val -61931"/>
              <a:gd name="adj2" fmla="val 59634"/>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rPr>
              <a:t>答</a:t>
            </a:r>
            <a:r>
              <a:rPr lang="en-US" altLang="zh-CN" sz="2000" b="1">
                <a:solidFill>
                  <a:srgbClr val="0000FF"/>
                </a:solidFill>
              </a:rPr>
              <a:t>2-</a:t>
            </a:r>
            <a:r>
              <a:rPr lang="zh-CN" altLang="en-US" sz="2000" b="1">
                <a:solidFill>
                  <a:srgbClr val="0000FF"/>
                </a:solidFill>
              </a:rPr>
              <a:t>氯乙酸、一氯乙酸、</a:t>
            </a:r>
            <a:r>
              <a:rPr lang="en-US" altLang="zh-CN" sz="2000" b="1">
                <a:solidFill>
                  <a:srgbClr val="0000FF"/>
                </a:solidFill>
              </a:rPr>
              <a:t>2-</a:t>
            </a:r>
            <a:r>
              <a:rPr lang="zh-CN" altLang="en-US" sz="2000" b="1">
                <a:solidFill>
                  <a:srgbClr val="0000FF"/>
                </a:solidFill>
              </a:rPr>
              <a:t>氯</a:t>
            </a:r>
            <a:r>
              <a:rPr lang="en-US" altLang="zh-CN" sz="2000" b="1">
                <a:solidFill>
                  <a:srgbClr val="0000FF"/>
                </a:solidFill>
              </a:rPr>
              <a:t>-1-</a:t>
            </a:r>
            <a:r>
              <a:rPr lang="zh-CN" altLang="en-US" sz="2000" b="1">
                <a:solidFill>
                  <a:srgbClr val="0000FF"/>
                </a:solidFill>
              </a:rPr>
              <a:t>乙酸、氯代乙酸均可</a:t>
            </a:r>
          </a:p>
          <a:p>
            <a:pPr algn="ctr" eaLnBrk="1" hangingPunct="1"/>
            <a:endParaRPr lang="zh-CN" altLang="en-US" sz="2000" b="1">
              <a:solidFill>
                <a:srgbClr val="0000FF"/>
              </a:solidFill>
            </a:endParaRPr>
          </a:p>
        </p:txBody>
      </p:sp>
      <p:sp>
        <p:nvSpPr>
          <p:cNvPr id="194579" name="圆角矩形标注 194578">
            <a:extLst>
              <a:ext uri="{FF2B5EF4-FFF2-40B4-BE49-F238E27FC236}">
                <a16:creationId xmlns:a16="http://schemas.microsoft.com/office/drawing/2014/main" id="{E3F577EB-7CAB-41E5-A825-827BB742E8C2}"/>
              </a:ext>
            </a:extLst>
          </p:cNvPr>
          <p:cNvSpPr>
            <a:spLocks noChangeArrowheads="1"/>
          </p:cNvSpPr>
          <p:nvPr/>
        </p:nvSpPr>
        <p:spPr bwMode="auto">
          <a:xfrm>
            <a:off x="292100" y="180975"/>
            <a:ext cx="4664075" cy="1263650"/>
          </a:xfrm>
          <a:prstGeom prst="wedgeRoundRectCallout">
            <a:avLst>
              <a:gd name="adj1" fmla="val 72500"/>
              <a:gd name="adj2" fmla="val 67713"/>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000" b="1">
                <a:solidFill>
                  <a:srgbClr val="0000FF"/>
                </a:solidFill>
                <a:latin typeface="Times New Roman" panose="02020603050405020304" pitchFamily="18" charset="0"/>
              </a:rPr>
              <a:t>答</a:t>
            </a:r>
            <a:r>
              <a:rPr lang="en-US" altLang="zh-CN" sz="2000" b="1">
                <a:solidFill>
                  <a:srgbClr val="0000FF"/>
                </a:solidFill>
                <a:latin typeface="Times New Roman" panose="02020603050405020304" pitchFamily="18" charset="0"/>
              </a:rPr>
              <a:t>C</a:t>
            </a:r>
            <a:r>
              <a:rPr lang="en-US" altLang="zh-CN" sz="2000" b="1" baseline="-25000">
                <a:solidFill>
                  <a:srgbClr val="0000FF"/>
                </a:solidFill>
                <a:latin typeface="Times New Roman" panose="02020603050405020304" pitchFamily="18" charset="0"/>
              </a:rPr>
              <a:t>2</a:t>
            </a:r>
            <a:r>
              <a:rPr lang="en-US" altLang="zh-CN" sz="2000" b="1">
                <a:solidFill>
                  <a:srgbClr val="0000FF"/>
                </a:solidFill>
                <a:latin typeface="Times New Roman" panose="02020603050405020304" pitchFamily="18" charset="0"/>
              </a:rPr>
              <a:t>H</a:t>
            </a:r>
            <a:r>
              <a:rPr lang="en-US" altLang="zh-CN" sz="2000" b="1" baseline="-25000">
                <a:solidFill>
                  <a:srgbClr val="0000FF"/>
                </a:solidFill>
                <a:latin typeface="Times New Roman" panose="02020603050405020304" pitchFamily="18" charset="0"/>
              </a:rPr>
              <a:t>5</a:t>
            </a:r>
            <a:r>
              <a:rPr lang="en-US" altLang="zh-CN" sz="2000" b="1">
                <a:solidFill>
                  <a:srgbClr val="0000FF"/>
                </a:solidFill>
                <a:latin typeface="Times New Roman" panose="02020603050405020304" pitchFamily="18" charset="0"/>
              </a:rPr>
              <a:t>OH</a:t>
            </a:r>
            <a:r>
              <a:rPr lang="zh-CN" altLang="en-US" sz="2000" b="1">
                <a:solidFill>
                  <a:srgbClr val="0000FF"/>
                </a:solidFill>
                <a:latin typeface="Times New Roman" panose="02020603050405020304" pitchFamily="18" charset="0"/>
              </a:rPr>
              <a:t>，△ 都可以；漏掉“浓”字</a:t>
            </a:r>
          </a:p>
          <a:p>
            <a:pPr eaLnBrk="1" hangingPunct="1"/>
            <a:r>
              <a:rPr lang="zh-CN" altLang="en-US" sz="2000" b="1">
                <a:solidFill>
                  <a:srgbClr val="0000FF"/>
                </a:solidFill>
                <a:latin typeface="Times New Roman" panose="02020603050405020304" pitchFamily="18" charset="0"/>
              </a:rPr>
              <a:t>不得分，只写</a:t>
            </a:r>
            <a:r>
              <a:rPr lang="en-US" altLang="zh-CN" sz="2000" b="1">
                <a:solidFill>
                  <a:srgbClr val="0000FF"/>
                </a:solidFill>
                <a:latin typeface="Times New Roman" panose="02020603050405020304" pitchFamily="18" charset="0"/>
              </a:rPr>
              <a:t>H</a:t>
            </a:r>
            <a:r>
              <a:rPr lang="en-US" altLang="zh-CN" sz="2000" b="1" baseline="30000">
                <a:solidFill>
                  <a:srgbClr val="0000FF"/>
                </a:solidFill>
                <a:latin typeface="Times New Roman" panose="02020603050405020304" pitchFamily="18" charset="0"/>
              </a:rPr>
              <a:t>+</a:t>
            </a:r>
            <a:r>
              <a:rPr lang="zh-CN" altLang="en-US" sz="2000" b="1">
                <a:solidFill>
                  <a:srgbClr val="0000FF"/>
                </a:solidFill>
                <a:latin typeface="Times New Roman" panose="02020603050405020304" pitchFamily="18" charset="0"/>
              </a:rPr>
              <a:t>不得分（写成</a:t>
            </a:r>
            <a:r>
              <a:rPr lang="en-US" altLang="zh-CN" sz="2000" b="1">
                <a:solidFill>
                  <a:srgbClr val="0000FF"/>
                </a:solidFill>
                <a:latin typeface="Times New Roman" panose="02020603050405020304" pitchFamily="18" charset="0"/>
              </a:rPr>
              <a:t>170℃</a:t>
            </a:r>
            <a:r>
              <a:rPr lang="zh-CN" altLang="en-US" sz="2000" b="1">
                <a:solidFill>
                  <a:srgbClr val="0000FF"/>
                </a:solidFill>
                <a:latin typeface="Times New Roman" panose="02020603050405020304" pitchFamily="18" charset="0"/>
              </a:rPr>
              <a:t>、</a:t>
            </a:r>
            <a:r>
              <a:rPr lang="en-US" altLang="zh-CN" sz="2000" b="1">
                <a:solidFill>
                  <a:srgbClr val="0000FF"/>
                </a:solidFill>
                <a:latin typeface="Times New Roman" panose="02020603050405020304" pitchFamily="18" charset="0"/>
              </a:rPr>
              <a:t>140℃</a:t>
            </a:r>
            <a:r>
              <a:rPr lang="zh-CN" altLang="en-US" sz="2000" b="1">
                <a:solidFill>
                  <a:srgbClr val="0000FF"/>
                </a:solidFill>
                <a:latin typeface="Times New Roman" panose="02020603050405020304" pitchFamily="18" charset="0"/>
              </a:rPr>
              <a:t>都不得分）</a:t>
            </a:r>
          </a:p>
        </p:txBody>
      </p:sp>
      <p:sp>
        <p:nvSpPr>
          <p:cNvPr id="194580" name="圆角矩形标注 194579">
            <a:extLst>
              <a:ext uri="{FF2B5EF4-FFF2-40B4-BE49-F238E27FC236}">
                <a16:creationId xmlns:a16="http://schemas.microsoft.com/office/drawing/2014/main" id="{7B0A587B-FF0A-443D-93C4-11E34A4FBBE3}"/>
              </a:ext>
            </a:extLst>
          </p:cNvPr>
          <p:cNvSpPr>
            <a:spLocks noChangeArrowheads="1"/>
          </p:cNvSpPr>
          <p:nvPr/>
        </p:nvSpPr>
        <p:spPr bwMode="auto">
          <a:xfrm>
            <a:off x="1279525" y="2376488"/>
            <a:ext cx="2332038" cy="609600"/>
          </a:xfrm>
          <a:prstGeom prst="wedgeRoundRectCallout">
            <a:avLst>
              <a:gd name="adj1" fmla="val 48569"/>
              <a:gd name="adj2" fmla="val -8385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b="1">
                <a:solidFill>
                  <a:srgbClr val="0000FF"/>
                </a:solidFill>
              </a:rPr>
              <a:t>补充：顺序不管</a:t>
            </a:r>
          </a:p>
        </p:txBody>
      </p:sp>
      <p:sp>
        <p:nvSpPr>
          <p:cNvPr id="194581" name="圆角矩形标注 194580">
            <a:extLst>
              <a:ext uri="{FF2B5EF4-FFF2-40B4-BE49-F238E27FC236}">
                <a16:creationId xmlns:a16="http://schemas.microsoft.com/office/drawing/2014/main" id="{115A19FD-67E3-4517-B4BF-BF4C440C9400}"/>
              </a:ext>
            </a:extLst>
          </p:cNvPr>
          <p:cNvSpPr>
            <a:spLocks noChangeArrowheads="1"/>
          </p:cNvSpPr>
          <p:nvPr/>
        </p:nvSpPr>
        <p:spPr bwMode="auto">
          <a:xfrm>
            <a:off x="5835650" y="3124200"/>
            <a:ext cx="2908300" cy="609600"/>
          </a:xfrm>
          <a:prstGeom prst="wedgeRoundRectCallout">
            <a:avLst>
              <a:gd name="adj1" fmla="val -14542"/>
              <a:gd name="adj2" fmla="val -14765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rPr>
              <a:t>答醚基可得分，答</a:t>
            </a:r>
            <a:r>
              <a:rPr lang="en-US" altLang="zh-CN" sz="2000" b="1">
                <a:solidFill>
                  <a:srgbClr val="0000FF"/>
                </a:solidFill>
              </a:rPr>
              <a:t>2</a:t>
            </a:r>
            <a:r>
              <a:rPr lang="zh-CN" altLang="en-US" sz="2000" b="1">
                <a:solidFill>
                  <a:srgbClr val="0000FF"/>
                </a:solidFill>
              </a:rPr>
              <a:t>个以上者以前</a:t>
            </a:r>
            <a:r>
              <a:rPr lang="en-US" altLang="zh-CN" sz="2000" b="1">
                <a:solidFill>
                  <a:srgbClr val="0000FF"/>
                </a:solidFill>
              </a:rPr>
              <a:t>2</a:t>
            </a:r>
            <a:r>
              <a:rPr lang="zh-CN" altLang="en-US" sz="2000" b="1">
                <a:solidFill>
                  <a:srgbClr val="0000FF"/>
                </a:solidFill>
              </a:rPr>
              <a:t>个为准</a:t>
            </a:r>
          </a:p>
          <a:p>
            <a:pPr algn="ctr" eaLnBrk="1" hangingPunct="1"/>
            <a:endParaRPr lang="zh-CN" altLang="en-US" sz="2000" b="1">
              <a:solidFill>
                <a:srgbClr val="0000FF"/>
              </a:solidFill>
            </a:endParaRPr>
          </a:p>
        </p:txBody>
      </p:sp>
      <p:sp>
        <p:nvSpPr>
          <p:cNvPr id="194582" name="圆角矩形标注 194581">
            <a:extLst>
              <a:ext uri="{FF2B5EF4-FFF2-40B4-BE49-F238E27FC236}">
                <a16:creationId xmlns:a16="http://schemas.microsoft.com/office/drawing/2014/main" id="{56549187-7E0F-49D4-BA9C-31D7B039100C}"/>
              </a:ext>
            </a:extLst>
          </p:cNvPr>
          <p:cNvSpPr>
            <a:spLocks noChangeArrowheads="1"/>
          </p:cNvSpPr>
          <p:nvPr/>
        </p:nvSpPr>
        <p:spPr bwMode="auto">
          <a:xfrm>
            <a:off x="5280025" y="4483100"/>
            <a:ext cx="3863975" cy="1408113"/>
          </a:xfrm>
          <a:prstGeom prst="wedgeRoundRectCallout">
            <a:avLst>
              <a:gd name="adj1" fmla="val -37222"/>
              <a:gd name="adj2" fmla="val -90472"/>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rPr>
              <a:t>答对一个得两分，答对两个得</a:t>
            </a:r>
            <a:r>
              <a:rPr lang="en-US" altLang="zh-CN" sz="2000" b="1">
                <a:solidFill>
                  <a:srgbClr val="0000FF"/>
                </a:solidFill>
              </a:rPr>
              <a:t>3</a:t>
            </a:r>
            <a:r>
              <a:rPr lang="zh-CN" altLang="en-US" sz="2000" b="1">
                <a:solidFill>
                  <a:srgbClr val="0000FF"/>
                </a:solidFill>
              </a:rPr>
              <a:t>分，答两个以上者，以前两个为准。键线式也给分。酯基的书写问题，写成</a:t>
            </a:r>
            <a:r>
              <a:rPr lang="en-US" altLang="zh-CN" sz="2000" b="1">
                <a:solidFill>
                  <a:srgbClr val="0000FF"/>
                </a:solidFill>
              </a:rPr>
              <a:t>-COO- </a:t>
            </a:r>
            <a:r>
              <a:rPr lang="zh-CN" altLang="en-US" sz="2000" b="1">
                <a:solidFill>
                  <a:srgbClr val="0000FF"/>
                </a:solidFill>
              </a:rPr>
              <a:t>、</a:t>
            </a:r>
            <a:r>
              <a:rPr lang="en-US" altLang="zh-CN" sz="2000" b="1">
                <a:solidFill>
                  <a:srgbClr val="0000FF"/>
                </a:solidFill>
              </a:rPr>
              <a:t>-OCO-</a:t>
            </a:r>
            <a:r>
              <a:rPr lang="zh-CN" altLang="en-US" sz="2000" b="1">
                <a:solidFill>
                  <a:srgbClr val="0000FF"/>
                </a:solidFill>
              </a:rPr>
              <a:t>、</a:t>
            </a:r>
            <a:r>
              <a:rPr lang="en-US" altLang="zh-CN" sz="2000" b="1">
                <a:solidFill>
                  <a:srgbClr val="0000FF"/>
                </a:solidFill>
              </a:rPr>
              <a:t>-OOC-</a:t>
            </a:r>
            <a:r>
              <a:rPr lang="zh-CN" altLang="en-US" sz="2000" b="1">
                <a:solidFill>
                  <a:srgbClr val="0000FF"/>
                </a:solidFill>
              </a:rPr>
              <a:t>均给分</a:t>
            </a:r>
            <a:endParaRPr lang="en-US" altLang="zh-CN" sz="2000" b="1">
              <a:solidFill>
                <a:srgbClr val="0000FF"/>
              </a:solidFill>
            </a:endParaRPr>
          </a:p>
          <a:p>
            <a:pPr algn="ctr" eaLnBrk="1" hangingPunct="1"/>
            <a:endParaRPr lang="zh-CN" altLang="en-US" sz="2000" b="1">
              <a:solidFill>
                <a:srgbClr val="0000FF"/>
              </a:solidFill>
            </a:endParaRPr>
          </a:p>
        </p:txBody>
      </p:sp>
      <p:sp>
        <p:nvSpPr>
          <p:cNvPr id="194583" name="圆角矩形标注 194582">
            <a:extLst>
              <a:ext uri="{FF2B5EF4-FFF2-40B4-BE49-F238E27FC236}">
                <a16:creationId xmlns:a16="http://schemas.microsoft.com/office/drawing/2014/main" id="{311CBBAE-A13C-464B-A0A8-F6E1D7C26F3E}"/>
              </a:ext>
            </a:extLst>
          </p:cNvPr>
          <p:cNvSpPr>
            <a:spLocks noChangeArrowheads="1"/>
          </p:cNvSpPr>
          <p:nvPr/>
        </p:nvSpPr>
        <p:spPr bwMode="auto">
          <a:xfrm>
            <a:off x="0" y="4505325"/>
            <a:ext cx="4227513" cy="944563"/>
          </a:xfrm>
          <a:prstGeom prst="wedgeRoundRectCallout">
            <a:avLst>
              <a:gd name="adj1" fmla="val 73468"/>
              <a:gd name="adj2" fmla="val 114704"/>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sz="2000" b="1">
                <a:solidFill>
                  <a:srgbClr val="0000FF"/>
                </a:solidFill>
              </a:rPr>
              <a:t>第一个条件</a:t>
            </a:r>
            <a:r>
              <a:rPr lang="en-US" altLang="zh-CN" sz="2000" b="1">
                <a:solidFill>
                  <a:srgbClr val="0000FF"/>
                </a:solidFill>
              </a:rPr>
              <a:t>HCl</a:t>
            </a:r>
            <a:r>
              <a:rPr lang="zh-CN" altLang="en-US" sz="2000" b="1">
                <a:solidFill>
                  <a:srgbClr val="0000FF"/>
                </a:solidFill>
              </a:rPr>
              <a:t>、</a:t>
            </a:r>
            <a:r>
              <a:rPr lang="en-US" altLang="zh-CN" sz="2000" b="1">
                <a:solidFill>
                  <a:srgbClr val="0000FF"/>
                </a:solidFill>
              </a:rPr>
              <a:t>HBr</a:t>
            </a:r>
            <a:r>
              <a:rPr lang="zh-CN" altLang="en-US" sz="2000" b="1">
                <a:solidFill>
                  <a:srgbClr val="0000FF"/>
                </a:solidFill>
              </a:rPr>
              <a:t>、</a:t>
            </a:r>
            <a:r>
              <a:rPr lang="en-US" altLang="zh-CN" sz="2000" b="1">
                <a:solidFill>
                  <a:srgbClr val="0000FF"/>
                </a:solidFill>
              </a:rPr>
              <a:t>HI</a:t>
            </a:r>
            <a:r>
              <a:rPr lang="zh-CN" altLang="en-US" sz="2000" b="1">
                <a:solidFill>
                  <a:srgbClr val="0000FF"/>
                </a:solidFill>
              </a:rPr>
              <a:t>、</a:t>
            </a:r>
            <a:r>
              <a:rPr lang="en-US" altLang="zh-CN" sz="2000" b="1">
                <a:solidFill>
                  <a:srgbClr val="0000FF"/>
                </a:solidFill>
              </a:rPr>
              <a:t>HX</a:t>
            </a:r>
            <a:r>
              <a:rPr lang="zh-CN" altLang="en-US" sz="2000" b="1">
                <a:solidFill>
                  <a:srgbClr val="0000FF"/>
                </a:solidFill>
              </a:rPr>
              <a:t>都对，第</a:t>
            </a:r>
            <a:r>
              <a:rPr lang="en-US" altLang="zh-CN" sz="2000" b="1">
                <a:solidFill>
                  <a:srgbClr val="0000FF"/>
                </a:solidFill>
              </a:rPr>
              <a:t>3</a:t>
            </a:r>
            <a:r>
              <a:rPr lang="zh-CN" altLang="en-US" sz="2000" b="1">
                <a:solidFill>
                  <a:srgbClr val="0000FF"/>
                </a:solidFill>
              </a:rPr>
              <a:t>个条件</a:t>
            </a:r>
            <a:r>
              <a:rPr lang="en-US" altLang="zh-CN" sz="2000" b="1">
                <a:solidFill>
                  <a:srgbClr val="0000FF"/>
                </a:solidFill>
              </a:rPr>
              <a:t>H</a:t>
            </a:r>
            <a:r>
              <a:rPr lang="en-US" altLang="zh-CN" sz="2000" b="1" baseline="30000">
                <a:solidFill>
                  <a:srgbClr val="0000FF"/>
                </a:solidFill>
              </a:rPr>
              <a:t>+</a:t>
            </a:r>
            <a:r>
              <a:rPr lang="zh-CN" altLang="en-US" sz="2000" b="1">
                <a:solidFill>
                  <a:srgbClr val="0000FF"/>
                </a:solidFill>
              </a:rPr>
              <a:t>亦可，第</a:t>
            </a:r>
            <a:r>
              <a:rPr lang="en-US" altLang="zh-CN" sz="2000" b="1">
                <a:solidFill>
                  <a:srgbClr val="0000FF"/>
                </a:solidFill>
              </a:rPr>
              <a:t>4</a:t>
            </a:r>
            <a:r>
              <a:rPr lang="zh-CN" altLang="en-US" sz="2000" b="1">
                <a:solidFill>
                  <a:srgbClr val="0000FF"/>
                </a:solidFill>
              </a:rPr>
              <a:t>个条件缺一不可。</a:t>
            </a:r>
          </a:p>
          <a:p>
            <a:pPr algn="ctr" eaLnBrk="1" hangingPunct="1"/>
            <a:endParaRPr lang="zh-CN" altLang="en-US" sz="2000" b="1">
              <a:solidFill>
                <a:srgbClr val="0000FF"/>
              </a:solidFill>
            </a:endParaRPr>
          </a:p>
        </p:txBody>
      </p:sp>
      <p:sp>
        <p:nvSpPr>
          <p:cNvPr id="194584" name="圆角矩形标注 194583">
            <a:extLst>
              <a:ext uri="{FF2B5EF4-FFF2-40B4-BE49-F238E27FC236}">
                <a16:creationId xmlns:a16="http://schemas.microsoft.com/office/drawing/2014/main" id="{1E8F3F71-82AA-41EC-90D1-658116DAF3D2}"/>
              </a:ext>
            </a:extLst>
          </p:cNvPr>
          <p:cNvSpPr>
            <a:spLocks noChangeArrowheads="1"/>
          </p:cNvSpPr>
          <p:nvPr/>
        </p:nvSpPr>
        <p:spPr bwMode="auto">
          <a:xfrm>
            <a:off x="5926138" y="706438"/>
            <a:ext cx="3217862" cy="609600"/>
          </a:xfrm>
          <a:prstGeom prst="wedgeRoundRectCallout">
            <a:avLst>
              <a:gd name="adj1" fmla="val -105699"/>
              <a:gd name="adj2" fmla="val 55731"/>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000" b="1">
                <a:solidFill>
                  <a:srgbClr val="0000FF"/>
                </a:solidFill>
              </a:rPr>
              <a:t>答取代  、亲和取代也对</a:t>
            </a:r>
          </a:p>
        </p:txBody>
      </p:sp>
      <p:sp>
        <p:nvSpPr>
          <p:cNvPr id="26645" name="日期占位符 1">
            <a:extLst>
              <a:ext uri="{FF2B5EF4-FFF2-40B4-BE49-F238E27FC236}">
                <a16:creationId xmlns:a16="http://schemas.microsoft.com/office/drawing/2014/main" id="{6B4694A5-C6AE-465B-9B75-E6F5BAC10207}"/>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773BBCAF-E128-497F-8F46-240A34D38C60}" type="datetime1">
              <a:rPr lang="zh-CN" altLang="en-US" smtClean="0"/>
              <a:pPr eaLnBrk="1" hangingPunct="1"/>
              <a:t>2019/5/9</a:t>
            </a:fld>
            <a:endParaRPr lang="zh-CN" altLang="en-US">
              <a:latin typeface="Calibri" panose="020F0502020204030204" pitchFamily="34" charset="0"/>
            </a:endParaRPr>
          </a:p>
        </p:txBody>
      </p:sp>
      <p:sp>
        <p:nvSpPr>
          <p:cNvPr id="26646" name="灯片编号占位符 2">
            <a:extLst>
              <a:ext uri="{FF2B5EF4-FFF2-40B4-BE49-F238E27FC236}">
                <a16:creationId xmlns:a16="http://schemas.microsoft.com/office/drawing/2014/main" id="{BCF51427-87C0-4C23-BA22-464390949B3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8E8BBFD-68CA-43E1-9250-9E0E7E7E6F86}" type="slidenum">
              <a:rPr lang="zh-CN" altLang="en-US"/>
              <a:pPr eaLnBrk="1" hangingPunct="1"/>
              <a:t>24</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78"/>
                                        </p:tgtEl>
                                        <p:attrNameLst>
                                          <p:attrName>style.visibility</p:attrName>
                                        </p:attrNameLst>
                                      </p:cBhvr>
                                      <p:to>
                                        <p:strVal val="visible"/>
                                      </p:to>
                                    </p:set>
                                    <p:animEffect transition="in" filter="blinds(horizontal)">
                                      <p:cBhvr>
                                        <p:cTn id="7" dur="500"/>
                                        <p:tgtEl>
                                          <p:spTgt spid="1945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4584"/>
                                        </p:tgtEl>
                                        <p:attrNameLst>
                                          <p:attrName>style.visibility</p:attrName>
                                        </p:attrNameLst>
                                      </p:cBhvr>
                                      <p:to>
                                        <p:strVal val="visible"/>
                                      </p:to>
                                    </p:set>
                                    <p:animEffect transition="in" filter="wipe(down)">
                                      <p:cBhvr>
                                        <p:cTn id="12" dur="500"/>
                                        <p:tgtEl>
                                          <p:spTgt spid="1945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4579"/>
                                        </p:tgtEl>
                                        <p:attrNameLst>
                                          <p:attrName>style.visibility</p:attrName>
                                        </p:attrNameLst>
                                      </p:cBhvr>
                                      <p:to>
                                        <p:strVal val="visible"/>
                                      </p:to>
                                    </p:set>
                                    <p:animEffect transition="in" filter="blinds(horizontal)">
                                      <p:cBhvr>
                                        <p:cTn id="17" dur="500"/>
                                        <p:tgtEl>
                                          <p:spTgt spid="19457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94580"/>
                                        </p:tgtEl>
                                        <p:attrNameLst>
                                          <p:attrName>style.visibility</p:attrName>
                                        </p:attrNameLst>
                                      </p:cBhvr>
                                      <p:to>
                                        <p:strVal val="visible"/>
                                      </p:to>
                                    </p:set>
                                    <p:anim calcmode="lin" valueType="num">
                                      <p:cBhvr additive="base">
                                        <p:cTn id="22" dur="500" fill="hold"/>
                                        <p:tgtEl>
                                          <p:spTgt spid="194580"/>
                                        </p:tgtEl>
                                        <p:attrNameLst>
                                          <p:attrName>ppt_x</p:attrName>
                                        </p:attrNameLst>
                                      </p:cBhvr>
                                      <p:tavLst>
                                        <p:tav tm="0">
                                          <p:val>
                                            <p:strVal val="#ppt_x"/>
                                          </p:val>
                                        </p:tav>
                                        <p:tav tm="100000">
                                          <p:val>
                                            <p:strVal val="#ppt_x"/>
                                          </p:val>
                                        </p:tav>
                                      </p:tavLst>
                                    </p:anim>
                                    <p:anim calcmode="lin" valueType="num">
                                      <p:cBhvr additive="base">
                                        <p:cTn id="23" dur="500" fill="hold"/>
                                        <p:tgtEl>
                                          <p:spTgt spid="194580"/>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94581"/>
                                        </p:tgtEl>
                                        <p:attrNameLst>
                                          <p:attrName>style.visibility</p:attrName>
                                        </p:attrNameLst>
                                      </p:cBhvr>
                                      <p:to>
                                        <p:strVal val="visible"/>
                                      </p:to>
                                    </p:set>
                                    <p:animEffect transition="in" filter="wipe(down)">
                                      <p:cBhvr>
                                        <p:cTn id="28" dur="500"/>
                                        <p:tgtEl>
                                          <p:spTgt spid="19458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94582"/>
                                        </p:tgtEl>
                                        <p:attrNameLst>
                                          <p:attrName>style.visibility</p:attrName>
                                        </p:attrNameLst>
                                      </p:cBhvr>
                                      <p:to>
                                        <p:strVal val="visible"/>
                                      </p:to>
                                    </p:set>
                                    <p:animEffect transition="in" filter="blinds(horizontal)">
                                      <p:cBhvr>
                                        <p:cTn id="33" dur="500"/>
                                        <p:tgtEl>
                                          <p:spTgt spid="19458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94583"/>
                                        </p:tgtEl>
                                        <p:attrNameLst>
                                          <p:attrName>style.visibility</p:attrName>
                                        </p:attrNameLst>
                                      </p:cBhvr>
                                      <p:to>
                                        <p:strVal val="visible"/>
                                      </p:to>
                                    </p:set>
                                    <p:animEffect transition="in" filter="blinds(horizontal)">
                                      <p:cBhvr>
                                        <p:cTn id="38" dur="500"/>
                                        <p:tgtEl>
                                          <p:spTgt spid="1945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8" grpId="0" animBg="1"/>
      <p:bldP spid="194579" grpId="0" animBg="1"/>
      <p:bldP spid="194580" grpId="0" animBg="1"/>
      <p:bldP spid="194581" grpId="0" bldLvl="0" animBg="1"/>
      <p:bldP spid="194582" grpId="0" animBg="1"/>
      <p:bldP spid="194583" grpId="0" animBg="1"/>
      <p:bldP spid="19458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文本占位符 196610">
            <a:extLst>
              <a:ext uri="{FF2B5EF4-FFF2-40B4-BE49-F238E27FC236}">
                <a16:creationId xmlns:a16="http://schemas.microsoft.com/office/drawing/2014/main" id="{A796EE60-0AC5-4A80-B26B-E4522413ED7F}"/>
              </a:ext>
            </a:extLst>
          </p:cNvPr>
          <p:cNvSpPr>
            <a:spLocks noGrp="1" noRot="1" noChangeArrowheads="1"/>
          </p:cNvSpPr>
          <p:nvPr>
            <p:ph idx="1"/>
          </p:nvPr>
        </p:nvSpPr>
        <p:spPr>
          <a:xfrm>
            <a:off x="0" y="508000"/>
            <a:ext cx="8866188" cy="5168900"/>
          </a:xfrm>
        </p:spPr>
        <p:txBody>
          <a:bodyPr/>
          <a:lstStyle/>
          <a:p>
            <a:pPr eaLnBrk="1" hangingPunct="1">
              <a:lnSpc>
                <a:spcPct val="80000"/>
              </a:lnSpc>
              <a:buFont typeface="Wingdings" panose="05000000000000000000" pitchFamily="2" charset="2"/>
              <a:buNone/>
            </a:pPr>
            <a:r>
              <a:rPr lang="zh-CN" altLang="en-US" sz="2800" b="1">
                <a:solidFill>
                  <a:srgbClr val="FF0000"/>
                </a:solidFill>
                <a:latin typeface="Times New Roman" panose="02020603050405020304" pitchFamily="18" charset="0"/>
              </a:rPr>
              <a:t>补充：</a:t>
            </a:r>
          </a:p>
          <a:p>
            <a:pPr eaLnBrk="1" hangingPunct="1">
              <a:lnSpc>
                <a:spcPct val="80000"/>
              </a:lnSpc>
              <a:buFont typeface="Wingdings" panose="05000000000000000000" pitchFamily="2" charset="2"/>
              <a:buNone/>
            </a:pPr>
            <a:r>
              <a:rPr lang="zh-CN" altLang="en-US" sz="2800" b="1">
                <a:solidFill>
                  <a:srgbClr val="FF0000"/>
                </a:solidFill>
                <a:latin typeface="Times New Roman" panose="02020603050405020304" pitchFamily="18" charset="0"/>
              </a:rPr>
              <a:t>   </a:t>
            </a:r>
            <a:r>
              <a:rPr lang="zh-CN" altLang="en-US" sz="2800" b="1">
                <a:solidFill>
                  <a:srgbClr val="000000"/>
                </a:solidFill>
                <a:latin typeface="Times New Roman" panose="02020603050405020304" pitchFamily="18" charset="0"/>
              </a:rPr>
              <a:t>①唯一路线，分步给分，第一步错则</a:t>
            </a:r>
            <a:r>
              <a:rPr lang="en-US" altLang="zh-CN" sz="2800" b="1">
                <a:solidFill>
                  <a:srgbClr val="000000"/>
                </a:solidFill>
                <a:latin typeface="Times New Roman" panose="02020603050405020304" pitchFamily="18" charset="0"/>
              </a:rPr>
              <a:t>0</a:t>
            </a:r>
            <a:r>
              <a:rPr lang="zh-CN" altLang="en-US" sz="2800" b="1">
                <a:solidFill>
                  <a:srgbClr val="000000"/>
                </a:solidFill>
                <a:latin typeface="Times New Roman" panose="02020603050405020304" pitchFamily="18" charset="0"/>
              </a:rPr>
              <a:t>分，</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②注意</a:t>
            </a:r>
            <a:r>
              <a:rPr lang="en-US" altLang="zh-CN" sz="2800" b="1">
                <a:solidFill>
                  <a:srgbClr val="000000"/>
                </a:solidFill>
                <a:latin typeface="Times New Roman" panose="02020603050405020304" pitchFamily="18" charset="0"/>
              </a:rPr>
              <a:t>H</a:t>
            </a:r>
            <a:r>
              <a:rPr lang="zh-CN" altLang="en-US" sz="2800" b="1">
                <a:solidFill>
                  <a:srgbClr val="000000"/>
                </a:solidFill>
                <a:latin typeface="Times New Roman" panose="02020603050405020304" pitchFamily="18" charset="0"/>
              </a:rPr>
              <a:t>得个数，如果是笔误，则该步不得分，继续往下看，如果后面对，则给分。</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③原料错，不给分，不往下看；</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④第</a:t>
            </a:r>
            <a:r>
              <a:rPr lang="en-US" altLang="zh-CN" sz="2800" b="1">
                <a:solidFill>
                  <a:srgbClr val="000000"/>
                </a:solidFill>
                <a:latin typeface="Times New Roman" panose="02020603050405020304" pitchFamily="18" charset="0"/>
              </a:rPr>
              <a:t>1</a:t>
            </a:r>
            <a:r>
              <a:rPr lang="zh-CN" altLang="en-US" sz="2800" b="1">
                <a:solidFill>
                  <a:srgbClr val="000000"/>
                </a:solidFill>
                <a:latin typeface="Times New Roman" panose="02020603050405020304" pitchFamily="18" charset="0"/>
              </a:rPr>
              <a:t>步条件可以：亚硫酰氯、</a:t>
            </a:r>
            <a:r>
              <a:rPr lang="en-US" altLang="zh-CN" sz="2800" b="1">
                <a:solidFill>
                  <a:srgbClr val="000000"/>
                </a:solidFill>
                <a:latin typeface="Times New Roman" panose="02020603050405020304" pitchFamily="18" charset="0"/>
              </a:rPr>
              <a:t>PCl</a:t>
            </a:r>
            <a:r>
              <a:rPr lang="en-US" altLang="zh-CN" sz="2800" b="1" baseline="-30000">
                <a:solidFill>
                  <a:srgbClr val="000000"/>
                </a:solidFill>
                <a:latin typeface="Times New Roman" panose="02020603050405020304" pitchFamily="18" charset="0"/>
              </a:rPr>
              <a:t>3</a:t>
            </a:r>
            <a:r>
              <a:rPr lang="zh-CN" altLang="en-US" sz="2800" b="1">
                <a:solidFill>
                  <a:srgbClr val="000000"/>
                </a:solidFill>
                <a:latin typeface="Times New Roman" panose="02020603050405020304" pitchFamily="18" charset="0"/>
              </a:rPr>
              <a:t>、</a:t>
            </a:r>
            <a:r>
              <a:rPr lang="en-US" altLang="zh-CN" sz="2800" b="1">
                <a:solidFill>
                  <a:srgbClr val="000000"/>
                </a:solidFill>
                <a:latin typeface="Times New Roman" panose="02020603050405020304" pitchFamily="18" charset="0"/>
              </a:rPr>
              <a:t>PCl</a:t>
            </a:r>
            <a:r>
              <a:rPr lang="en-US" altLang="zh-CN" sz="2800" b="1" baseline="-30000">
                <a:solidFill>
                  <a:srgbClr val="000000"/>
                </a:solidFill>
                <a:latin typeface="Times New Roman" panose="02020603050405020304" pitchFamily="18" charset="0"/>
              </a:rPr>
              <a:t>5</a:t>
            </a:r>
            <a:r>
              <a:rPr lang="zh-CN" altLang="en-US" sz="2800" b="1">
                <a:solidFill>
                  <a:srgbClr val="000000"/>
                </a:solidFill>
                <a:latin typeface="Times New Roman" panose="02020603050405020304" pitchFamily="18" charset="0"/>
              </a:rPr>
              <a:t>、卢卡斯试</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剂、</a:t>
            </a:r>
            <a:r>
              <a:rPr lang="en-US" altLang="zh-CN" sz="2800" b="1">
                <a:solidFill>
                  <a:srgbClr val="000000"/>
                </a:solidFill>
                <a:latin typeface="Times New Roman" panose="02020603050405020304" pitchFamily="18" charset="0"/>
              </a:rPr>
              <a:t>NBS</a:t>
            </a:r>
            <a:r>
              <a:rPr lang="zh-CN" altLang="en-US" sz="2800" b="1">
                <a:solidFill>
                  <a:srgbClr val="000000"/>
                </a:solidFill>
                <a:latin typeface="Times New Roman" panose="02020603050405020304" pitchFamily="18" charset="0"/>
              </a:rPr>
              <a:t>、 </a:t>
            </a:r>
            <a:r>
              <a:rPr lang="en-US" altLang="zh-CN" sz="2800" b="1">
                <a:solidFill>
                  <a:srgbClr val="000000"/>
                </a:solidFill>
                <a:latin typeface="Times New Roman" panose="02020603050405020304" pitchFamily="18" charset="0"/>
              </a:rPr>
              <a:t>NaCl  </a:t>
            </a:r>
            <a:r>
              <a:rPr lang="zh-CN" altLang="en-US" sz="2800" b="1">
                <a:solidFill>
                  <a:srgbClr val="000000"/>
                </a:solidFill>
                <a:latin typeface="Times New Roman" panose="02020603050405020304" pitchFamily="18" charset="0"/>
              </a:rPr>
              <a:t>加浓硫酸加热；</a:t>
            </a:r>
            <a:r>
              <a:rPr lang="en-US" altLang="zh-CN" sz="2800" b="1">
                <a:solidFill>
                  <a:srgbClr val="000000"/>
                </a:solidFill>
                <a:latin typeface="Times New Roman" panose="02020603050405020304" pitchFamily="18" charset="0"/>
              </a:rPr>
              <a:t>ACl</a:t>
            </a:r>
            <a:r>
              <a:rPr lang="en-US" altLang="zh-CN" sz="2800" b="1" baseline="-30000">
                <a:solidFill>
                  <a:srgbClr val="000000"/>
                </a:solidFill>
                <a:latin typeface="Times New Roman" panose="02020603050405020304" pitchFamily="18" charset="0"/>
              </a:rPr>
              <a:t>3</a:t>
            </a:r>
            <a:r>
              <a:rPr lang="zh-CN" altLang="en-US" sz="2800" b="1">
                <a:solidFill>
                  <a:srgbClr val="000000"/>
                </a:solidFill>
                <a:latin typeface="Times New Roman" panose="02020603050405020304" pitchFamily="18" charset="0"/>
              </a:rPr>
              <a:t>不对，有</a:t>
            </a:r>
            <a:r>
              <a:rPr lang="en-US" altLang="zh-CN" sz="2800" b="1">
                <a:solidFill>
                  <a:srgbClr val="000000"/>
                </a:solidFill>
                <a:latin typeface="Times New Roman" panose="02020603050405020304" pitchFamily="18" charset="0"/>
              </a:rPr>
              <a:t>HCl</a:t>
            </a:r>
            <a:r>
              <a:rPr lang="zh-CN" altLang="en-US" sz="2800" b="1">
                <a:solidFill>
                  <a:srgbClr val="000000"/>
                </a:solidFill>
                <a:latin typeface="Times New Roman" panose="02020603050405020304" pitchFamily="18" charset="0"/>
              </a:rPr>
              <a:t>其他不看</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⑤第</a:t>
            </a:r>
            <a:r>
              <a:rPr lang="en-US" altLang="zh-CN" sz="2800" b="1">
                <a:solidFill>
                  <a:srgbClr val="000000"/>
                </a:solidFill>
                <a:latin typeface="Times New Roman" panose="02020603050405020304" pitchFamily="18" charset="0"/>
              </a:rPr>
              <a:t>2</a:t>
            </a:r>
            <a:r>
              <a:rPr lang="zh-CN" altLang="en-US" sz="2800" b="1">
                <a:solidFill>
                  <a:srgbClr val="000000"/>
                </a:solidFill>
                <a:latin typeface="Times New Roman" panose="02020603050405020304" pitchFamily="18" charset="0"/>
              </a:rPr>
              <a:t>，</a:t>
            </a:r>
            <a:r>
              <a:rPr lang="en-US" altLang="zh-CN" sz="2800" b="1">
                <a:solidFill>
                  <a:srgbClr val="000000"/>
                </a:solidFill>
                <a:latin typeface="Times New Roman" panose="02020603050405020304" pitchFamily="18" charset="0"/>
              </a:rPr>
              <a:t>3</a:t>
            </a:r>
            <a:r>
              <a:rPr lang="zh-CN" altLang="en-US" sz="2800" b="1">
                <a:solidFill>
                  <a:srgbClr val="000000"/>
                </a:solidFill>
                <a:latin typeface="Times New Roman" panose="02020603050405020304" pitchFamily="18" charset="0"/>
              </a:rPr>
              <a:t>步可以合并</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⑥最后一步只看条件，三者缺一不可，浓硫酸、苯甲醇、加热任何一个写错都不得分</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⑦可分步、可连写、可框图</a:t>
            </a:r>
          </a:p>
          <a:p>
            <a:pPr eaLnBrk="1" hangingPunct="1">
              <a:lnSpc>
                <a:spcPct val="80000"/>
              </a:lnSpc>
              <a:buFont typeface="Wingdings" panose="05000000000000000000" pitchFamily="2" charset="2"/>
              <a:buNone/>
            </a:pPr>
            <a:r>
              <a:rPr lang="zh-CN" altLang="en-US" sz="2800" b="1">
                <a:solidFill>
                  <a:srgbClr val="000000"/>
                </a:solidFill>
                <a:latin typeface="Times New Roman" panose="02020603050405020304" pitchFamily="18" charset="0"/>
              </a:rPr>
              <a:t>   ⑧主链写汉字不对，条件出现汉字可以</a:t>
            </a:r>
          </a:p>
        </p:txBody>
      </p:sp>
      <p:sp>
        <p:nvSpPr>
          <p:cNvPr id="27651" name="日期占位符 1">
            <a:extLst>
              <a:ext uri="{FF2B5EF4-FFF2-40B4-BE49-F238E27FC236}">
                <a16:creationId xmlns:a16="http://schemas.microsoft.com/office/drawing/2014/main" id="{F478B7AE-7316-4641-A286-E009193BDFC2}"/>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C29FDFCE-C9CA-4A00-88EF-5BA8CF2DC9D6}" type="datetime1">
              <a:rPr lang="zh-CN" altLang="en-US" smtClean="0"/>
              <a:pPr eaLnBrk="1" hangingPunct="1"/>
              <a:t>2019/5/9</a:t>
            </a:fld>
            <a:endParaRPr lang="zh-CN" altLang="en-US">
              <a:latin typeface="Calibri" panose="020F0502020204030204" pitchFamily="34" charset="0"/>
            </a:endParaRPr>
          </a:p>
        </p:txBody>
      </p:sp>
      <p:sp>
        <p:nvSpPr>
          <p:cNvPr id="27652" name="灯片编号占位符 2">
            <a:extLst>
              <a:ext uri="{FF2B5EF4-FFF2-40B4-BE49-F238E27FC236}">
                <a16:creationId xmlns:a16="http://schemas.microsoft.com/office/drawing/2014/main" id="{2CECEFB8-DF77-448A-8DCC-91630C93923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36836E5D-E473-4E7A-BEB9-564B317E5D02}" type="slidenum">
              <a:rPr lang="zh-CN" altLang="en-US"/>
              <a:pPr eaLnBrk="1" hangingPunct="1"/>
              <a:t>25</a:t>
            </a:fld>
            <a:endParaRPr lang="zh-CN" altLang="en-US">
              <a:latin typeface="Calibri" panose="020F050202020403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文本占位符 197634">
            <a:extLst>
              <a:ext uri="{FF2B5EF4-FFF2-40B4-BE49-F238E27FC236}">
                <a16:creationId xmlns:a16="http://schemas.microsoft.com/office/drawing/2014/main" id="{F33CFD7E-EB27-4ED1-B9B6-ACB1DFB25AE9}"/>
              </a:ext>
            </a:extLst>
          </p:cNvPr>
          <p:cNvSpPr>
            <a:spLocks noGrp="1" noRot="1"/>
          </p:cNvSpPr>
          <p:nvPr>
            <p:ph idx="1"/>
          </p:nvPr>
        </p:nvSpPr>
        <p:spPr>
          <a:xfrm>
            <a:off x="584200" y="1033463"/>
            <a:ext cx="8153400" cy="4498975"/>
          </a:xfrm>
        </p:spPr>
        <p:txBody>
          <a:bodyPr/>
          <a:lstStyle/>
          <a:p>
            <a:pPr algn="just" eaLnBrk="1" hangingPunct="1">
              <a:lnSpc>
                <a:spcPct val="90000"/>
              </a:lnSpc>
              <a:buFont typeface="Wingdings" panose="05000000000000000000" pitchFamily="2" charset="2"/>
              <a:buNone/>
              <a:defRPr/>
            </a:pPr>
            <a:r>
              <a:rPr lang="en-US" altLang="zh-CN" sz="2800" b="1" noProof="1">
                <a:solidFill>
                  <a:srgbClr val="000000"/>
                </a:solidFill>
              </a:rPr>
              <a:t>【</a:t>
            </a:r>
            <a:r>
              <a:rPr lang="zh-CN" altLang="en-US" sz="2800" b="1" noProof="1">
                <a:solidFill>
                  <a:srgbClr val="FF0000"/>
                </a:solidFill>
              </a:rPr>
              <a:t>学生出错情况</a:t>
            </a:r>
            <a:r>
              <a:rPr lang="en-US" altLang="zh-CN" sz="2800" b="1" noProof="1">
                <a:solidFill>
                  <a:srgbClr val="000000"/>
                </a:solidFill>
              </a:rPr>
              <a:t>】</a:t>
            </a:r>
            <a:endParaRPr lang="en-US" altLang="zh-CN" sz="2800" noProof="1">
              <a:solidFill>
                <a:srgbClr val="000000"/>
              </a:solidFill>
            </a:endParaRPr>
          </a:p>
          <a:p>
            <a:pPr eaLnBrk="1" hangingPunct="1">
              <a:lnSpc>
                <a:spcPct val="90000"/>
              </a:lnSpc>
              <a:buFont typeface="Wingdings" panose="05000000000000000000" pitchFamily="2" charset="2"/>
              <a:buAutoNum type="arabicPeriod"/>
              <a:defRPr/>
            </a:pPr>
            <a:r>
              <a:rPr lang="zh-CN" altLang="en-US" sz="2800" noProof="1">
                <a:solidFill>
                  <a:srgbClr val="000000"/>
                </a:solidFill>
              </a:rPr>
              <a:t>命名时有漏掉“</a:t>
            </a:r>
            <a:r>
              <a:rPr lang="en-US" altLang="zh-CN" sz="2800" noProof="1">
                <a:solidFill>
                  <a:srgbClr val="000000"/>
                </a:solidFill>
              </a:rPr>
              <a:t>-”</a:t>
            </a:r>
            <a:r>
              <a:rPr lang="zh-CN" altLang="en-US" sz="2800" noProof="1">
                <a:solidFill>
                  <a:srgbClr val="000000"/>
                </a:solidFill>
              </a:rPr>
              <a:t>，有写成“，”， 有写成 “</a:t>
            </a:r>
            <a:r>
              <a:rPr lang="en-US" altLang="zh-CN" sz="2800" noProof="1">
                <a:solidFill>
                  <a:srgbClr val="000000"/>
                </a:solidFill>
              </a:rPr>
              <a:t>1-</a:t>
            </a:r>
            <a:r>
              <a:rPr lang="zh-CN" altLang="en-US" sz="2800" noProof="1">
                <a:solidFill>
                  <a:srgbClr val="000000"/>
                </a:solidFill>
              </a:rPr>
              <a:t>氯乙酸”，命名不规范</a:t>
            </a:r>
          </a:p>
          <a:p>
            <a:pPr eaLnBrk="1" hangingPunct="1">
              <a:lnSpc>
                <a:spcPct val="90000"/>
              </a:lnSpc>
              <a:buFont typeface="Wingdings" panose="05000000000000000000" pitchFamily="2" charset="2"/>
              <a:buAutoNum type="arabicPeriod"/>
              <a:defRPr/>
            </a:pPr>
            <a:r>
              <a:rPr lang="zh-CN" altLang="en-US" sz="2800" noProof="1">
                <a:solidFill>
                  <a:srgbClr val="000000"/>
                </a:solidFill>
              </a:rPr>
              <a:t>答案中浓硫酸漏掉“浓”字</a:t>
            </a:r>
          </a:p>
          <a:p>
            <a:pPr marL="0" indent="0" eaLnBrk="1" hangingPunct="1">
              <a:lnSpc>
                <a:spcPct val="90000"/>
              </a:lnSpc>
              <a:buFont typeface="Wingdings" panose="05000000000000000000" pitchFamily="2" charset="2"/>
              <a:buNone/>
              <a:defRPr/>
            </a:pPr>
            <a:r>
              <a:rPr lang="en-US" altLang="zh-CN" sz="2800" noProof="1">
                <a:solidFill>
                  <a:schemeClr val="accent1">
                    <a:lumMod val="50000"/>
                  </a:schemeClr>
                </a:solidFill>
              </a:rPr>
              <a:t>3.</a:t>
            </a:r>
            <a:r>
              <a:rPr lang="zh-CN" altLang="en-US" sz="2800" noProof="1">
                <a:solidFill>
                  <a:srgbClr val="000000"/>
                </a:solidFill>
              </a:rPr>
              <a:t>分子式写成结构简式</a:t>
            </a:r>
          </a:p>
          <a:p>
            <a:pPr marL="0" indent="0" eaLnBrk="1" hangingPunct="1">
              <a:lnSpc>
                <a:spcPct val="90000"/>
              </a:lnSpc>
              <a:buFont typeface="Wingdings" panose="05000000000000000000" pitchFamily="2" charset="2"/>
              <a:buNone/>
              <a:defRPr/>
            </a:pPr>
            <a:r>
              <a:rPr lang="en-US" altLang="zh-CN" sz="2800" noProof="1">
                <a:solidFill>
                  <a:schemeClr val="accent1">
                    <a:lumMod val="50000"/>
                  </a:schemeClr>
                </a:solidFill>
              </a:rPr>
              <a:t>4.</a:t>
            </a:r>
            <a:r>
              <a:rPr lang="zh-CN" altLang="en-US" sz="2800" noProof="1">
                <a:solidFill>
                  <a:srgbClr val="000000"/>
                </a:solidFill>
              </a:rPr>
              <a:t>汉字写错，名称写成化学式，（有同学写了好多，让老师挑，证明没有真正明白官能团）</a:t>
            </a:r>
          </a:p>
          <a:p>
            <a:pPr marL="0" indent="0" eaLnBrk="1" hangingPunct="1">
              <a:lnSpc>
                <a:spcPct val="90000"/>
              </a:lnSpc>
              <a:buFont typeface="Wingdings" panose="05000000000000000000" pitchFamily="2" charset="2"/>
              <a:buNone/>
              <a:defRPr/>
            </a:pPr>
            <a:r>
              <a:rPr lang="en-US" altLang="zh-CN" sz="2800" noProof="1">
                <a:solidFill>
                  <a:schemeClr val="accent1">
                    <a:lumMod val="50000"/>
                  </a:schemeClr>
                </a:solidFill>
              </a:rPr>
              <a:t>5.</a:t>
            </a:r>
            <a:r>
              <a:rPr lang="zh-CN" altLang="en-US" sz="2800" noProof="1">
                <a:solidFill>
                  <a:srgbClr val="000000"/>
                </a:solidFill>
              </a:rPr>
              <a:t>结构简式不会写</a:t>
            </a:r>
          </a:p>
          <a:p>
            <a:pPr marL="0" indent="0" eaLnBrk="1" hangingPunct="1">
              <a:lnSpc>
                <a:spcPct val="90000"/>
              </a:lnSpc>
              <a:buFont typeface="Wingdings" panose="05000000000000000000" pitchFamily="2" charset="2"/>
              <a:buNone/>
              <a:defRPr/>
            </a:pPr>
            <a:r>
              <a:rPr lang="en-US" altLang="zh-CN" sz="2800" noProof="1">
                <a:solidFill>
                  <a:schemeClr val="accent1">
                    <a:lumMod val="50000"/>
                  </a:schemeClr>
                </a:solidFill>
              </a:rPr>
              <a:t>6.</a:t>
            </a:r>
            <a:r>
              <a:rPr lang="zh-CN" altLang="en-US" sz="2800" noProof="1">
                <a:solidFill>
                  <a:srgbClr val="000000"/>
                </a:solidFill>
              </a:rPr>
              <a:t>合成条件错，基本的酯化反应条件记不住，</a:t>
            </a:r>
            <a:r>
              <a:rPr lang="en-US" altLang="zh-CN" sz="2800" noProof="1">
                <a:solidFill>
                  <a:srgbClr val="000000"/>
                </a:solidFill>
              </a:rPr>
              <a:t>H</a:t>
            </a:r>
            <a:r>
              <a:rPr lang="zh-CN" altLang="en-US" sz="2800" noProof="1">
                <a:solidFill>
                  <a:srgbClr val="000000"/>
                </a:solidFill>
              </a:rPr>
              <a:t>原子的个数很多写错（平时要求低）</a:t>
            </a:r>
          </a:p>
        </p:txBody>
      </p:sp>
      <p:sp>
        <p:nvSpPr>
          <p:cNvPr id="28675" name="日期占位符 1">
            <a:extLst>
              <a:ext uri="{FF2B5EF4-FFF2-40B4-BE49-F238E27FC236}">
                <a16:creationId xmlns:a16="http://schemas.microsoft.com/office/drawing/2014/main" id="{D13655BB-2C44-4D39-8771-68FAF2101C90}"/>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0CC9148-14FD-46BD-AAC1-62B9E3D2C914}" type="datetime1">
              <a:rPr lang="zh-CN" altLang="en-US" smtClean="0"/>
              <a:pPr eaLnBrk="1" hangingPunct="1"/>
              <a:t>2019/5/9</a:t>
            </a:fld>
            <a:endParaRPr lang="zh-CN" altLang="en-US">
              <a:latin typeface="Calibri" panose="020F0502020204030204" pitchFamily="34" charset="0"/>
            </a:endParaRPr>
          </a:p>
        </p:txBody>
      </p:sp>
      <p:sp>
        <p:nvSpPr>
          <p:cNvPr id="28676" name="灯片编号占位符 2">
            <a:extLst>
              <a:ext uri="{FF2B5EF4-FFF2-40B4-BE49-F238E27FC236}">
                <a16:creationId xmlns:a16="http://schemas.microsoft.com/office/drawing/2014/main" id="{9BBFB8CA-A80F-4BF9-9776-1211B093E0F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0C9A50CA-2E74-432E-AA23-A7E59D6977AE}" type="slidenum">
              <a:rPr lang="zh-CN" altLang="en-US"/>
              <a:pPr eaLnBrk="1" hangingPunct="1"/>
              <a:t>26</a:t>
            </a:fld>
            <a:endParaRPr lang="zh-CN" altLang="en-US">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9682" name="表格 199681">
            <a:extLst>
              <a:ext uri="{FF2B5EF4-FFF2-40B4-BE49-F238E27FC236}">
                <a16:creationId xmlns:a16="http://schemas.microsoft.com/office/drawing/2014/main" id="{B26FC0FC-9180-4C88-88BA-472187B4F916}"/>
              </a:ext>
            </a:extLst>
          </p:cNvPr>
          <p:cNvGraphicFramePr>
            <a:graphicFrameLocks noGrp="1"/>
          </p:cNvGraphicFramePr>
          <p:nvPr/>
        </p:nvGraphicFramePr>
        <p:xfrm>
          <a:off x="485775" y="2851150"/>
          <a:ext cx="7758113" cy="2743201"/>
        </p:xfrm>
        <a:graphic>
          <a:graphicData uri="http://schemas.openxmlformats.org/drawingml/2006/table">
            <a:tbl>
              <a:tblPr/>
              <a:tblGrid>
                <a:gridCol w="1812925">
                  <a:extLst>
                    <a:ext uri="{9D8B030D-6E8A-4147-A177-3AD203B41FA5}">
                      <a16:colId xmlns:a16="http://schemas.microsoft.com/office/drawing/2014/main" val="1321612342"/>
                    </a:ext>
                  </a:extLst>
                </a:gridCol>
                <a:gridCol w="1812925">
                  <a:extLst>
                    <a:ext uri="{9D8B030D-6E8A-4147-A177-3AD203B41FA5}">
                      <a16:colId xmlns:a16="http://schemas.microsoft.com/office/drawing/2014/main" val="3458517912"/>
                    </a:ext>
                  </a:extLst>
                </a:gridCol>
                <a:gridCol w="1814513">
                  <a:extLst>
                    <a:ext uri="{9D8B030D-6E8A-4147-A177-3AD203B41FA5}">
                      <a16:colId xmlns:a16="http://schemas.microsoft.com/office/drawing/2014/main" val="1120701446"/>
                    </a:ext>
                  </a:extLst>
                </a:gridCol>
                <a:gridCol w="2317750">
                  <a:extLst>
                    <a:ext uri="{9D8B030D-6E8A-4147-A177-3AD203B41FA5}">
                      <a16:colId xmlns:a16="http://schemas.microsoft.com/office/drawing/2014/main" val="3516119800"/>
                    </a:ext>
                  </a:extLst>
                </a:gridCol>
              </a:tblGrid>
              <a:tr h="549275">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题目</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总分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1524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1524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26</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题总平均分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3120271140"/>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26-1</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2.64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4">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endParaRPr>
                    </a:p>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6.89</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682455508"/>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26-2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1.64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3788760145"/>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26-3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1.80</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1950623345"/>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26-4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0.81</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3714180341"/>
                  </a:ext>
                </a:extLst>
              </a:tr>
            </a:tbl>
          </a:graphicData>
        </a:graphic>
      </p:graphicFrame>
      <p:sp>
        <p:nvSpPr>
          <p:cNvPr id="29727" name="Rectangle 1">
            <a:extLst>
              <a:ext uri="{FF2B5EF4-FFF2-40B4-BE49-F238E27FC236}">
                <a16:creationId xmlns:a16="http://schemas.microsoft.com/office/drawing/2014/main" id="{C152A42C-73FD-4B55-8692-72C227FF2115}"/>
              </a:ext>
            </a:extLst>
          </p:cNvPr>
          <p:cNvSpPr>
            <a:spLocks noChangeArrowheads="1"/>
          </p:cNvSpPr>
          <p:nvPr/>
        </p:nvSpPr>
        <p:spPr bwMode="auto">
          <a:xfrm>
            <a:off x="755650" y="1268413"/>
            <a:ext cx="61198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2800" b="1">
                <a:solidFill>
                  <a:srgbClr val="000000"/>
                </a:solidFill>
                <a:latin typeface="黑体" panose="02010609060101010101" pitchFamily="49" charset="-122"/>
                <a:ea typeface="黑体" panose="02010609060101010101" pitchFamily="49" charset="-122"/>
              </a:rPr>
              <a:t>第</a:t>
            </a:r>
            <a:r>
              <a:rPr lang="en-US" altLang="zh-CN" sz="2800" b="1">
                <a:solidFill>
                  <a:srgbClr val="000000"/>
                </a:solidFill>
                <a:latin typeface="黑体" panose="02010609060101010101" pitchFamily="49" charset="-122"/>
                <a:ea typeface="黑体" panose="02010609060101010101" pitchFamily="49" charset="-122"/>
              </a:rPr>
              <a:t>26</a:t>
            </a:r>
            <a:r>
              <a:rPr lang="zh-CN" altLang="en-US" sz="2800" b="1">
                <a:solidFill>
                  <a:srgbClr val="000000"/>
                </a:solidFill>
                <a:latin typeface="黑体" panose="02010609060101010101" pitchFamily="49" charset="-122"/>
                <a:ea typeface="黑体" panose="02010609060101010101" pitchFamily="49" charset="-122"/>
              </a:rPr>
              <a:t>题，满分</a:t>
            </a:r>
            <a:r>
              <a:rPr lang="en-US" altLang="zh-CN" sz="2800" b="1">
                <a:solidFill>
                  <a:srgbClr val="000000"/>
                </a:solidFill>
                <a:latin typeface="黑体" panose="02010609060101010101" pitchFamily="49" charset="-122"/>
                <a:ea typeface="黑体" panose="02010609060101010101" pitchFamily="49" charset="-122"/>
              </a:rPr>
              <a:t>14</a:t>
            </a:r>
            <a:r>
              <a:rPr lang="zh-CN" altLang="en-US" sz="2800" b="1">
                <a:solidFill>
                  <a:srgbClr val="000000"/>
                </a:solidFill>
                <a:latin typeface="黑体" panose="02010609060101010101" pitchFamily="49" charset="-122"/>
                <a:ea typeface="黑体" panose="02010609060101010101" pitchFamily="49" charset="-122"/>
              </a:rPr>
              <a:t>分，平均分</a:t>
            </a:r>
            <a:r>
              <a:rPr lang="en-US" altLang="zh-CN" sz="2800" b="1">
                <a:solidFill>
                  <a:srgbClr val="000000"/>
                </a:solidFill>
                <a:latin typeface="黑体" panose="02010609060101010101" pitchFamily="49" charset="-122"/>
                <a:ea typeface="黑体" panose="02010609060101010101" pitchFamily="49" charset="-122"/>
              </a:rPr>
              <a:t>6.89</a:t>
            </a:r>
            <a:endParaRPr lang="en-US" altLang="zh-CN" sz="2800" b="1">
              <a:latin typeface="黑体" panose="02010609060101010101" pitchFamily="49" charset="-122"/>
              <a:ea typeface="黑体" panose="02010609060101010101" pitchFamily="49" charset="-122"/>
            </a:endParaRPr>
          </a:p>
          <a:p>
            <a:r>
              <a:rPr lang="zh-CN" altLang="en-US" sz="1200">
                <a:solidFill>
                  <a:srgbClr val="000000"/>
                </a:solidFill>
                <a:latin typeface="Calibri" panose="020F0502020204030204" pitchFamily="34" charset="0"/>
              </a:rPr>
              <a:t>　</a:t>
            </a:r>
            <a:endParaRPr lang="zh-CN" altLang="en-US"/>
          </a:p>
        </p:txBody>
      </p:sp>
      <p:sp>
        <p:nvSpPr>
          <p:cNvPr id="29728" name="文本框 1">
            <a:extLst>
              <a:ext uri="{FF2B5EF4-FFF2-40B4-BE49-F238E27FC236}">
                <a16:creationId xmlns:a16="http://schemas.microsoft.com/office/drawing/2014/main" id="{FE387A3F-692D-4196-BE9D-CC270EA731E3}"/>
              </a:ext>
            </a:extLst>
          </p:cNvPr>
          <p:cNvSpPr txBox="1">
            <a:spLocks noChangeArrowheads="1"/>
          </p:cNvSpPr>
          <p:nvPr/>
        </p:nvSpPr>
        <p:spPr bwMode="auto">
          <a:xfrm>
            <a:off x="1042988" y="254000"/>
            <a:ext cx="58324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4000">
                <a:solidFill>
                  <a:srgbClr val="FF0000"/>
                </a:solidFill>
                <a:latin typeface="黑体" panose="02010609060101010101" pitchFamily="49" charset="-122"/>
                <a:ea typeface="黑体" panose="02010609060101010101" pitchFamily="49" charset="-122"/>
              </a:rPr>
              <a:t>附：</a:t>
            </a:r>
            <a:r>
              <a:rPr lang="zh-CN" altLang="en-US" sz="4000">
                <a:solidFill>
                  <a:srgbClr val="FF0000"/>
                </a:solidFill>
                <a:latin typeface="黑体" panose="02010609060101010101" pitchFamily="49" charset="-122"/>
                <a:ea typeface="黑体" panose="02010609060101010101" pitchFamily="49" charset="-122"/>
              </a:rPr>
              <a:t>各题平均分</a:t>
            </a:r>
            <a:endParaRPr lang="zh-CN" altLang="zh-CN" sz="4000">
              <a:solidFill>
                <a:srgbClr val="FF0000"/>
              </a:solidFill>
              <a:latin typeface="黑体" panose="02010609060101010101" pitchFamily="49" charset="-122"/>
              <a:ea typeface="黑体" panose="02010609060101010101" pitchFamily="49" charset="-122"/>
            </a:endParaRPr>
          </a:p>
        </p:txBody>
      </p:sp>
      <p:sp>
        <p:nvSpPr>
          <p:cNvPr id="29729" name="日期占位符 1">
            <a:extLst>
              <a:ext uri="{FF2B5EF4-FFF2-40B4-BE49-F238E27FC236}">
                <a16:creationId xmlns:a16="http://schemas.microsoft.com/office/drawing/2014/main" id="{75E9AF32-0038-4A7B-B0C9-0D78A5EE94F7}"/>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F1E30276-312F-4159-A7AB-B3765E703E34}" type="datetime1">
              <a:rPr lang="zh-CN" altLang="en-US" smtClean="0"/>
              <a:pPr eaLnBrk="1" hangingPunct="1"/>
              <a:t>2019/5/9</a:t>
            </a:fld>
            <a:endParaRPr lang="zh-CN" altLang="en-US">
              <a:latin typeface="Calibri" panose="020F0502020204030204" pitchFamily="34" charset="0"/>
            </a:endParaRPr>
          </a:p>
        </p:txBody>
      </p:sp>
      <p:sp>
        <p:nvSpPr>
          <p:cNvPr id="29730" name="灯片编号占位符 2">
            <a:extLst>
              <a:ext uri="{FF2B5EF4-FFF2-40B4-BE49-F238E27FC236}">
                <a16:creationId xmlns:a16="http://schemas.microsoft.com/office/drawing/2014/main" id="{78B8DC5D-B1EB-4784-9554-F40674E7B35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F16EC2B-FF43-476D-A8A7-E61C51477D99}" type="slidenum">
              <a:rPr lang="zh-CN" altLang="en-US"/>
              <a:pPr eaLnBrk="1" hangingPunct="1"/>
              <a:t>27</a:t>
            </a:fld>
            <a:endParaRPr lang="zh-CN" altLang="en-US">
              <a:latin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文本框 1">
            <a:extLst>
              <a:ext uri="{FF2B5EF4-FFF2-40B4-BE49-F238E27FC236}">
                <a16:creationId xmlns:a16="http://schemas.microsoft.com/office/drawing/2014/main" id="{6E928C39-5F60-42FA-80CD-AC33D9FB560F}"/>
              </a:ext>
            </a:extLst>
          </p:cNvPr>
          <p:cNvSpPr txBox="1">
            <a:spLocks noChangeArrowheads="1"/>
          </p:cNvSpPr>
          <p:nvPr/>
        </p:nvSpPr>
        <p:spPr bwMode="auto">
          <a:xfrm>
            <a:off x="684213" y="1441450"/>
            <a:ext cx="7416800" cy="439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Calibri" panose="020F0502020204030204" pitchFamily="34" charset="0"/>
            </a:endParaRPr>
          </a:p>
        </p:txBody>
      </p:sp>
      <p:graphicFrame>
        <p:nvGraphicFramePr>
          <p:cNvPr id="200707" name="表格 200706">
            <a:extLst>
              <a:ext uri="{FF2B5EF4-FFF2-40B4-BE49-F238E27FC236}">
                <a16:creationId xmlns:a16="http://schemas.microsoft.com/office/drawing/2014/main" id="{16E9B6B7-C2F0-4DA2-9629-4ECD2B61BE88}"/>
              </a:ext>
            </a:extLst>
          </p:cNvPr>
          <p:cNvGraphicFramePr>
            <a:graphicFrameLocks noGrp="1"/>
          </p:cNvGraphicFramePr>
          <p:nvPr/>
        </p:nvGraphicFramePr>
        <p:xfrm>
          <a:off x="900113" y="1916113"/>
          <a:ext cx="7200900" cy="3294062"/>
        </p:xfrm>
        <a:graphic>
          <a:graphicData uri="http://schemas.openxmlformats.org/drawingml/2006/table">
            <a:tbl>
              <a:tblPr/>
              <a:tblGrid>
                <a:gridCol w="1798637">
                  <a:extLst>
                    <a:ext uri="{9D8B030D-6E8A-4147-A177-3AD203B41FA5}">
                      <a16:colId xmlns:a16="http://schemas.microsoft.com/office/drawing/2014/main" val="3612098"/>
                    </a:ext>
                  </a:extLst>
                </a:gridCol>
                <a:gridCol w="1800225">
                  <a:extLst>
                    <a:ext uri="{9D8B030D-6E8A-4147-A177-3AD203B41FA5}">
                      <a16:colId xmlns:a16="http://schemas.microsoft.com/office/drawing/2014/main" val="2060042727"/>
                    </a:ext>
                  </a:extLst>
                </a:gridCol>
                <a:gridCol w="1800225">
                  <a:extLst>
                    <a:ext uri="{9D8B030D-6E8A-4147-A177-3AD203B41FA5}">
                      <a16:colId xmlns:a16="http://schemas.microsoft.com/office/drawing/2014/main" val="515640062"/>
                    </a:ext>
                  </a:extLst>
                </a:gridCol>
                <a:gridCol w="1801813">
                  <a:extLst>
                    <a:ext uri="{9D8B030D-6E8A-4147-A177-3AD203B41FA5}">
                      <a16:colId xmlns:a16="http://schemas.microsoft.com/office/drawing/2014/main" val="2197618110"/>
                    </a:ext>
                  </a:extLst>
                </a:gridCol>
              </a:tblGrid>
              <a:tr h="1098550">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题目</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总分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1524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1524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27</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题总平均分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3444442123"/>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27-1</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1.5</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4">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endParaRPr>
                    </a:p>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4.35</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41015612"/>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27-2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1.07</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802942791"/>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27-3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0.91</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1135554558"/>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27-4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0.87</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1654681170"/>
                  </a:ext>
                </a:extLst>
              </a:tr>
            </a:tbl>
          </a:graphicData>
        </a:graphic>
      </p:graphicFrame>
      <p:sp>
        <p:nvSpPr>
          <p:cNvPr id="30752" name="Rectangle 1">
            <a:extLst>
              <a:ext uri="{FF2B5EF4-FFF2-40B4-BE49-F238E27FC236}">
                <a16:creationId xmlns:a16="http://schemas.microsoft.com/office/drawing/2014/main" id="{413CCB68-FFE6-4CB3-A797-9A94F6FCDFE7}"/>
              </a:ext>
            </a:extLst>
          </p:cNvPr>
          <p:cNvSpPr>
            <a:spLocks noChangeArrowheads="1"/>
          </p:cNvSpPr>
          <p:nvPr/>
        </p:nvSpPr>
        <p:spPr bwMode="auto">
          <a:xfrm>
            <a:off x="1023938" y="639763"/>
            <a:ext cx="5756275" cy="80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2800" b="1">
                <a:solidFill>
                  <a:srgbClr val="000000"/>
                </a:solidFill>
                <a:latin typeface="黑体" panose="02010609060101010101" pitchFamily="49" charset="-122"/>
                <a:ea typeface="黑体" panose="02010609060101010101" pitchFamily="49" charset="-122"/>
              </a:rPr>
              <a:t>第</a:t>
            </a:r>
            <a:r>
              <a:rPr lang="en-US" altLang="zh-CN" sz="2800" b="1">
                <a:solidFill>
                  <a:srgbClr val="000000"/>
                </a:solidFill>
                <a:latin typeface="黑体" panose="02010609060101010101" pitchFamily="49" charset="-122"/>
                <a:ea typeface="黑体" panose="02010609060101010101" pitchFamily="49" charset="-122"/>
              </a:rPr>
              <a:t>27</a:t>
            </a:r>
            <a:r>
              <a:rPr lang="zh-CN" altLang="en-US" sz="2800" b="1">
                <a:solidFill>
                  <a:srgbClr val="000000"/>
                </a:solidFill>
                <a:latin typeface="黑体" panose="02010609060101010101" pitchFamily="49" charset="-122"/>
                <a:ea typeface="黑体" panose="02010609060101010101" pitchFamily="49" charset="-122"/>
              </a:rPr>
              <a:t>题，满分</a:t>
            </a:r>
            <a:r>
              <a:rPr lang="en-US" altLang="zh-CN" sz="2800" b="1">
                <a:solidFill>
                  <a:srgbClr val="000000"/>
                </a:solidFill>
                <a:latin typeface="黑体" panose="02010609060101010101" pitchFamily="49" charset="-122"/>
                <a:ea typeface="黑体" panose="02010609060101010101" pitchFamily="49" charset="-122"/>
              </a:rPr>
              <a:t>14</a:t>
            </a:r>
            <a:r>
              <a:rPr lang="zh-CN" altLang="en-US" sz="2800" b="1">
                <a:solidFill>
                  <a:srgbClr val="000000"/>
                </a:solidFill>
                <a:latin typeface="黑体" panose="02010609060101010101" pitchFamily="49" charset="-122"/>
                <a:ea typeface="黑体" panose="02010609060101010101" pitchFamily="49" charset="-122"/>
              </a:rPr>
              <a:t>分，平均分</a:t>
            </a:r>
            <a:r>
              <a:rPr lang="en-US" altLang="zh-CN" sz="2800" b="1">
                <a:solidFill>
                  <a:srgbClr val="000000"/>
                </a:solidFill>
                <a:latin typeface="黑体" panose="02010609060101010101" pitchFamily="49" charset="-122"/>
                <a:ea typeface="黑体" panose="02010609060101010101" pitchFamily="49" charset="-122"/>
              </a:rPr>
              <a:t>4.35</a:t>
            </a:r>
            <a:r>
              <a:rPr lang="zh-CN" altLang="en-US" sz="2800" b="1">
                <a:solidFill>
                  <a:srgbClr val="000000"/>
                </a:solidFill>
                <a:latin typeface="黑体" panose="02010609060101010101" pitchFamily="49" charset="-122"/>
                <a:ea typeface="黑体" panose="02010609060101010101" pitchFamily="49" charset="-122"/>
              </a:rPr>
              <a:t>　</a:t>
            </a:r>
            <a:endParaRPr lang="zh-CN" altLang="en-US" sz="2800" b="1">
              <a:latin typeface="黑体" panose="02010609060101010101" pitchFamily="49" charset="-122"/>
              <a:ea typeface="黑体" panose="02010609060101010101" pitchFamily="49" charset="-122"/>
            </a:endParaRPr>
          </a:p>
          <a:p>
            <a:endParaRPr lang="zh-CN" altLang="en-US"/>
          </a:p>
        </p:txBody>
      </p:sp>
      <p:sp>
        <p:nvSpPr>
          <p:cNvPr id="30753" name="日期占位符 1">
            <a:extLst>
              <a:ext uri="{FF2B5EF4-FFF2-40B4-BE49-F238E27FC236}">
                <a16:creationId xmlns:a16="http://schemas.microsoft.com/office/drawing/2014/main" id="{82F8C408-E565-4E06-B4E6-BD3D3AD4BC37}"/>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543C6B7-56FE-4952-8B6D-2FDA8F5BFDEA}" type="datetime1">
              <a:rPr lang="zh-CN" altLang="en-US" smtClean="0"/>
              <a:pPr eaLnBrk="1" hangingPunct="1"/>
              <a:t>2019/5/9</a:t>
            </a:fld>
            <a:endParaRPr lang="zh-CN" altLang="en-US">
              <a:latin typeface="Calibri" panose="020F0502020204030204" pitchFamily="34" charset="0"/>
            </a:endParaRPr>
          </a:p>
        </p:txBody>
      </p:sp>
      <p:sp>
        <p:nvSpPr>
          <p:cNvPr id="30754" name="灯片编号占位符 2">
            <a:extLst>
              <a:ext uri="{FF2B5EF4-FFF2-40B4-BE49-F238E27FC236}">
                <a16:creationId xmlns:a16="http://schemas.microsoft.com/office/drawing/2014/main" id="{67A40338-2A40-4763-9486-A7802ADE8AD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61904DC-7292-493B-90E6-B96A75537733}" type="slidenum">
              <a:rPr lang="zh-CN" altLang="en-US"/>
              <a:pPr eaLnBrk="1" hangingPunct="1"/>
              <a:t>28</a:t>
            </a:fld>
            <a:endParaRPr lang="zh-CN" altLang="en-US">
              <a:latin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1730" name="表格 201729">
            <a:extLst>
              <a:ext uri="{FF2B5EF4-FFF2-40B4-BE49-F238E27FC236}">
                <a16:creationId xmlns:a16="http://schemas.microsoft.com/office/drawing/2014/main" id="{B7E628FB-518F-4448-9C43-036CD00C9273}"/>
              </a:ext>
            </a:extLst>
          </p:cNvPr>
          <p:cNvGraphicFramePr>
            <a:graphicFrameLocks noGrp="1"/>
          </p:cNvGraphicFramePr>
          <p:nvPr/>
        </p:nvGraphicFramePr>
        <p:xfrm>
          <a:off x="1042988" y="2205038"/>
          <a:ext cx="6769100" cy="3292475"/>
        </p:xfrm>
        <a:graphic>
          <a:graphicData uri="http://schemas.openxmlformats.org/drawingml/2006/table">
            <a:tbl>
              <a:tblPr/>
              <a:tblGrid>
                <a:gridCol w="1692275">
                  <a:extLst>
                    <a:ext uri="{9D8B030D-6E8A-4147-A177-3AD203B41FA5}">
                      <a16:colId xmlns:a16="http://schemas.microsoft.com/office/drawing/2014/main" val="1572763174"/>
                    </a:ext>
                  </a:extLst>
                </a:gridCol>
                <a:gridCol w="1692275">
                  <a:extLst>
                    <a:ext uri="{9D8B030D-6E8A-4147-A177-3AD203B41FA5}">
                      <a16:colId xmlns:a16="http://schemas.microsoft.com/office/drawing/2014/main" val="3137342785"/>
                    </a:ext>
                  </a:extLst>
                </a:gridCol>
                <a:gridCol w="1692275">
                  <a:extLst>
                    <a:ext uri="{9D8B030D-6E8A-4147-A177-3AD203B41FA5}">
                      <a16:colId xmlns:a16="http://schemas.microsoft.com/office/drawing/2014/main" val="1315698505"/>
                    </a:ext>
                  </a:extLst>
                </a:gridCol>
                <a:gridCol w="1692275">
                  <a:extLst>
                    <a:ext uri="{9D8B030D-6E8A-4147-A177-3AD203B41FA5}">
                      <a16:colId xmlns:a16="http://schemas.microsoft.com/office/drawing/2014/main" val="558916920"/>
                    </a:ext>
                  </a:extLst>
                </a:gridCol>
              </a:tblGrid>
              <a:tr h="1096963">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题目</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总分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1524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1524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28</a:t>
                      </a:r>
                      <a:r>
                        <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题总平均分</a:t>
                      </a:r>
                      <a:endParaRPr kumimoji="0" lang="zh-CN" altLang="en-US"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653730070"/>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28-1</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1.33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4">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endParaRPr>
                    </a:p>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3.63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4096212457"/>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28-2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0.52</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593880003"/>
                  </a:ext>
                </a:extLst>
              </a:tr>
              <a:tr h="549275">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28-3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3</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0.79</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1434458019"/>
                  </a:ext>
                </a:extLst>
              </a:tr>
              <a:tr h="547688">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28-4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rPr>
                        <a:t>     0.99</a:t>
                      </a:r>
                      <a:endParaRPr kumimoji="0" lang="zh-CN" altLang="zh-CN" sz="24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3820289815"/>
                  </a:ext>
                </a:extLst>
              </a:tr>
            </a:tbl>
          </a:graphicData>
        </a:graphic>
      </p:graphicFrame>
      <p:sp>
        <p:nvSpPr>
          <p:cNvPr id="31775" name="Rectangle 1">
            <a:extLst>
              <a:ext uri="{FF2B5EF4-FFF2-40B4-BE49-F238E27FC236}">
                <a16:creationId xmlns:a16="http://schemas.microsoft.com/office/drawing/2014/main" id="{2ED484C9-A6D5-4104-85F0-AD56E7A5CCEF}"/>
              </a:ext>
            </a:extLst>
          </p:cNvPr>
          <p:cNvSpPr>
            <a:spLocks noChangeArrowheads="1"/>
          </p:cNvSpPr>
          <p:nvPr/>
        </p:nvSpPr>
        <p:spPr bwMode="auto">
          <a:xfrm>
            <a:off x="755650" y="981075"/>
            <a:ext cx="58578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2800" b="1">
                <a:solidFill>
                  <a:srgbClr val="000000"/>
                </a:solidFill>
                <a:latin typeface="黑体" panose="02010609060101010101" pitchFamily="49" charset="-122"/>
                <a:ea typeface="黑体" panose="02010609060101010101" pitchFamily="49" charset="-122"/>
              </a:rPr>
              <a:t>第</a:t>
            </a:r>
            <a:r>
              <a:rPr lang="en-US" altLang="zh-CN" sz="2800" b="1">
                <a:solidFill>
                  <a:srgbClr val="000000"/>
                </a:solidFill>
                <a:latin typeface="黑体" panose="02010609060101010101" pitchFamily="49" charset="-122"/>
                <a:ea typeface="黑体" panose="02010609060101010101" pitchFamily="49" charset="-122"/>
              </a:rPr>
              <a:t>28</a:t>
            </a:r>
            <a:r>
              <a:rPr lang="zh-CN" altLang="en-US" sz="2800" b="1">
                <a:solidFill>
                  <a:srgbClr val="000000"/>
                </a:solidFill>
                <a:latin typeface="黑体" panose="02010609060101010101" pitchFamily="49" charset="-122"/>
                <a:ea typeface="黑体" panose="02010609060101010101" pitchFamily="49" charset="-122"/>
              </a:rPr>
              <a:t>题，满分</a:t>
            </a:r>
            <a:r>
              <a:rPr lang="en-US" altLang="zh-CN" sz="2800" b="1">
                <a:solidFill>
                  <a:srgbClr val="000000"/>
                </a:solidFill>
                <a:latin typeface="黑体" panose="02010609060101010101" pitchFamily="49" charset="-122"/>
                <a:ea typeface="黑体" panose="02010609060101010101" pitchFamily="49" charset="-122"/>
              </a:rPr>
              <a:t>15</a:t>
            </a:r>
            <a:r>
              <a:rPr lang="zh-CN" altLang="en-US" sz="2800" b="1">
                <a:solidFill>
                  <a:srgbClr val="000000"/>
                </a:solidFill>
                <a:latin typeface="黑体" panose="02010609060101010101" pitchFamily="49" charset="-122"/>
                <a:ea typeface="黑体" panose="02010609060101010101" pitchFamily="49" charset="-122"/>
              </a:rPr>
              <a:t>分，平均分</a:t>
            </a:r>
            <a:r>
              <a:rPr lang="en-US" altLang="zh-CN" sz="2800" b="1">
                <a:solidFill>
                  <a:srgbClr val="000000"/>
                </a:solidFill>
                <a:latin typeface="黑体" panose="02010609060101010101" pitchFamily="49" charset="-122"/>
                <a:ea typeface="黑体" panose="02010609060101010101" pitchFamily="49" charset="-122"/>
              </a:rPr>
              <a:t>3.63</a:t>
            </a:r>
            <a:r>
              <a:rPr lang="zh-CN" altLang="en-US" sz="2400" b="1">
                <a:solidFill>
                  <a:srgbClr val="000000"/>
                </a:solidFill>
                <a:latin typeface="黑体" panose="02010609060101010101" pitchFamily="49" charset="-122"/>
                <a:ea typeface="黑体" panose="02010609060101010101" pitchFamily="49" charset="-122"/>
              </a:rPr>
              <a:t>　</a:t>
            </a:r>
            <a:r>
              <a:rPr lang="zh-CN" altLang="en-US" sz="1200">
                <a:solidFill>
                  <a:srgbClr val="000000"/>
                </a:solidFill>
                <a:latin typeface="Calibri" panose="020F0502020204030204" pitchFamily="34" charset="0"/>
              </a:rPr>
              <a:t>　</a:t>
            </a:r>
            <a:endParaRPr lang="zh-CN" altLang="en-US"/>
          </a:p>
        </p:txBody>
      </p:sp>
      <p:sp>
        <p:nvSpPr>
          <p:cNvPr id="31776" name="日期占位符 1">
            <a:extLst>
              <a:ext uri="{FF2B5EF4-FFF2-40B4-BE49-F238E27FC236}">
                <a16:creationId xmlns:a16="http://schemas.microsoft.com/office/drawing/2014/main" id="{05748460-EEF3-4ABA-97C4-7A3F642FA2BA}"/>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3CBC14D8-1491-4E32-92AC-86E9D8A145B8}" type="datetime1">
              <a:rPr lang="zh-CN" altLang="en-US" smtClean="0"/>
              <a:pPr eaLnBrk="1" hangingPunct="1"/>
              <a:t>2019/5/9</a:t>
            </a:fld>
            <a:endParaRPr lang="zh-CN" altLang="en-US">
              <a:latin typeface="Calibri" panose="020F0502020204030204" pitchFamily="34" charset="0"/>
            </a:endParaRPr>
          </a:p>
        </p:txBody>
      </p:sp>
      <p:sp>
        <p:nvSpPr>
          <p:cNvPr id="31777" name="灯片编号占位符 2">
            <a:extLst>
              <a:ext uri="{FF2B5EF4-FFF2-40B4-BE49-F238E27FC236}">
                <a16:creationId xmlns:a16="http://schemas.microsoft.com/office/drawing/2014/main" id="{E609BB36-DCE3-42C3-9239-F272692BE7C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E37AF7A8-F303-4073-87EA-FF41A65C7DD0}" type="slidenum">
              <a:rPr lang="zh-CN" altLang="en-US"/>
              <a:pPr eaLnBrk="1" hangingPunct="1"/>
              <a:t>29</a:t>
            </a:fld>
            <a:endParaRPr lang="zh-CN" altLang="en-US">
              <a:latin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9623" name="内容占位符 99622">
            <a:extLst>
              <a:ext uri="{FF2B5EF4-FFF2-40B4-BE49-F238E27FC236}">
                <a16:creationId xmlns:a16="http://schemas.microsoft.com/office/drawing/2014/main" id="{27C8504E-24F0-42AC-8CC4-705DB8E020AD}"/>
              </a:ext>
            </a:extLst>
          </p:cNvPr>
          <p:cNvGraphicFramePr>
            <a:graphicFrameLocks noGrp="1"/>
          </p:cNvGraphicFramePr>
          <p:nvPr>
            <p:ph/>
          </p:nvPr>
        </p:nvGraphicFramePr>
        <p:xfrm>
          <a:off x="219075" y="627063"/>
          <a:ext cx="8924925" cy="2973517"/>
        </p:xfrm>
        <a:graphic>
          <a:graphicData uri="http://schemas.openxmlformats.org/drawingml/2006/table">
            <a:tbl>
              <a:tblPr/>
              <a:tblGrid>
                <a:gridCol w="1000125">
                  <a:extLst>
                    <a:ext uri="{9D8B030D-6E8A-4147-A177-3AD203B41FA5}">
                      <a16:colId xmlns:a16="http://schemas.microsoft.com/office/drawing/2014/main" val="20000"/>
                    </a:ext>
                  </a:extLst>
                </a:gridCol>
                <a:gridCol w="1085850">
                  <a:extLst>
                    <a:ext uri="{9D8B030D-6E8A-4147-A177-3AD203B41FA5}">
                      <a16:colId xmlns:a16="http://schemas.microsoft.com/office/drawing/2014/main" val="20001"/>
                    </a:ext>
                  </a:extLst>
                </a:gridCol>
                <a:gridCol w="1430338">
                  <a:extLst>
                    <a:ext uri="{9D8B030D-6E8A-4147-A177-3AD203B41FA5}">
                      <a16:colId xmlns:a16="http://schemas.microsoft.com/office/drawing/2014/main" val="20002"/>
                    </a:ext>
                  </a:extLst>
                </a:gridCol>
                <a:gridCol w="1122362">
                  <a:extLst>
                    <a:ext uri="{9D8B030D-6E8A-4147-A177-3AD203B41FA5}">
                      <a16:colId xmlns:a16="http://schemas.microsoft.com/office/drawing/2014/main" val="20003"/>
                    </a:ext>
                  </a:extLst>
                </a:gridCol>
                <a:gridCol w="1414463">
                  <a:extLst>
                    <a:ext uri="{9D8B030D-6E8A-4147-A177-3AD203B41FA5}">
                      <a16:colId xmlns:a16="http://schemas.microsoft.com/office/drawing/2014/main" val="20004"/>
                    </a:ext>
                  </a:extLst>
                </a:gridCol>
                <a:gridCol w="898525">
                  <a:extLst>
                    <a:ext uri="{9D8B030D-6E8A-4147-A177-3AD203B41FA5}">
                      <a16:colId xmlns:a16="http://schemas.microsoft.com/office/drawing/2014/main" val="20005"/>
                    </a:ext>
                  </a:extLst>
                </a:gridCol>
                <a:gridCol w="979487">
                  <a:extLst>
                    <a:ext uri="{9D8B030D-6E8A-4147-A177-3AD203B41FA5}">
                      <a16:colId xmlns:a16="http://schemas.microsoft.com/office/drawing/2014/main" val="20006"/>
                    </a:ext>
                  </a:extLst>
                </a:gridCol>
                <a:gridCol w="993775">
                  <a:extLst>
                    <a:ext uri="{9D8B030D-6E8A-4147-A177-3AD203B41FA5}">
                      <a16:colId xmlns:a16="http://schemas.microsoft.com/office/drawing/2014/main" val="20007"/>
                    </a:ext>
                  </a:extLst>
                </a:gridCol>
              </a:tblGrid>
              <a:tr h="700965">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zh-CN" altLang="en-US" sz="2000" b="1" dirty="0">
                          <a:solidFill>
                            <a:srgbClr val="000000"/>
                          </a:solidFill>
                          <a:latin typeface="Calibri" panose="020F0502020204030204" pitchFamily="34" charset="0"/>
                        </a:rPr>
                        <a:t>年份</a:t>
                      </a:r>
                      <a:endParaRPr lang="zh-CN" altLang="en-US" sz="2000" b="1" dirty="0">
                        <a:latin typeface="Calibri" panose="020F0502020204030204" pitchFamily="34" charset="0"/>
                      </a:endParaRPr>
                    </a:p>
                  </a:txBody>
                  <a:tcPr marT="45715" marB="45715">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gridSpan="2">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2018</a:t>
                      </a:r>
                      <a:r>
                        <a:rPr lang="zh-CN" altLang="en-US" sz="2000" b="1" dirty="0">
                          <a:solidFill>
                            <a:srgbClr val="000000"/>
                          </a:solidFill>
                          <a:latin typeface="Calibri" panose="020F0502020204030204" pitchFamily="34" charset="0"/>
                        </a:rPr>
                        <a:t>全国卷（</a:t>
                      </a:r>
                      <a:r>
                        <a:rPr lang="en-US" altLang="zh-CN" sz="2000" b="1">
                          <a:solidFill>
                            <a:srgbClr val="000000"/>
                          </a:solidFill>
                          <a:latin typeface="Calibri" panose="020F0502020204030204" pitchFamily="34" charset="0"/>
                        </a:rPr>
                        <a:t>15</a:t>
                      </a:r>
                      <a:r>
                        <a:rPr lang="zh-CN" altLang="en-US" sz="2000" b="1" dirty="0">
                          <a:solidFill>
                            <a:srgbClr val="000000"/>
                          </a:solidFill>
                          <a:latin typeface="Calibri" panose="020F0502020204030204" pitchFamily="34" charset="0"/>
                        </a:rPr>
                        <a:t>分）</a:t>
                      </a:r>
                      <a:r>
                        <a:rPr lang="en-US" altLang="zh-CN" sz="2000" b="1">
                          <a:solidFill>
                            <a:srgbClr val="000000"/>
                          </a:solidFill>
                          <a:latin typeface="Calibri" panose="020F0502020204030204" pitchFamily="34" charset="0"/>
                        </a:rPr>
                        <a:t>P=0.515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2">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2017</a:t>
                      </a:r>
                      <a:r>
                        <a:rPr lang="zh-CN" altLang="en-US" sz="2000" b="1" dirty="0">
                          <a:solidFill>
                            <a:srgbClr val="000000"/>
                          </a:solidFill>
                          <a:latin typeface="Calibri" panose="020F0502020204030204" pitchFamily="34" charset="0"/>
                        </a:rPr>
                        <a:t>全国卷（</a:t>
                      </a:r>
                      <a:r>
                        <a:rPr lang="en-US" altLang="zh-CN" sz="2000" b="1">
                          <a:solidFill>
                            <a:srgbClr val="000000"/>
                          </a:solidFill>
                          <a:latin typeface="Calibri" panose="020F0502020204030204" pitchFamily="34" charset="0"/>
                        </a:rPr>
                        <a:t>15</a:t>
                      </a:r>
                      <a:r>
                        <a:rPr lang="zh-CN" altLang="en-US" sz="2000" b="1" dirty="0">
                          <a:solidFill>
                            <a:srgbClr val="000000"/>
                          </a:solidFill>
                          <a:latin typeface="Calibri" panose="020F0502020204030204" pitchFamily="34" charset="0"/>
                        </a:rPr>
                        <a:t>分）</a:t>
                      </a:r>
                      <a:r>
                        <a:rPr lang="en-US" altLang="zh-CN" sz="2000" b="1">
                          <a:solidFill>
                            <a:srgbClr val="000000"/>
                          </a:solidFill>
                          <a:latin typeface="Calibri" panose="020F0502020204030204" pitchFamily="34" charset="0"/>
                        </a:rPr>
                        <a:t>P=0.33</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R w="127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gridSpan="3">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2016</a:t>
                      </a:r>
                      <a:r>
                        <a:rPr lang="zh-CN" altLang="en-US" sz="2000" b="1" dirty="0">
                          <a:solidFill>
                            <a:srgbClr val="000000"/>
                          </a:solidFill>
                          <a:latin typeface="Calibri" panose="020F0502020204030204" pitchFamily="34" charset="0"/>
                        </a:rPr>
                        <a:t>全国卷（</a:t>
                      </a:r>
                      <a:r>
                        <a:rPr lang="en-US" altLang="zh-CN" sz="2000" b="1">
                          <a:solidFill>
                            <a:srgbClr val="000000"/>
                          </a:solidFill>
                          <a:latin typeface="Calibri" panose="020F0502020204030204" pitchFamily="34" charset="0"/>
                        </a:rPr>
                        <a:t>15</a:t>
                      </a:r>
                      <a:r>
                        <a:rPr lang="zh-CN" altLang="en-US" sz="2000" b="1" dirty="0">
                          <a:solidFill>
                            <a:srgbClr val="000000"/>
                          </a:solidFill>
                          <a:latin typeface="Calibri" panose="020F0502020204030204" pitchFamily="34" charset="0"/>
                        </a:rPr>
                        <a:t>分）</a:t>
                      </a:r>
                      <a:r>
                        <a:rPr lang="en-US" altLang="zh-CN" sz="2000" b="1">
                          <a:solidFill>
                            <a:srgbClr val="000000"/>
                          </a:solidFill>
                          <a:latin typeface="Calibri" panose="020F0502020204030204" pitchFamily="34" charset="0"/>
                        </a:rPr>
                        <a:t>P=0.378</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xBody>
                    <a:bodyPr/>
                    <a:lstStyle/>
                    <a:p>
                      <a:endParaRPr lang="zh-CN"/>
                    </a:p>
                  </a:txBody>
                  <a:tcP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xBody>
                    <a:bodyPr/>
                    <a:lstStyle/>
                    <a:p>
                      <a:endParaRPr lang="zh-CN"/>
                    </a:p>
                  </a:txBody>
                  <a:tcPr>
                    <a:lnR w="25400" cap="flat" cmpd="sng">
                      <a:solidFill>
                        <a:srgbClr val="000000"/>
                      </a:solidFill>
                      <a:prstDash val="solid"/>
                      <a:headEnd type="none" w="med" len="med"/>
                      <a:tailEnd type="none" w="med" len="med"/>
                    </a:lnR>
                    <a:lnT w="254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extLst>
                  <a:ext uri="{0D108BD9-81ED-4DB2-BD59-A6C34878D82A}">
                    <a16:rowId xmlns:a16="http://schemas.microsoft.com/office/drawing/2014/main" val="10000"/>
                  </a:ext>
                </a:extLst>
              </a:tr>
              <a:tr h="700965">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zh-CN" altLang="en-US" sz="2000" b="1" dirty="0">
                          <a:solidFill>
                            <a:srgbClr val="000000"/>
                          </a:solidFill>
                          <a:latin typeface="Calibri" panose="020F0502020204030204" pitchFamily="34" charset="0"/>
                        </a:rPr>
                        <a:t>题号</a:t>
                      </a:r>
                      <a:endParaRPr lang="zh-CN" altLang="en-US" sz="2000" b="1" dirty="0">
                        <a:latin typeface="Calibri" panose="020F0502020204030204" pitchFamily="34" charset="0"/>
                      </a:endParaRPr>
                    </a:p>
                  </a:txBody>
                  <a:tcPr marT="45715" marB="45715">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35</a:t>
                      </a:r>
                      <a:r>
                        <a:rPr lang="zh-CN" altLang="en-US" sz="2000" b="1" dirty="0">
                          <a:solidFill>
                            <a:srgbClr val="000000"/>
                          </a:solidFill>
                          <a:latin typeface="Calibri" panose="020F0502020204030204" pitchFamily="34" charset="0"/>
                        </a:rPr>
                        <a:t>结构</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36</a:t>
                      </a:r>
                      <a:r>
                        <a:rPr lang="zh-CN" altLang="en-US" sz="2000" b="1" dirty="0">
                          <a:solidFill>
                            <a:srgbClr val="000000"/>
                          </a:solidFill>
                          <a:latin typeface="Calibri" panose="020F0502020204030204" pitchFamily="34" charset="0"/>
                        </a:rPr>
                        <a:t>有机</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35</a:t>
                      </a:r>
                      <a:r>
                        <a:rPr lang="zh-CN" altLang="en-US" sz="2000" b="1" dirty="0">
                          <a:solidFill>
                            <a:srgbClr val="000000"/>
                          </a:solidFill>
                          <a:latin typeface="Calibri" panose="020F0502020204030204" pitchFamily="34" charset="0"/>
                        </a:rPr>
                        <a:t>结构</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36</a:t>
                      </a:r>
                      <a:r>
                        <a:rPr lang="zh-CN" altLang="en-US" sz="2000" b="1" dirty="0">
                          <a:solidFill>
                            <a:srgbClr val="000000"/>
                          </a:solidFill>
                          <a:latin typeface="Calibri" panose="020F0502020204030204" pitchFamily="34" charset="0"/>
                        </a:rPr>
                        <a:t>有机</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36</a:t>
                      </a:r>
                      <a:r>
                        <a:rPr lang="zh-CN" altLang="en-US" sz="2000" b="1" dirty="0">
                          <a:solidFill>
                            <a:srgbClr val="000000"/>
                          </a:solidFill>
                          <a:latin typeface="Calibri" panose="020F0502020204030204" pitchFamily="34" charset="0"/>
                        </a:rPr>
                        <a:t>技术</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37</a:t>
                      </a:r>
                      <a:r>
                        <a:rPr lang="zh-CN" altLang="en-US" sz="2000" b="1" dirty="0">
                          <a:solidFill>
                            <a:srgbClr val="000000"/>
                          </a:solidFill>
                          <a:latin typeface="Calibri" panose="020F0502020204030204" pitchFamily="34" charset="0"/>
                        </a:rPr>
                        <a:t>结构</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38</a:t>
                      </a:r>
                      <a:r>
                        <a:rPr lang="zh-CN" altLang="en-US" sz="2000" b="1" dirty="0">
                          <a:solidFill>
                            <a:srgbClr val="000000"/>
                          </a:solidFill>
                          <a:latin typeface="Calibri" panose="020F0502020204030204" pitchFamily="34" charset="0"/>
                        </a:rPr>
                        <a:t>有机</a:t>
                      </a:r>
                      <a:endParaRPr lang="zh-CN" altLang="en-US" sz="2000" b="1" dirty="0">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3979">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zh-CN" altLang="en-US" sz="2000" b="1" dirty="0">
                          <a:solidFill>
                            <a:srgbClr val="000000"/>
                          </a:solidFill>
                          <a:latin typeface="Calibri" panose="020F0502020204030204" pitchFamily="34" charset="0"/>
                        </a:rPr>
                        <a:t>题总分</a:t>
                      </a:r>
                      <a:endParaRPr lang="zh-CN" altLang="en-US" sz="2000" b="1" dirty="0">
                        <a:latin typeface="Calibri" panose="020F0502020204030204" pitchFamily="34" charset="0"/>
                      </a:endParaRPr>
                    </a:p>
                  </a:txBody>
                  <a:tcPr marT="45715" marB="45715">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15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1596">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zh-CN" altLang="en-US" sz="2000" b="1" dirty="0">
                          <a:solidFill>
                            <a:srgbClr val="000000"/>
                          </a:solidFill>
                          <a:latin typeface="Calibri" panose="020F0502020204030204" pitchFamily="34" charset="0"/>
                        </a:rPr>
                        <a:t>平均分</a:t>
                      </a:r>
                      <a:endParaRPr lang="zh-CN" altLang="en-US" sz="2000" b="1" dirty="0">
                        <a:latin typeface="Calibri" panose="020F0502020204030204" pitchFamily="34" charset="0"/>
                      </a:endParaRPr>
                    </a:p>
                  </a:txBody>
                  <a:tcPr marT="45715" marB="45715">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chemeClr val="tx2"/>
                          </a:solidFill>
                          <a:latin typeface="Calibri" panose="020F0502020204030204" pitchFamily="34" charset="0"/>
                        </a:rPr>
                        <a:t>6.15</a:t>
                      </a: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chemeClr val="tx2"/>
                          </a:solidFill>
                          <a:latin typeface="Calibri" panose="020F0502020204030204" pitchFamily="34" charset="0"/>
                        </a:rPr>
                        <a:t>8.07</a:t>
                      </a: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4.81</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4.97</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2.50</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8.32</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5.52</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5882">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zh-CN" altLang="en-US" sz="2000" b="1" dirty="0">
                          <a:solidFill>
                            <a:srgbClr val="000000"/>
                          </a:solidFill>
                          <a:latin typeface="Calibri" panose="020F0502020204030204" pitchFamily="34" charset="0"/>
                        </a:rPr>
                        <a:t>难度</a:t>
                      </a:r>
                      <a:endParaRPr lang="zh-CN" altLang="en-US" sz="2000" b="1" dirty="0">
                        <a:latin typeface="Calibri" panose="020F0502020204030204" pitchFamily="34" charset="0"/>
                      </a:endParaRPr>
                    </a:p>
                  </a:txBody>
                  <a:tcPr marT="45715" marB="45715">
                    <a:lnL w="254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FF"/>
                          </a:solidFill>
                          <a:latin typeface="Calibri" panose="020F0502020204030204" pitchFamily="34" charset="0"/>
                        </a:rPr>
                        <a:t>0.410</a:t>
                      </a: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FF"/>
                          </a:solidFill>
                          <a:latin typeface="Calibri" panose="020F0502020204030204" pitchFamily="34" charset="0"/>
                        </a:rPr>
                        <a:t>0.538</a:t>
                      </a: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0.321</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defTabSz="0" eaLnBrk="0" hangingPunct="0">
                        <a:spcBef>
                          <a:spcPct val="0"/>
                        </a:spcBef>
                        <a:buClrTx/>
                        <a:buNone/>
                        <a:tabLst>
                          <a:tab pos="446405" algn="l"/>
                        </a:tabLst>
                      </a:pPr>
                      <a:r>
                        <a:rPr lang="en-US" altLang="zh-CN" sz="2000" b="1">
                          <a:latin typeface="Calibri" panose="020F0502020204030204" pitchFamily="34" charset="0"/>
                        </a:rPr>
                        <a:t>0.331</a:t>
                      </a: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0.170</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0.555</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Font typeface="Wingdings" panose="05000000000000000000" pitchFamily="2" charset="2"/>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tx2"/>
                        </a:buClr>
                        <a:buSzPct val="85000"/>
                        <a:buFont typeface="Wingdings" panose="05000000000000000000" pitchFamily="2" charset="2"/>
                        <a:buChar char="Ø"/>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95000"/>
                        <a:buFont typeface="Wingdings" panose="05000000000000000000" pitchFamily="2" charset="2"/>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tx2"/>
                        </a:buClr>
                        <a:buSzPct val="90000"/>
                        <a:buFont typeface="Wingdings" panose="05000000000000000000" pitchFamily="2" charset="2"/>
                        <a:buChar char="Ø"/>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Font typeface="Wingdings 2" pitchFamily="18" charset="2"/>
                        <a:buChar char="¡"/>
                        <a:defRPr sz="1800" b="0" i="0" u="none" kern="1200" baseline="0">
                          <a:solidFill>
                            <a:schemeClr val="tx1"/>
                          </a:solidFill>
                          <a:latin typeface="Arial" panose="020B0604020202020204" pitchFamily="34" charset="0"/>
                          <a:ea typeface="宋体" panose="02010600030101010101" pitchFamily="2" charset="-122"/>
                        </a:defRPr>
                      </a:lvl5pPr>
                    </a:lstStyle>
                    <a:p>
                      <a:pPr lvl="0" eaLnBrk="0" hangingPunct="0">
                        <a:spcBef>
                          <a:spcPct val="0"/>
                        </a:spcBef>
                        <a:buClrTx/>
                        <a:buNone/>
                      </a:pPr>
                      <a:r>
                        <a:rPr lang="en-US" altLang="zh-CN" sz="2000" b="1">
                          <a:solidFill>
                            <a:srgbClr val="000000"/>
                          </a:solidFill>
                          <a:latin typeface="Calibri" panose="020F0502020204030204" pitchFamily="34" charset="0"/>
                        </a:rPr>
                        <a:t>0.368</a:t>
                      </a:r>
                      <a:endParaRPr lang="en-US" altLang="zh-CN" sz="2000" b="1">
                        <a:latin typeface="Calibri" panose="020F0502020204030204" pitchFamily="34" charset="0"/>
                      </a:endParaRPr>
                    </a:p>
                  </a:txBody>
                  <a:tcPr marT="45715" marB="45715">
                    <a:lnL w="12700" cap="flat" cmpd="sng">
                      <a:solidFill>
                        <a:srgbClr val="000000"/>
                      </a:solidFill>
                      <a:prstDash val="solid"/>
                      <a:headEnd type="none" w="med" len="med"/>
                      <a:tailEnd type="none" w="med" len="med"/>
                    </a:lnL>
                    <a:lnR w="254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254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174" name="矩形 99616">
            <a:extLst>
              <a:ext uri="{FF2B5EF4-FFF2-40B4-BE49-F238E27FC236}">
                <a16:creationId xmlns:a16="http://schemas.microsoft.com/office/drawing/2014/main" id="{6026E73E-2628-4317-AF68-45C63EC3CD75}"/>
              </a:ext>
            </a:extLst>
          </p:cNvPr>
          <p:cNvSpPr>
            <a:spLocks noRot="1" noChangeArrowheads="1"/>
          </p:cNvSpPr>
          <p:nvPr/>
        </p:nvSpPr>
        <p:spPr bwMode="auto">
          <a:xfrm>
            <a:off x="0" y="3592513"/>
            <a:ext cx="9144000" cy="211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Clr>
                <a:schemeClr val="hlink"/>
              </a:buClr>
              <a:buFont typeface="Wingdings" panose="05000000000000000000" pitchFamily="2" charset="2"/>
              <a:buChar char="§"/>
            </a:pPr>
            <a:r>
              <a:rPr lang="zh-CN" altLang="en-US" sz="2400" b="1">
                <a:solidFill>
                  <a:srgbClr val="FF0000"/>
                </a:solidFill>
                <a:latin typeface="宋体" panose="02010600030101010101" pitchFamily="2" charset="-122"/>
              </a:rPr>
              <a:t>统计结果分析：难度以</a:t>
            </a:r>
            <a:r>
              <a:rPr lang="en-US" altLang="zh-CN" sz="2400" b="1">
                <a:solidFill>
                  <a:srgbClr val="FF0000"/>
                </a:solidFill>
                <a:latin typeface="宋体" panose="02010600030101010101" pitchFamily="2" charset="-122"/>
              </a:rPr>
              <a:t>P&gt;0.7</a:t>
            </a:r>
            <a:r>
              <a:rPr lang="zh-CN" altLang="en-US" sz="2400" b="1">
                <a:solidFill>
                  <a:srgbClr val="FF0000"/>
                </a:solidFill>
                <a:latin typeface="宋体" panose="02010600030101010101" pitchFamily="2" charset="-122"/>
              </a:rPr>
              <a:t>为容易，</a:t>
            </a:r>
            <a:r>
              <a:rPr lang="en-US" altLang="zh-CN" sz="2400" b="1">
                <a:solidFill>
                  <a:srgbClr val="FF0000"/>
                </a:solidFill>
                <a:latin typeface="宋体" panose="02010600030101010101" pitchFamily="2" charset="-122"/>
              </a:rPr>
              <a:t>P&lt;0.4</a:t>
            </a:r>
            <a:r>
              <a:rPr lang="zh-CN" altLang="en-US" sz="2400" b="1">
                <a:solidFill>
                  <a:srgbClr val="FF0000"/>
                </a:solidFill>
                <a:latin typeface="宋体" panose="02010600030101010101" pitchFamily="2" charset="-122"/>
              </a:rPr>
              <a:t>为难， </a:t>
            </a:r>
            <a:r>
              <a:rPr lang="en-US" altLang="zh-CN" sz="2400" b="1">
                <a:solidFill>
                  <a:srgbClr val="FF0000"/>
                </a:solidFill>
                <a:latin typeface="宋体" panose="02010600030101010101" pitchFamily="2" charset="-122"/>
              </a:rPr>
              <a:t>0.7&gt;P&gt;0.4</a:t>
            </a:r>
            <a:r>
              <a:rPr lang="zh-CN" altLang="en-US" sz="2400" b="1">
                <a:solidFill>
                  <a:srgbClr val="FF0000"/>
                </a:solidFill>
                <a:latin typeface="宋体" panose="02010600030101010101" pitchFamily="2" charset="-122"/>
              </a:rPr>
              <a:t>为中等难度</a:t>
            </a:r>
          </a:p>
          <a:p>
            <a:pPr eaLnBrk="1" hangingPunct="1">
              <a:spcBef>
                <a:spcPct val="20000"/>
              </a:spcBef>
              <a:buClr>
                <a:schemeClr val="hlink"/>
              </a:buClr>
              <a:buFont typeface="Wingdings" panose="05000000000000000000" pitchFamily="2" charset="2"/>
              <a:buChar char="§"/>
            </a:pPr>
            <a:r>
              <a:rPr lang="en-US" altLang="zh-CN" sz="2400" b="1">
                <a:solidFill>
                  <a:srgbClr val="FF0000"/>
                </a:solidFill>
                <a:latin typeface="宋体" panose="02010600030101010101" pitchFamily="2" charset="-122"/>
              </a:rPr>
              <a:t>2018</a:t>
            </a:r>
            <a:r>
              <a:rPr lang="zh-CN" altLang="en-US" sz="2400" b="1">
                <a:solidFill>
                  <a:srgbClr val="FF0000"/>
                </a:solidFill>
                <a:latin typeface="宋体" panose="02010600030101010101" pitchFamily="2" charset="-122"/>
              </a:rPr>
              <a:t>年化学非选择题</a:t>
            </a:r>
            <a:r>
              <a:rPr lang="en-US" altLang="zh-CN" sz="2400" b="1">
                <a:solidFill>
                  <a:srgbClr val="FF0000"/>
                </a:solidFill>
                <a:latin typeface="宋体" panose="02010600030101010101" pitchFamily="2" charset="-122"/>
              </a:rPr>
              <a:t>P=0.4086</a:t>
            </a:r>
            <a:r>
              <a:rPr lang="zh-CN" altLang="en-US" sz="2400" b="1">
                <a:solidFill>
                  <a:srgbClr val="FF0000"/>
                </a:solidFill>
                <a:latin typeface="宋体" panose="02010600030101010101" pitchFamily="2" charset="-122"/>
              </a:rPr>
              <a:t>中等略偏难，其中</a:t>
            </a:r>
            <a:r>
              <a:rPr lang="zh-CN" altLang="en-US" sz="2400" b="1">
                <a:solidFill>
                  <a:srgbClr val="0000FF"/>
                </a:solidFill>
                <a:latin typeface="宋体" panose="02010600030101010101" pitchFamily="2" charset="-122"/>
              </a:rPr>
              <a:t>必做题</a:t>
            </a:r>
            <a:r>
              <a:rPr lang="en-US" altLang="zh-CN" sz="2400" b="1">
                <a:solidFill>
                  <a:srgbClr val="0000FF"/>
                </a:solidFill>
                <a:latin typeface="宋体" panose="02010600030101010101" pitchFamily="2" charset="-122"/>
              </a:rPr>
              <a:t>P=0.3716</a:t>
            </a:r>
            <a:r>
              <a:rPr lang="zh-CN" altLang="en-US" sz="2400" b="1">
                <a:solidFill>
                  <a:srgbClr val="FF0000"/>
                </a:solidFill>
                <a:latin typeface="宋体" panose="02010600030101010101" pitchFamily="2" charset="-122"/>
              </a:rPr>
              <a:t>是近三年中</a:t>
            </a:r>
            <a:r>
              <a:rPr lang="zh-CN" altLang="en-US" sz="2400" b="1">
                <a:solidFill>
                  <a:srgbClr val="0000FF"/>
                </a:solidFill>
                <a:latin typeface="宋体" panose="02010600030101010101" pitchFamily="2" charset="-122"/>
              </a:rPr>
              <a:t>得分率最低</a:t>
            </a:r>
            <a:r>
              <a:rPr lang="zh-CN" altLang="en-US" sz="2400" b="1">
                <a:solidFill>
                  <a:srgbClr val="FF0000"/>
                </a:solidFill>
                <a:latin typeface="宋体" panose="02010600030101010101" pitchFamily="2" charset="-122"/>
              </a:rPr>
              <a:t>的，选做题</a:t>
            </a:r>
            <a:r>
              <a:rPr lang="en-US" altLang="zh-CN" sz="2400" b="1">
                <a:solidFill>
                  <a:srgbClr val="FF0000"/>
                </a:solidFill>
                <a:latin typeface="宋体" panose="02010600030101010101" pitchFamily="2" charset="-122"/>
              </a:rPr>
              <a:t>P=0.5145</a:t>
            </a:r>
            <a:r>
              <a:rPr lang="zh-CN" altLang="en-US" sz="2400" b="1">
                <a:solidFill>
                  <a:srgbClr val="FF0000"/>
                </a:solidFill>
                <a:latin typeface="宋体" panose="02010600030101010101" pitchFamily="2" charset="-122"/>
              </a:rPr>
              <a:t>明显高于前两年。</a:t>
            </a:r>
          </a:p>
          <a:p>
            <a:pPr eaLnBrk="1" hangingPunct="1">
              <a:spcBef>
                <a:spcPct val="20000"/>
              </a:spcBef>
              <a:buClr>
                <a:schemeClr val="hlink"/>
              </a:buClr>
              <a:buFont typeface="Wingdings" panose="05000000000000000000" pitchFamily="2" charset="2"/>
              <a:buChar char="§"/>
            </a:pPr>
            <a:r>
              <a:rPr lang="zh-CN" altLang="en-US" sz="2400" b="1">
                <a:solidFill>
                  <a:srgbClr val="FF0000"/>
                </a:solidFill>
                <a:latin typeface="宋体" panose="02010600030101010101" pitchFamily="2" charset="-122"/>
              </a:rPr>
              <a:t>启示：得分率越低，规范答题越重要。</a:t>
            </a:r>
            <a:endParaRPr lang="zh-CN" altLang="en-US" sz="2400" b="1">
              <a:solidFill>
                <a:srgbClr val="0000FF"/>
              </a:solidFill>
              <a:latin typeface="宋体" panose="02010600030101010101" pitchFamily="2" charset="-122"/>
            </a:endParaRPr>
          </a:p>
        </p:txBody>
      </p:sp>
      <p:sp>
        <p:nvSpPr>
          <p:cNvPr id="5175" name="日期占位符 1">
            <a:extLst>
              <a:ext uri="{FF2B5EF4-FFF2-40B4-BE49-F238E27FC236}">
                <a16:creationId xmlns:a16="http://schemas.microsoft.com/office/drawing/2014/main" id="{D9B60FB7-B10E-4357-B6B3-2FFFE0DD8AA1}"/>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688D08C7-2897-4721-AEFF-9D812C4F86DA}" type="datetime1">
              <a:rPr lang="zh-CN" altLang="en-US" smtClean="0"/>
              <a:pPr eaLnBrk="1" hangingPunct="1"/>
              <a:t>2019/5/9</a:t>
            </a:fld>
            <a:endParaRPr lang="zh-CN" altLang="en-US">
              <a:latin typeface="Calibri" panose="020F0502020204030204" pitchFamily="34" charset="0"/>
            </a:endParaRPr>
          </a:p>
        </p:txBody>
      </p:sp>
      <p:sp>
        <p:nvSpPr>
          <p:cNvPr id="5176" name="灯片编号占位符 2">
            <a:extLst>
              <a:ext uri="{FF2B5EF4-FFF2-40B4-BE49-F238E27FC236}">
                <a16:creationId xmlns:a16="http://schemas.microsoft.com/office/drawing/2014/main" id="{42D3623A-8C10-42E3-8EBC-DFD7AA89F35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3F4339D3-5206-4240-93BA-6B268B01A320}" type="slidenum">
              <a:rPr lang="zh-CN" altLang="en-US"/>
              <a:pPr eaLnBrk="1" hangingPunct="1"/>
              <a:t>3</a:t>
            </a:fld>
            <a:endParaRPr lang="zh-CN" altLang="en-US">
              <a:latin typeface="Calibri" panose="020F0502020204030204" pitchFamily="34"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2754" name="表格 202753">
            <a:extLst>
              <a:ext uri="{FF2B5EF4-FFF2-40B4-BE49-F238E27FC236}">
                <a16:creationId xmlns:a16="http://schemas.microsoft.com/office/drawing/2014/main" id="{EFE5885C-3C60-4A8D-A8B0-25A786916B93}"/>
              </a:ext>
            </a:extLst>
          </p:cNvPr>
          <p:cNvGraphicFramePr>
            <a:graphicFrameLocks noGrp="1"/>
          </p:cNvGraphicFramePr>
          <p:nvPr/>
        </p:nvGraphicFramePr>
        <p:xfrm>
          <a:off x="684213" y="1916113"/>
          <a:ext cx="7632700" cy="3843337"/>
        </p:xfrm>
        <a:graphic>
          <a:graphicData uri="http://schemas.openxmlformats.org/drawingml/2006/table">
            <a:tbl>
              <a:tblPr/>
              <a:tblGrid>
                <a:gridCol w="1906587">
                  <a:extLst>
                    <a:ext uri="{9D8B030D-6E8A-4147-A177-3AD203B41FA5}">
                      <a16:colId xmlns:a16="http://schemas.microsoft.com/office/drawing/2014/main" val="4035010181"/>
                    </a:ext>
                  </a:extLst>
                </a:gridCol>
                <a:gridCol w="1908175">
                  <a:extLst>
                    <a:ext uri="{9D8B030D-6E8A-4147-A177-3AD203B41FA5}">
                      <a16:colId xmlns:a16="http://schemas.microsoft.com/office/drawing/2014/main" val="3760443366"/>
                    </a:ext>
                  </a:extLst>
                </a:gridCol>
                <a:gridCol w="1908175">
                  <a:extLst>
                    <a:ext uri="{9D8B030D-6E8A-4147-A177-3AD203B41FA5}">
                      <a16:colId xmlns:a16="http://schemas.microsoft.com/office/drawing/2014/main" val="2589863762"/>
                    </a:ext>
                  </a:extLst>
                </a:gridCol>
                <a:gridCol w="1909763">
                  <a:extLst>
                    <a:ext uri="{9D8B030D-6E8A-4147-A177-3AD203B41FA5}">
                      <a16:colId xmlns:a16="http://schemas.microsoft.com/office/drawing/2014/main" val="3563699217"/>
                    </a:ext>
                  </a:extLst>
                </a:gridCol>
              </a:tblGrid>
              <a:tr h="1281113">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题目</a:t>
                      </a:r>
                      <a:endPar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4572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4572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总分</a:t>
                      </a:r>
                      <a:endPar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r>
                        <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平均分</a:t>
                      </a:r>
                      <a:endPar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indent="152400"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15240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36</a:t>
                      </a:r>
                      <a:r>
                        <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题总平均分</a:t>
                      </a:r>
                      <a:endParaRPr kumimoji="0" lang="zh-CN" altLang="en-US"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805110594"/>
                  </a:ext>
                </a:extLst>
              </a:tr>
              <a:tr h="639763">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36-1</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2.34</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4">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endParaRPr>
                    </a:p>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7.55</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310693681"/>
                  </a:ext>
                </a:extLst>
              </a:tr>
              <a:tr h="639763">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36-2</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4</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2.61</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2917634323"/>
                  </a:ext>
                </a:extLst>
              </a:tr>
              <a:tr h="639763">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36-3</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5</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2.1</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570051427"/>
                  </a:ext>
                </a:extLst>
              </a:tr>
              <a:tr h="641350">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36-4</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3</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Clr>
                          <a:schemeClr val="hlink"/>
                        </a:buClr>
                        <a:buFont typeface="Wingdings" panose="05000000000000000000" pitchFamily="2" charset="2"/>
                        <a:defRPr sz="2800">
                          <a:solidFill>
                            <a:schemeClr val="tx1"/>
                          </a:solidFill>
                          <a:latin typeface="Arial" panose="020B0604020202020204" pitchFamily="34" charset="0"/>
                          <a:ea typeface="宋体" panose="02010600030101010101" pitchFamily="2" charset="-122"/>
                        </a:defRPr>
                      </a:lvl1pPr>
                      <a:lvl2pPr marL="742950" indent="-285750" eaLnBrk="0" hangingPunct="0">
                        <a:spcBef>
                          <a:spcPct val="20000"/>
                        </a:spcBef>
                        <a:buClr>
                          <a:schemeClr val="tx2"/>
                        </a:buClr>
                        <a:buSzPct val="85000"/>
                        <a:buFont typeface="Wingdings" panose="05000000000000000000" pitchFamily="2" charset="2"/>
                        <a:defRPr sz="2400">
                          <a:solidFill>
                            <a:schemeClr val="tx1"/>
                          </a:solidFill>
                          <a:latin typeface="Arial" panose="020B0604020202020204" pitchFamily="34" charset="0"/>
                          <a:ea typeface="宋体" panose="02010600030101010101" pitchFamily="2" charset="-122"/>
                        </a:defRPr>
                      </a:lvl2pPr>
                      <a:lvl3pPr marL="1143000" indent="-228600" eaLnBrk="0" hangingPunct="0">
                        <a:spcBef>
                          <a:spcPct val="20000"/>
                        </a:spcBef>
                        <a:buClr>
                          <a:schemeClr val="hlink"/>
                        </a:buClr>
                        <a:buSzPct val="95000"/>
                        <a:buFont typeface="Wingdings" panose="05000000000000000000" pitchFamily="2" charset="2"/>
                        <a:defRPr sz="20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lr>
                          <a:schemeClr val="tx2"/>
                        </a:buClr>
                        <a:buSzPct val="90000"/>
                        <a:buFont typeface="Wingdings" panose="05000000000000000000" pitchFamily="2" charset="2"/>
                        <a:defRPr>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Font typeface="Wingdings 2" panose="05020102010507070707" pitchFamily="18" charset="2"/>
                        <a:defRPr>
                          <a:solidFill>
                            <a:schemeClr val="tx1"/>
                          </a:solidFill>
                          <a:latin typeface="Arial" panose="020B0604020202020204" pitchFamily="34" charset="0"/>
                          <a:ea typeface="宋体" panose="02010600030101010101" pitchFamily="2" charset="-122"/>
                        </a:defRPr>
                      </a:lvl9pPr>
                    </a:lstStyle>
                    <a:p>
                      <a:pPr marL="0" marR="0" lvl="0" indent="0" algn="just" defTabSz="914400" rtl="0" eaLnBrk="1" fontAlgn="base" latinLnBrk="0" hangingPunct="1">
                        <a:lnSpc>
                          <a:spcPct val="150000"/>
                        </a:lnSpc>
                        <a:spcBef>
                          <a:spcPct val="0"/>
                        </a:spcBef>
                        <a:spcAft>
                          <a:spcPct val="0"/>
                        </a:spcAft>
                        <a:buClr>
                          <a:schemeClr val="hlink"/>
                        </a:buClr>
                        <a:buSzTx/>
                        <a:buFont typeface="Wingdings" panose="05000000000000000000" pitchFamily="2" charset="2"/>
                        <a:buNone/>
                        <a:tabLst/>
                      </a:pPr>
                      <a:r>
                        <a:rPr kumimoji="0" lang="en-US"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rPr>
                        <a:t>     0.5</a:t>
                      </a:r>
                      <a:endParaRPr kumimoji="0" lang="zh-CN" altLang="zh-CN" sz="2800" b="1" i="0" u="none" strike="noStrike" cap="none" normalizeH="0" baseline="0">
                        <a:ln>
                          <a:noFill/>
                        </a:ln>
                        <a:solidFill>
                          <a:srgbClr val="000000"/>
                        </a:solidFill>
                        <a:effectLst/>
                        <a:latin typeface="Arial" panose="020B0604020202020204" pitchFamily="34" charset="0"/>
                        <a:ea typeface="宋体" panose="02010600030101010101" pitchFamily="2" charset="-122"/>
                        <a:cs typeface="Times New Roman" panose="02020603050405020304"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zh-CN" altLang="en-US"/>
                    </a:p>
                  </a:txBody>
                  <a:tcPr/>
                </a:tc>
                <a:extLst>
                  <a:ext uri="{0D108BD9-81ED-4DB2-BD59-A6C34878D82A}">
                    <a16:rowId xmlns:a16="http://schemas.microsoft.com/office/drawing/2014/main" val="1482772440"/>
                  </a:ext>
                </a:extLst>
              </a:tr>
            </a:tbl>
          </a:graphicData>
        </a:graphic>
      </p:graphicFrame>
      <p:sp>
        <p:nvSpPr>
          <p:cNvPr id="32799" name="Rectangle 1">
            <a:extLst>
              <a:ext uri="{FF2B5EF4-FFF2-40B4-BE49-F238E27FC236}">
                <a16:creationId xmlns:a16="http://schemas.microsoft.com/office/drawing/2014/main" id="{56FC0B7B-1296-4D73-AD05-26A8B946F211}"/>
              </a:ext>
            </a:extLst>
          </p:cNvPr>
          <p:cNvSpPr>
            <a:spLocks noChangeArrowheads="1"/>
          </p:cNvSpPr>
          <p:nvPr/>
        </p:nvSpPr>
        <p:spPr bwMode="auto">
          <a:xfrm>
            <a:off x="693738" y="841375"/>
            <a:ext cx="65246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3200" b="1">
                <a:solidFill>
                  <a:srgbClr val="000000"/>
                </a:solidFill>
                <a:latin typeface="黑体" panose="02010609060101010101" pitchFamily="49" charset="-122"/>
                <a:ea typeface="黑体" panose="02010609060101010101" pitchFamily="49" charset="-122"/>
              </a:rPr>
              <a:t>第</a:t>
            </a:r>
            <a:r>
              <a:rPr lang="en-US" altLang="zh-CN" sz="3200" b="1">
                <a:solidFill>
                  <a:srgbClr val="000000"/>
                </a:solidFill>
                <a:latin typeface="黑体" panose="02010609060101010101" pitchFamily="49" charset="-122"/>
                <a:ea typeface="黑体" panose="02010609060101010101" pitchFamily="49" charset="-122"/>
              </a:rPr>
              <a:t>36</a:t>
            </a:r>
            <a:r>
              <a:rPr lang="zh-CN" altLang="en-US" sz="3200" b="1">
                <a:solidFill>
                  <a:srgbClr val="000000"/>
                </a:solidFill>
                <a:latin typeface="黑体" panose="02010609060101010101" pitchFamily="49" charset="-122"/>
                <a:ea typeface="黑体" panose="02010609060101010101" pitchFamily="49" charset="-122"/>
              </a:rPr>
              <a:t>题，满分</a:t>
            </a:r>
            <a:r>
              <a:rPr lang="en-US" altLang="zh-CN" sz="3200" b="1">
                <a:solidFill>
                  <a:srgbClr val="000000"/>
                </a:solidFill>
                <a:latin typeface="黑体" panose="02010609060101010101" pitchFamily="49" charset="-122"/>
                <a:ea typeface="黑体" panose="02010609060101010101" pitchFamily="49" charset="-122"/>
              </a:rPr>
              <a:t>15</a:t>
            </a:r>
            <a:r>
              <a:rPr lang="zh-CN" altLang="en-US" sz="3200" b="1">
                <a:solidFill>
                  <a:srgbClr val="000000"/>
                </a:solidFill>
                <a:latin typeface="黑体" panose="02010609060101010101" pitchFamily="49" charset="-122"/>
                <a:ea typeface="黑体" panose="02010609060101010101" pitchFamily="49" charset="-122"/>
              </a:rPr>
              <a:t>分，平均分</a:t>
            </a:r>
            <a:r>
              <a:rPr lang="en-US" altLang="zh-CN" sz="3200" b="1">
                <a:solidFill>
                  <a:srgbClr val="000000"/>
                </a:solidFill>
                <a:latin typeface="黑体" panose="02010609060101010101" pitchFamily="49" charset="-122"/>
                <a:ea typeface="黑体" panose="02010609060101010101" pitchFamily="49" charset="-122"/>
              </a:rPr>
              <a:t>7.55</a:t>
            </a:r>
            <a:r>
              <a:rPr lang="zh-CN" altLang="en-US" sz="3200" b="1">
                <a:solidFill>
                  <a:srgbClr val="000000"/>
                </a:solidFill>
                <a:latin typeface="黑体" panose="02010609060101010101" pitchFamily="49" charset="-122"/>
                <a:ea typeface="黑体" panose="02010609060101010101" pitchFamily="49" charset="-122"/>
              </a:rPr>
              <a:t>　</a:t>
            </a:r>
            <a:endParaRPr lang="zh-CN" altLang="en-US" sz="3200" b="1">
              <a:latin typeface="黑体" panose="02010609060101010101" pitchFamily="49" charset="-122"/>
              <a:ea typeface="黑体" panose="02010609060101010101" pitchFamily="49" charset="-122"/>
            </a:endParaRPr>
          </a:p>
        </p:txBody>
      </p:sp>
      <p:sp>
        <p:nvSpPr>
          <p:cNvPr id="32800" name="文本框 4">
            <a:extLst>
              <a:ext uri="{FF2B5EF4-FFF2-40B4-BE49-F238E27FC236}">
                <a16:creationId xmlns:a16="http://schemas.microsoft.com/office/drawing/2014/main" id="{F1B405F7-832B-4828-8F86-505F5F5541B4}"/>
              </a:ext>
            </a:extLst>
          </p:cNvPr>
          <p:cNvSpPr txBox="1">
            <a:spLocks noChangeArrowheads="1"/>
          </p:cNvSpPr>
          <p:nvPr/>
        </p:nvSpPr>
        <p:spPr bwMode="auto">
          <a:xfrm>
            <a:off x="755650" y="5888038"/>
            <a:ext cx="6985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524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en-US" altLang="zh-CN" sz="3200" b="1">
                <a:solidFill>
                  <a:srgbClr val="000000"/>
                </a:solidFill>
                <a:latin typeface="黑体" panose="02010609060101010101" pitchFamily="49" charset="-122"/>
                <a:ea typeface="黑体" panose="02010609060101010101" pitchFamily="49" charset="-122"/>
              </a:rPr>
              <a:t>35</a:t>
            </a:r>
            <a:r>
              <a:rPr lang="zh-CN" altLang="en-US" sz="3200" b="1">
                <a:solidFill>
                  <a:srgbClr val="000000"/>
                </a:solidFill>
                <a:latin typeface="黑体" panose="02010609060101010101" pitchFamily="49" charset="-122"/>
                <a:ea typeface="黑体" panose="02010609060101010101" pitchFamily="49" charset="-122"/>
              </a:rPr>
              <a:t>题  满分</a:t>
            </a:r>
            <a:r>
              <a:rPr lang="en-US" altLang="zh-CN" sz="3200" b="1">
                <a:solidFill>
                  <a:srgbClr val="000000"/>
                </a:solidFill>
                <a:latin typeface="黑体" panose="02010609060101010101" pitchFamily="49" charset="-122"/>
                <a:ea typeface="黑体" panose="02010609060101010101" pitchFamily="49" charset="-122"/>
              </a:rPr>
              <a:t>15</a:t>
            </a:r>
            <a:r>
              <a:rPr lang="zh-CN" altLang="en-US" sz="3200" b="1">
                <a:solidFill>
                  <a:srgbClr val="000000"/>
                </a:solidFill>
                <a:latin typeface="黑体" panose="02010609060101010101" pitchFamily="49" charset="-122"/>
                <a:ea typeface="黑体" panose="02010609060101010101" pitchFamily="49" charset="-122"/>
              </a:rPr>
              <a:t>　分平均分  </a:t>
            </a:r>
            <a:r>
              <a:rPr lang="en-US" altLang="zh-CN" sz="3200" b="1">
                <a:solidFill>
                  <a:srgbClr val="000000"/>
                </a:solidFill>
                <a:latin typeface="黑体" panose="02010609060101010101" pitchFamily="49" charset="-122"/>
                <a:ea typeface="黑体" panose="02010609060101010101" pitchFamily="49" charset="-122"/>
              </a:rPr>
              <a:t>6.9</a:t>
            </a:r>
            <a:endParaRPr lang="en-US" altLang="zh-CN" sz="3200" b="1">
              <a:latin typeface="黑体" panose="02010609060101010101" pitchFamily="49" charset="-122"/>
              <a:ea typeface="黑体" panose="02010609060101010101" pitchFamily="49" charset="-122"/>
            </a:endParaRPr>
          </a:p>
        </p:txBody>
      </p:sp>
      <p:sp>
        <p:nvSpPr>
          <p:cNvPr id="32801" name="日期占位符 1">
            <a:extLst>
              <a:ext uri="{FF2B5EF4-FFF2-40B4-BE49-F238E27FC236}">
                <a16:creationId xmlns:a16="http://schemas.microsoft.com/office/drawing/2014/main" id="{AAF0553A-2149-4AEE-9B4F-092DF59C6F7D}"/>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E2F1C558-107A-40BE-B26C-EA80C1D87CCB}" type="datetime1">
              <a:rPr lang="zh-CN" altLang="en-US" smtClean="0"/>
              <a:pPr eaLnBrk="1" hangingPunct="1"/>
              <a:t>2019/5/9</a:t>
            </a:fld>
            <a:endParaRPr lang="zh-CN" altLang="en-US">
              <a:latin typeface="Calibri" panose="020F0502020204030204" pitchFamily="34" charset="0"/>
            </a:endParaRPr>
          </a:p>
        </p:txBody>
      </p:sp>
      <p:sp>
        <p:nvSpPr>
          <p:cNvPr id="32802" name="灯片编号占位符 2">
            <a:extLst>
              <a:ext uri="{FF2B5EF4-FFF2-40B4-BE49-F238E27FC236}">
                <a16:creationId xmlns:a16="http://schemas.microsoft.com/office/drawing/2014/main" id="{AC086BEF-F062-4AEE-AB21-FFDACFB641C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58C02255-C244-43BF-8F9A-79E45B261CE1}" type="slidenum">
              <a:rPr lang="zh-CN" altLang="en-US"/>
              <a:pPr eaLnBrk="1" hangingPunct="1"/>
              <a:t>30</a:t>
            </a:fld>
            <a:endParaRPr lang="zh-CN" altLang="en-US">
              <a:latin typeface="Calibri" panose="020F050202020403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文本占位符 216065">
            <a:extLst>
              <a:ext uri="{FF2B5EF4-FFF2-40B4-BE49-F238E27FC236}">
                <a16:creationId xmlns:a16="http://schemas.microsoft.com/office/drawing/2014/main" id="{26A17935-C16C-4959-B0B5-3B603EA808D6}"/>
              </a:ext>
            </a:extLst>
          </p:cNvPr>
          <p:cNvSpPr>
            <a:spLocks noGrp="1" noRot="1" noChangeArrowheads="1"/>
          </p:cNvSpPr>
          <p:nvPr>
            <p:ph idx="1"/>
          </p:nvPr>
        </p:nvSpPr>
        <p:spPr>
          <a:xfrm>
            <a:off x="0" y="685800"/>
            <a:ext cx="9367838" cy="4498975"/>
          </a:xfrm>
        </p:spPr>
        <p:txBody>
          <a:bodyPr/>
          <a:lstStyle/>
          <a:p>
            <a:pPr eaLnBrk="1" hangingPunct="1">
              <a:lnSpc>
                <a:spcPct val="80000"/>
              </a:lnSpc>
              <a:buFont typeface="Wingdings" panose="05000000000000000000" pitchFamily="2" charset="2"/>
              <a:buNone/>
            </a:pPr>
            <a:r>
              <a:rPr lang="en-US" altLang="zh-CN" sz="2800" b="1">
                <a:latin typeface="宋体" panose="02010600030101010101" pitchFamily="2" charset="-122"/>
              </a:rPr>
              <a:t>           </a:t>
            </a:r>
          </a:p>
          <a:p>
            <a:pPr eaLnBrk="1" hangingPunct="1">
              <a:lnSpc>
                <a:spcPct val="80000"/>
              </a:lnSpc>
            </a:pPr>
            <a:r>
              <a:rPr lang="en-US" altLang="zh-CN" sz="2800" b="1">
                <a:latin typeface="宋体" panose="02010600030101010101" pitchFamily="2" charset="-122"/>
              </a:rPr>
              <a:t>1.</a:t>
            </a:r>
            <a:r>
              <a:rPr lang="zh-CN" altLang="en-US" sz="2800" b="1">
                <a:latin typeface="宋体" panose="02010600030101010101" pitchFamily="2" charset="-122"/>
              </a:rPr>
              <a:t>出现低级错误让人感到很惋惜，如题号问题、错别字、单位等；</a:t>
            </a:r>
          </a:p>
          <a:p>
            <a:pPr eaLnBrk="1" hangingPunct="1">
              <a:lnSpc>
                <a:spcPct val="80000"/>
              </a:lnSpc>
            </a:pPr>
            <a:r>
              <a:rPr lang="en-US" altLang="zh-CN" sz="2800" b="1">
                <a:latin typeface="宋体" panose="02010600030101010101" pitchFamily="2" charset="-122"/>
              </a:rPr>
              <a:t>2.</a:t>
            </a:r>
            <a:r>
              <a:rPr lang="zh-CN" altLang="en-US" sz="2800" b="1">
                <a:latin typeface="宋体" panose="02010600030101010101" pitchFamily="2" charset="-122"/>
              </a:rPr>
              <a:t>审题不认真，不按要求答题，随意性暴露明显；</a:t>
            </a:r>
          </a:p>
          <a:p>
            <a:pPr eaLnBrk="1" hangingPunct="1">
              <a:lnSpc>
                <a:spcPct val="80000"/>
              </a:lnSpc>
            </a:pPr>
            <a:r>
              <a:rPr lang="en-US" altLang="zh-CN" sz="2800" b="1">
                <a:latin typeface="宋体" panose="02010600030101010101" pitchFamily="2" charset="-122"/>
              </a:rPr>
              <a:t>3.</a:t>
            </a:r>
            <a:r>
              <a:rPr lang="zh-CN" altLang="en-US" sz="2800" b="1">
                <a:latin typeface="宋体" panose="02010600030101010101" pitchFamily="2" charset="-122"/>
              </a:rPr>
              <a:t>实验题理不清思路，在原理理解上出现问题，比如压强为什么增大、减小，不理解，乱答一气；</a:t>
            </a:r>
          </a:p>
          <a:p>
            <a:pPr eaLnBrk="1" hangingPunct="1">
              <a:lnSpc>
                <a:spcPct val="80000"/>
              </a:lnSpc>
            </a:pPr>
            <a:r>
              <a:rPr lang="en-US" altLang="zh-CN" sz="2800" b="1">
                <a:latin typeface="宋体" panose="02010600030101010101" pitchFamily="2" charset="-122"/>
              </a:rPr>
              <a:t>4.</a:t>
            </a:r>
            <a:r>
              <a:rPr lang="zh-CN" altLang="en-US" sz="2800" b="1">
                <a:latin typeface="宋体" panose="02010600030101010101" pitchFamily="2" charset="-122"/>
              </a:rPr>
              <a:t>化学用语特别是化学方程式书写，在物质的化学式书写，配平以及有机反应条件等方面丢分较多；</a:t>
            </a:r>
          </a:p>
          <a:p>
            <a:pPr eaLnBrk="1" hangingPunct="1">
              <a:lnSpc>
                <a:spcPct val="80000"/>
              </a:lnSpc>
            </a:pPr>
            <a:r>
              <a:rPr lang="en-US" altLang="zh-CN" sz="2800" b="1">
                <a:latin typeface="宋体" panose="02010600030101010101" pitchFamily="2" charset="-122"/>
              </a:rPr>
              <a:t>5.</a:t>
            </a:r>
            <a:r>
              <a:rPr lang="zh-CN" altLang="en-US" sz="2800" b="1">
                <a:latin typeface="宋体" panose="02010600030101010101" pitchFamily="2" charset="-122"/>
              </a:rPr>
              <a:t>语言描述性题目容易失分，表现在考生考虑不全面，或者答题时语言赘述，画蛇添足，答不到关键点上；</a:t>
            </a:r>
          </a:p>
          <a:p>
            <a:pPr eaLnBrk="1" hangingPunct="1">
              <a:lnSpc>
                <a:spcPct val="80000"/>
              </a:lnSpc>
            </a:pPr>
            <a:r>
              <a:rPr lang="en-US" altLang="zh-CN" sz="2800" b="1">
                <a:latin typeface="宋体" panose="02010600030101010101" pitchFamily="2" charset="-122"/>
              </a:rPr>
              <a:t>6.</a:t>
            </a:r>
            <a:r>
              <a:rPr lang="zh-CN" altLang="en-US" sz="2800" b="1">
                <a:latin typeface="宋体" panose="02010600030101010101" pitchFamily="2" charset="-122"/>
              </a:rPr>
              <a:t>化学计算依然是考生的短板。很多学生认为化学计算不容易做对，有畏惧心理，考试时容易慌乱中出错；</a:t>
            </a:r>
          </a:p>
          <a:p>
            <a:pPr eaLnBrk="1" hangingPunct="1">
              <a:lnSpc>
                <a:spcPct val="80000"/>
              </a:lnSpc>
            </a:pPr>
            <a:r>
              <a:rPr lang="en-US" altLang="zh-CN" sz="2800" b="1">
                <a:latin typeface="宋体" panose="02010600030101010101" pitchFamily="2" charset="-122"/>
              </a:rPr>
              <a:t>7.</a:t>
            </a:r>
            <a:r>
              <a:rPr lang="zh-CN" altLang="en-US" sz="2800" b="1">
                <a:latin typeface="宋体" panose="02010600030101010101" pitchFamily="2" charset="-122"/>
              </a:rPr>
              <a:t>往答题卡上写答案时容易写错位置，卷面排版不注意等。 </a:t>
            </a:r>
          </a:p>
        </p:txBody>
      </p:sp>
      <p:sp>
        <p:nvSpPr>
          <p:cNvPr id="33795" name="文本框 216066">
            <a:extLst>
              <a:ext uri="{FF2B5EF4-FFF2-40B4-BE49-F238E27FC236}">
                <a16:creationId xmlns:a16="http://schemas.microsoft.com/office/drawing/2014/main" id="{ED039C23-C007-4D00-A534-F9BBC195E520}"/>
              </a:ext>
            </a:extLst>
          </p:cNvPr>
          <p:cNvSpPr txBox="1">
            <a:spLocks noChangeArrowheads="1"/>
          </p:cNvSpPr>
          <p:nvPr/>
        </p:nvSpPr>
        <p:spPr bwMode="auto">
          <a:xfrm>
            <a:off x="1468438" y="180975"/>
            <a:ext cx="67754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4000" b="1"/>
              <a:t>【</a:t>
            </a:r>
            <a:r>
              <a:rPr lang="zh-CN" altLang="en-US" sz="4000" b="1">
                <a:solidFill>
                  <a:srgbClr val="FF0000"/>
                </a:solidFill>
              </a:rPr>
              <a:t>答题不规范问题小结</a:t>
            </a:r>
            <a:r>
              <a:rPr lang="en-US" altLang="zh-CN" sz="4000" b="1"/>
              <a:t>】</a:t>
            </a:r>
            <a:endParaRPr lang="zh-CN" altLang="en-US" sz="4000" b="1"/>
          </a:p>
        </p:txBody>
      </p:sp>
      <p:sp>
        <p:nvSpPr>
          <p:cNvPr id="33796" name="日期占位符 1">
            <a:extLst>
              <a:ext uri="{FF2B5EF4-FFF2-40B4-BE49-F238E27FC236}">
                <a16:creationId xmlns:a16="http://schemas.microsoft.com/office/drawing/2014/main" id="{B49CF26B-DE4A-43F2-A708-401EFF4DBD8E}"/>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EDD2212-B62C-43E1-912A-AB200900C2A3}" type="datetime1">
              <a:rPr lang="zh-CN" altLang="en-US" smtClean="0"/>
              <a:pPr eaLnBrk="1" hangingPunct="1"/>
              <a:t>2019/5/9</a:t>
            </a:fld>
            <a:endParaRPr lang="zh-CN" altLang="en-US">
              <a:latin typeface="Calibri" panose="020F0502020204030204" pitchFamily="34" charset="0"/>
            </a:endParaRPr>
          </a:p>
        </p:txBody>
      </p:sp>
      <p:sp>
        <p:nvSpPr>
          <p:cNvPr id="33797" name="灯片编号占位符 2">
            <a:extLst>
              <a:ext uri="{FF2B5EF4-FFF2-40B4-BE49-F238E27FC236}">
                <a16:creationId xmlns:a16="http://schemas.microsoft.com/office/drawing/2014/main" id="{045F2A2C-A954-4350-9EFF-C3DDA9301CF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2F17BFEF-9C5B-4600-8324-45020171B5E0}" type="slidenum">
              <a:rPr lang="zh-CN" altLang="en-US"/>
              <a:pPr eaLnBrk="1" hangingPunct="1"/>
              <a:t>31</a:t>
            </a:fld>
            <a:endParaRPr lang="zh-CN" altLang="en-US">
              <a:latin typeface="Calibri" panose="020F050202020403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矩形 1">
            <a:extLst>
              <a:ext uri="{FF2B5EF4-FFF2-40B4-BE49-F238E27FC236}">
                <a16:creationId xmlns:a16="http://schemas.microsoft.com/office/drawing/2014/main" id="{75F3D993-06D9-471C-AD87-9D8A4ED3C930}"/>
              </a:ext>
            </a:extLst>
          </p:cNvPr>
          <p:cNvSpPr>
            <a:spLocks noChangeArrowheads="1"/>
          </p:cNvSpPr>
          <p:nvPr/>
        </p:nvSpPr>
        <p:spPr bwMode="auto">
          <a:xfrm>
            <a:off x="827088" y="1341438"/>
            <a:ext cx="7345362"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eaLnBrk="1" hangingPunct="1"/>
            <a:endParaRPr lang="en-US" altLang="zh-CN" sz="2800" b="1">
              <a:solidFill>
                <a:srgbClr val="333333"/>
              </a:solidFill>
              <a:latin typeface="黑体" panose="02010609060101010101" pitchFamily="49" charset="-122"/>
              <a:ea typeface="黑体" panose="02010609060101010101" pitchFamily="49" charset="-122"/>
            </a:endParaRPr>
          </a:p>
          <a:p>
            <a:pPr algn="just" eaLnBrk="1" hangingPunct="1"/>
            <a:endParaRPr lang="en-US" altLang="zh-CN" sz="2800" b="1">
              <a:solidFill>
                <a:srgbClr val="333333"/>
              </a:solidFill>
              <a:latin typeface="黑体" panose="02010609060101010101" pitchFamily="49" charset="-122"/>
              <a:ea typeface="黑体" panose="02010609060101010101" pitchFamily="49" charset="-122"/>
            </a:endParaRPr>
          </a:p>
          <a:p>
            <a:pPr algn="just" eaLnBrk="1" hangingPunct="1"/>
            <a:endParaRPr lang="en-US" altLang="zh-CN" sz="2800" b="1">
              <a:solidFill>
                <a:srgbClr val="333333"/>
              </a:solidFill>
              <a:latin typeface="黑体" panose="02010609060101010101" pitchFamily="49" charset="-122"/>
              <a:ea typeface="黑体" panose="02010609060101010101" pitchFamily="49" charset="-122"/>
            </a:endParaRPr>
          </a:p>
          <a:p>
            <a:pPr algn="just" eaLnBrk="1" hangingPunct="1"/>
            <a:endParaRPr lang="zh-CN" altLang="en-US" sz="2800" b="1">
              <a:solidFill>
                <a:srgbClr val="333333"/>
              </a:solidFill>
              <a:latin typeface="黑体" panose="02010609060101010101" pitchFamily="49" charset="-122"/>
              <a:ea typeface="黑体" panose="02010609060101010101" pitchFamily="49" charset="-122"/>
            </a:endParaRPr>
          </a:p>
          <a:p>
            <a:pPr algn="just" eaLnBrk="1" hangingPunct="1"/>
            <a:endParaRPr lang="zh-CN" altLang="en-US" sz="2800" b="1">
              <a:solidFill>
                <a:srgbClr val="333333"/>
              </a:solidFill>
              <a:latin typeface="黑体" panose="02010609060101010101" pitchFamily="49" charset="-122"/>
              <a:ea typeface="黑体" panose="02010609060101010101" pitchFamily="49" charset="-122"/>
            </a:endParaRPr>
          </a:p>
          <a:p>
            <a:pPr algn="just" eaLnBrk="1" hangingPunct="1"/>
            <a:endParaRPr lang="zh-CN" altLang="en-US" sz="2800" b="1">
              <a:solidFill>
                <a:srgbClr val="333333"/>
              </a:solidFill>
              <a:latin typeface="黑体" panose="02010609060101010101" pitchFamily="49" charset="-122"/>
              <a:ea typeface="黑体" panose="02010609060101010101" pitchFamily="49" charset="-122"/>
            </a:endParaRPr>
          </a:p>
        </p:txBody>
      </p:sp>
      <p:sp>
        <p:nvSpPr>
          <p:cNvPr id="34819" name="文本框 2">
            <a:extLst>
              <a:ext uri="{FF2B5EF4-FFF2-40B4-BE49-F238E27FC236}">
                <a16:creationId xmlns:a16="http://schemas.microsoft.com/office/drawing/2014/main" id="{316EE467-A53F-4149-B1B7-868C5DD5ABB0}"/>
              </a:ext>
            </a:extLst>
          </p:cNvPr>
          <p:cNvSpPr txBox="1">
            <a:spLocks noChangeArrowheads="1"/>
          </p:cNvSpPr>
          <p:nvPr/>
        </p:nvSpPr>
        <p:spPr bwMode="auto">
          <a:xfrm>
            <a:off x="696913" y="0"/>
            <a:ext cx="62404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000" b="1">
                <a:solidFill>
                  <a:srgbClr val="FF0000"/>
                </a:solidFill>
                <a:latin typeface="黑体" panose="02010609060101010101" pitchFamily="49" charset="-122"/>
                <a:ea typeface="黑体" panose="02010609060101010101" pitchFamily="49" charset="-122"/>
              </a:rPr>
              <a:t>      【</a:t>
            </a:r>
            <a:r>
              <a:rPr lang="zh-CN" altLang="en-US" sz="3600" b="1">
                <a:solidFill>
                  <a:srgbClr val="FF0000"/>
                </a:solidFill>
              </a:rPr>
              <a:t>高考备考建议</a:t>
            </a:r>
            <a:r>
              <a:rPr lang="en-US" altLang="zh-CN" sz="4000" b="1">
                <a:solidFill>
                  <a:srgbClr val="FF0000"/>
                </a:solidFill>
                <a:latin typeface="黑体" panose="02010609060101010101" pitchFamily="49" charset="-122"/>
                <a:ea typeface="黑体" panose="02010609060101010101" pitchFamily="49" charset="-122"/>
              </a:rPr>
              <a:t>】</a:t>
            </a:r>
            <a:endParaRPr lang="zh-CN" altLang="en-US" sz="4000" b="1">
              <a:solidFill>
                <a:srgbClr val="FF0000"/>
              </a:solidFill>
              <a:latin typeface="黑体" panose="02010609060101010101" pitchFamily="49" charset="-122"/>
              <a:ea typeface="黑体" panose="02010609060101010101" pitchFamily="49" charset="-122"/>
            </a:endParaRPr>
          </a:p>
        </p:txBody>
      </p:sp>
      <p:sp>
        <p:nvSpPr>
          <p:cNvPr id="34820" name="文本框 7">
            <a:extLst>
              <a:ext uri="{FF2B5EF4-FFF2-40B4-BE49-F238E27FC236}">
                <a16:creationId xmlns:a16="http://schemas.microsoft.com/office/drawing/2014/main" id="{9B795464-83EB-4445-846C-A51E50527135}"/>
              </a:ext>
            </a:extLst>
          </p:cNvPr>
          <p:cNvSpPr txBox="1">
            <a:spLocks noChangeArrowheads="1"/>
          </p:cNvSpPr>
          <p:nvPr/>
        </p:nvSpPr>
        <p:spPr bwMode="auto">
          <a:xfrm>
            <a:off x="428625" y="677863"/>
            <a:ext cx="8496300" cy="607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b="1">
                <a:latin typeface="宋体" panose="02010600030101010101" pitchFamily="2" charset="-122"/>
              </a:rPr>
              <a:t>   1.</a:t>
            </a:r>
            <a:r>
              <a:rPr lang="zh-CN" altLang="en-US" sz="2800" b="1">
                <a:latin typeface="宋体" panose="02010600030101010101" pitchFamily="2" charset="-122"/>
              </a:rPr>
              <a:t>对于书写规范问题，让学生上黑板板书、演算是使其充分暴露也是教师帮助其纠正效果最好的途径。</a:t>
            </a:r>
          </a:p>
          <a:p>
            <a:pPr eaLnBrk="1" hangingPunct="1"/>
            <a:r>
              <a:rPr lang="en-US" altLang="zh-CN" sz="2800" b="1">
                <a:latin typeface="宋体" panose="02010600030101010101" pitchFamily="2" charset="-122"/>
              </a:rPr>
              <a:t>   2.</a:t>
            </a:r>
            <a:r>
              <a:rPr lang="zh-CN" altLang="en-US" sz="2800" b="1">
                <a:latin typeface="宋体" panose="02010600030101010101" pitchFamily="2" charset="-122"/>
              </a:rPr>
              <a:t>对于答题位置混乱的问题，及早在各种测验中使用答题纸</a:t>
            </a:r>
            <a:r>
              <a:rPr lang="en-US" altLang="zh-CN" sz="2800" b="1">
                <a:latin typeface="宋体" panose="02010600030101010101" pitchFamily="2" charset="-122"/>
              </a:rPr>
              <a:t>(</a:t>
            </a:r>
            <a:r>
              <a:rPr lang="zh-CN" altLang="en-US" sz="2800" b="1">
                <a:latin typeface="宋体" panose="02010600030101010101" pitchFamily="2" charset="-122"/>
              </a:rPr>
              <a:t>可直接使用高考试卷答题纸）进行训练。</a:t>
            </a:r>
          </a:p>
          <a:p>
            <a:pPr eaLnBrk="1" hangingPunct="1"/>
            <a:r>
              <a:rPr lang="en-US" altLang="zh-CN" sz="2800" b="1">
                <a:latin typeface="宋体" panose="02010600030101010101" pitchFamily="2" charset="-122"/>
              </a:rPr>
              <a:t>   3.</a:t>
            </a:r>
            <a:r>
              <a:rPr lang="zh-CN" altLang="en-US" sz="2800" b="1">
                <a:latin typeface="宋体" panose="02010600030101010101" pitchFamily="2" charset="-122"/>
              </a:rPr>
              <a:t>培养学生认真审题、规范答题的习惯，杜绝因非智 力因素导致的失分。可通过试卷展览的方式对比答卷规范差异的比较，引导学生重视，促进其提高。</a:t>
            </a:r>
          </a:p>
          <a:p>
            <a:pPr eaLnBrk="1" hangingPunct="1"/>
            <a:r>
              <a:rPr lang="en-US" altLang="zh-CN" sz="2800" b="1">
                <a:latin typeface="宋体" panose="02010600030101010101" pitchFamily="2" charset="-122"/>
              </a:rPr>
              <a:t>   4.</a:t>
            </a:r>
            <a:r>
              <a:rPr lang="zh-CN" altLang="en-US" sz="2800" b="1">
                <a:latin typeface="宋体" panose="02010600030101010101" pitchFamily="2" charset="-122"/>
              </a:rPr>
              <a:t>强化学生的思维训练，化学是一门以实验为基础的学科，要提高学生的实验思维能力、知识的迁移应用能力，着重以“思维建模”的方式培养。</a:t>
            </a:r>
          </a:p>
          <a:p>
            <a:pPr eaLnBrk="1" hangingPunct="1"/>
            <a:r>
              <a:rPr lang="zh-CN" altLang="en-US" sz="2800" b="1">
                <a:latin typeface="宋体" panose="02010600030101010101" pitchFamily="2" charset="-122"/>
              </a:rPr>
              <a:t> </a:t>
            </a:r>
          </a:p>
        </p:txBody>
      </p:sp>
      <p:sp>
        <p:nvSpPr>
          <p:cNvPr id="34821" name="日期占位符 1">
            <a:extLst>
              <a:ext uri="{FF2B5EF4-FFF2-40B4-BE49-F238E27FC236}">
                <a16:creationId xmlns:a16="http://schemas.microsoft.com/office/drawing/2014/main" id="{3E521A1E-54C1-46C9-B0AE-EF1D318AED8D}"/>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A00D0BE-8C10-4FBC-AC0D-A720938C7193}" type="datetime1">
              <a:rPr lang="zh-CN" altLang="en-US" smtClean="0"/>
              <a:pPr eaLnBrk="1" hangingPunct="1"/>
              <a:t>2019/5/9</a:t>
            </a:fld>
            <a:endParaRPr lang="zh-CN" altLang="en-US">
              <a:latin typeface="Calibri" panose="020F0502020204030204" pitchFamily="34" charset="0"/>
            </a:endParaRPr>
          </a:p>
        </p:txBody>
      </p:sp>
      <p:sp>
        <p:nvSpPr>
          <p:cNvPr id="34822" name="灯片编号占位符 3">
            <a:extLst>
              <a:ext uri="{FF2B5EF4-FFF2-40B4-BE49-F238E27FC236}">
                <a16:creationId xmlns:a16="http://schemas.microsoft.com/office/drawing/2014/main" id="{662D7AF5-9360-4E76-AEF6-AE8A1BC8F62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323263F-B2D2-43A2-99FE-5AF9B0DF1553}" type="slidenum">
              <a:rPr lang="zh-CN" altLang="en-US"/>
              <a:pPr eaLnBrk="1" hangingPunct="1"/>
              <a:t>32</a:t>
            </a:fld>
            <a:endParaRPr lang="zh-CN" altLang="en-US">
              <a:latin typeface="Calibri" panose="020F050202020403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文本框 1">
            <a:extLst>
              <a:ext uri="{FF2B5EF4-FFF2-40B4-BE49-F238E27FC236}">
                <a16:creationId xmlns:a16="http://schemas.microsoft.com/office/drawing/2014/main" id="{852E59E8-2EE6-41B8-8517-D0CB3A4C8C16}"/>
              </a:ext>
            </a:extLst>
          </p:cNvPr>
          <p:cNvSpPr txBox="1">
            <a:spLocks noChangeArrowheads="1"/>
          </p:cNvSpPr>
          <p:nvPr/>
        </p:nvSpPr>
        <p:spPr bwMode="auto">
          <a:xfrm>
            <a:off x="768350" y="0"/>
            <a:ext cx="60102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4000" b="1">
                <a:solidFill>
                  <a:srgbClr val="FF0000"/>
                </a:solidFill>
              </a:rPr>
              <a:t>        【</a:t>
            </a:r>
            <a:r>
              <a:rPr lang="zh-CN" altLang="en-US" sz="4000" b="1">
                <a:solidFill>
                  <a:srgbClr val="FF0000"/>
                </a:solidFill>
                <a:latin typeface="黑体" panose="02010609060101010101" pitchFamily="49" charset="-122"/>
                <a:ea typeface="黑体" panose="02010609060101010101" pitchFamily="49" charset="-122"/>
              </a:rPr>
              <a:t>高考备考建议</a:t>
            </a:r>
            <a:r>
              <a:rPr lang="en-US" altLang="zh-CN" sz="4000" b="1">
                <a:solidFill>
                  <a:srgbClr val="FF0000"/>
                </a:solidFill>
                <a:latin typeface="黑体" panose="02010609060101010101" pitchFamily="49" charset="-122"/>
                <a:ea typeface="黑体" panose="02010609060101010101" pitchFamily="49" charset="-122"/>
              </a:rPr>
              <a:t>】</a:t>
            </a:r>
          </a:p>
        </p:txBody>
      </p:sp>
      <p:sp>
        <p:nvSpPr>
          <p:cNvPr id="35843" name="文本框 2">
            <a:extLst>
              <a:ext uri="{FF2B5EF4-FFF2-40B4-BE49-F238E27FC236}">
                <a16:creationId xmlns:a16="http://schemas.microsoft.com/office/drawing/2014/main" id="{90C0AD7C-ADD4-49BB-B9EC-62815AB977A1}"/>
              </a:ext>
            </a:extLst>
          </p:cNvPr>
          <p:cNvSpPr txBox="1">
            <a:spLocks noChangeArrowheads="1"/>
          </p:cNvSpPr>
          <p:nvPr/>
        </p:nvSpPr>
        <p:spPr bwMode="auto">
          <a:xfrm>
            <a:off x="1204913" y="1387475"/>
            <a:ext cx="316865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en-US" altLang="zh-CN">
              <a:latin typeface="Calibri" panose="020F0502020204030204" pitchFamily="34" charset="0"/>
            </a:endParaRPr>
          </a:p>
          <a:p>
            <a:pPr eaLnBrk="1" hangingPunct="1"/>
            <a:endParaRPr lang="zh-CN" altLang="en-US" sz="2800">
              <a:latin typeface="黑体" panose="02010609060101010101" pitchFamily="49" charset="-122"/>
              <a:ea typeface="黑体" panose="02010609060101010101" pitchFamily="49" charset="-122"/>
            </a:endParaRPr>
          </a:p>
        </p:txBody>
      </p:sp>
      <p:sp>
        <p:nvSpPr>
          <p:cNvPr id="35844" name="文本框 5">
            <a:extLst>
              <a:ext uri="{FF2B5EF4-FFF2-40B4-BE49-F238E27FC236}">
                <a16:creationId xmlns:a16="http://schemas.microsoft.com/office/drawing/2014/main" id="{E390B2A9-4F5F-4FF9-A738-4F717269B4C3}"/>
              </a:ext>
            </a:extLst>
          </p:cNvPr>
          <p:cNvSpPr txBox="1">
            <a:spLocks noChangeArrowheads="1"/>
          </p:cNvSpPr>
          <p:nvPr/>
        </p:nvSpPr>
        <p:spPr bwMode="auto">
          <a:xfrm>
            <a:off x="244475" y="692150"/>
            <a:ext cx="8899525" cy="607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b="1">
                <a:latin typeface="宋体" panose="02010600030101010101" pitchFamily="2" charset="-122"/>
              </a:rPr>
              <a:t>   5.</a:t>
            </a:r>
            <a:r>
              <a:rPr lang="zh-CN" altLang="en-US" sz="2800" b="1">
                <a:latin typeface="宋体" panose="02010600030101010101" pitchFamily="2" charset="-122"/>
              </a:rPr>
              <a:t>深入、准确了解学情，通过学生板演、批阅和学情调查卡及时发现学生学习的薄弱点，针对性纠错，突破难点，提高复习效率； </a:t>
            </a:r>
          </a:p>
          <a:p>
            <a:pPr eaLnBrk="1" hangingPunct="1"/>
            <a:r>
              <a:rPr lang="en-US" altLang="zh-CN" sz="2800" b="1">
                <a:latin typeface="宋体" panose="02010600030101010101" pitchFamily="2" charset="-122"/>
              </a:rPr>
              <a:t>   6.</a:t>
            </a:r>
            <a:r>
              <a:rPr lang="zh-CN" altLang="en-US" sz="2800" b="1">
                <a:latin typeface="宋体" panose="02010600030101010101" pitchFamily="2" charset="-122"/>
              </a:rPr>
              <a:t>强化记忆，夯实基础。通过各种方法（归纳法、对比法、图表法等）以多种方式（课堂提问、每日一练、周周清等）让学生熟练掌握典型物质的性质并能严谨规范的用化学语言表示出来。 </a:t>
            </a:r>
          </a:p>
          <a:p>
            <a:pPr eaLnBrk="1" hangingPunct="1"/>
            <a:r>
              <a:rPr lang="en-US" altLang="zh-CN" sz="2800" b="1">
                <a:latin typeface="宋体" panose="02010600030101010101" pitchFamily="2" charset="-122"/>
              </a:rPr>
              <a:t>   7.</a:t>
            </a:r>
            <a:r>
              <a:rPr lang="zh-CN" altLang="en-US" sz="2800" b="1">
                <a:latin typeface="宋体" panose="02010600030101010101" pitchFamily="2" charset="-122"/>
              </a:rPr>
              <a:t>提高学生的化学计算能力，指导学生从原理上掌握计算方法、计算思路；同时还要提升学生对计算结果的处理、表达能力（有效数字、单位等）。</a:t>
            </a:r>
          </a:p>
          <a:p>
            <a:pPr eaLnBrk="1" hangingPunct="1"/>
            <a:r>
              <a:rPr lang="en-US" altLang="zh-CN" sz="2800" b="1">
                <a:latin typeface="宋体" panose="02010600030101010101" pitchFamily="2" charset="-122"/>
              </a:rPr>
              <a:t>   8.</a:t>
            </a:r>
            <a:r>
              <a:rPr lang="zh-CN" altLang="en-US" sz="2800" b="1">
                <a:latin typeface="宋体" panose="02010600030101010101" pitchFamily="2" charset="-122"/>
              </a:rPr>
              <a:t>精练习题，要在精细上花功夫，甄选题目以高考题为本，训练以规范为据，讲解以透彻为要，不仅注重提高学生的知识掌握水平，更要注重提升学生的能力水平。</a:t>
            </a:r>
            <a:r>
              <a:rPr lang="zh-CN" altLang="en-US" sz="2800">
                <a:latin typeface="宋体" panose="02010600030101010101" pitchFamily="2" charset="-122"/>
              </a:rPr>
              <a:t> </a:t>
            </a:r>
          </a:p>
        </p:txBody>
      </p:sp>
      <p:sp>
        <p:nvSpPr>
          <p:cNvPr id="35845" name="日期占位符 1">
            <a:extLst>
              <a:ext uri="{FF2B5EF4-FFF2-40B4-BE49-F238E27FC236}">
                <a16:creationId xmlns:a16="http://schemas.microsoft.com/office/drawing/2014/main" id="{B6E759C5-F68A-44A9-B8DA-49998C670F76}"/>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198B628A-FEF7-43BF-9017-C77241E08EA5}" type="datetime1">
              <a:rPr lang="zh-CN" altLang="en-US" smtClean="0"/>
              <a:pPr eaLnBrk="1" hangingPunct="1"/>
              <a:t>2019/5/9</a:t>
            </a:fld>
            <a:endParaRPr lang="zh-CN" altLang="en-US">
              <a:latin typeface="Calibri" panose="020F0502020204030204" pitchFamily="34" charset="0"/>
            </a:endParaRPr>
          </a:p>
        </p:txBody>
      </p:sp>
      <p:sp>
        <p:nvSpPr>
          <p:cNvPr id="35846" name="灯片编号占位符 3">
            <a:extLst>
              <a:ext uri="{FF2B5EF4-FFF2-40B4-BE49-F238E27FC236}">
                <a16:creationId xmlns:a16="http://schemas.microsoft.com/office/drawing/2014/main" id="{CDDC0EDE-5A4A-4111-8AA3-81E3D254035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E1EE2696-108E-467E-9FF2-C897516A9E2F}" type="slidenum">
              <a:rPr lang="zh-CN" altLang="en-US"/>
              <a:pPr eaLnBrk="1" hangingPunct="1"/>
              <a:t>33</a:t>
            </a:fld>
            <a:endParaRPr lang="zh-CN" altLang="en-US">
              <a:latin typeface="Calibri" panose="020F0502020204030204"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文本框 37892">
            <a:extLst>
              <a:ext uri="{FF2B5EF4-FFF2-40B4-BE49-F238E27FC236}">
                <a16:creationId xmlns:a16="http://schemas.microsoft.com/office/drawing/2014/main" id="{769CDD44-8DB7-4253-98EE-D2932926FF0C}"/>
              </a:ext>
            </a:extLst>
          </p:cNvPr>
          <p:cNvSpPr txBox="1">
            <a:spLocks noChangeArrowheads="1"/>
          </p:cNvSpPr>
          <p:nvPr/>
        </p:nvSpPr>
        <p:spPr bwMode="auto">
          <a:xfrm>
            <a:off x="0" y="1828800"/>
            <a:ext cx="9144000" cy="519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spcBef>
                <a:spcPct val="20000"/>
              </a:spcBef>
            </a:pPr>
            <a:endParaRPr lang="zh-CN" altLang="en-US" sz="8000" b="1">
              <a:solidFill>
                <a:srgbClr val="2F4C9D"/>
              </a:solidFill>
            </a:endParaRPr>
          </a:p>
          <a:p>
            <a:pPr algn="ctr" eaLnBrk="1" hangingPunct="1">
              <a:spcBef>
                <a:spcPct val="20000"/>
              </a:spcBef>
            </a:pPr>
            <a:endParaRPr lang="zh-CN" altLang="en-US" sz="8000" b="1">
              <a:solidFill>
                <a:srgbClr val="0000CC"/>
              </a:solidFill>
            </a:endParaRPr>
          </a:p>
          <a:p>
            <a:pPr algn="ctr" eaLnBrk="1" hangingPunct="1">
              <a:spcBef>
                <a:spcPct val="20000"/>
              </a:spcBef>
            </a:pPr>
            <a:endParaRPr lang="en-US" altLang="zh-CN" sz="6000" b="1">
              <a:solidFill>
                <a:srgbClr val="0000CC"/>
              </a:solidFill>
            </a:endParaRPr>
          </a:p>
          <a:p>
            <a:pPr algn="ctr" eaLnBrk="1" hangingPunct="1">
              <a:lnSpc>
                <a:spcPct val="135000"/>
              </a:lnSpc>
              <a:spcBef>
                <a:spcPct val="10000"/>
              </a:spcBef>
            </a:pPr>
            <a:endParaRPr lang="zh-CN" altLang="en-US" sz="6000" b="1">
              <a:solidFill>
                <a:srgbClr val="0000CC"/>
              </a:solidFill>
            </a:endParaRPr>
          </a:p>
        </p:txBody>
      </p:sp>
      <p:sp>
        <p:nvSpPr>
          <p:cNvPr id="36867" name="矩形 37893">
            <a:extLst>
              <a:ext uri="{FF2B5EF4-FFF2-40B4-BE49-F238E27FC236}">
                <a16:creationId xmlns:a16="http://schemas.microsoft.com/office/drawing/2014/main" id="{3D93C802-DA4E-460D-AD22-FFE56D1B27D0}"/>
              </a:ext>
            </a:extLst>
          </p:cNvPr>
          <p:cNvSpPr>
            <a:spLocks noChangeArrowheads="1" noChangeShapeType="1" noTextEdit="1"/>
          </p:cNvSpPr>
          <p:nvPr/>
        </p:nvSpPr>
        <p:spPr bwMode="auto">
          <a:xfrm>
            <a:off x="1089025" y="1155700"/>
            <a:ext cx="7162800" cy="1627188"/>
          </a:xfrm>
          <a:prstGeom prst="rect">
            <a:avLst/>
          </a:prstGeom>
        </p:spPr>
        <p:txBody>
          <a:bodyPr wrap="none" fromWordArt="1">
            <a:prstTxWarp prst="textPlain">
              <a:avLst>
                <a:gd name="adj" fmla="val 50000"/>
              </a:avLst>
            </a:prstTxWarp>
          </a:bodyPr>
          <a:lstStyle/>
          <a:p>
            <a:pPr algn="ctr"/>
            <a:r>
              <a:rPr lang="zh-CN" alt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宋体" panose="02010600030101010101" pitchFamily="2" charset="-122"/>
              </a:rPr>
              <a:t>欢迎各位专家老师批评指导</a:t>
            </a:r>
          </a:p>
        </p:txBody>
      </p:sp>
      <p:sp>
        <p:nvSpPr>
          <p:cNvPr id="36868" name="WordArt 6">
            <a:extLst>
              <a:ext uri="{FF2B5EF4-FFF2-40B4-BE49-F238E27FC236}">
                <a16:creationId xmlns:a16="http://schemas.microsoft.com/office/drawing/2014/main" id="{1A0ADD03-28AE-4BDD-AF15-0E2ACAC017F5}"/>
              </a:ext>
            </a:extLst>
          </p:cNvPr>
          <p:cNvSpPr>
            <a:spLocks noChangeArrowheads="1" noChangeShapeType="1" noTextEdit="1"/>
          </p:cNvSpPr>
          <p:nvPr/>
        </p:nvSpPr>
        <p:spPr bwMode="auto">
          <a:xfrm>
            <a:off x="2513013" y="3760788"/>
            <a:ext cx="4098925" cy="2095500"/>
          </a:xfrm>
          <a:prstGeom prst="rect">
            <a:avLst/>
          </a:prstGeom>
        </p:spPr>
        <p:txBody>
          <a:bodyPr wrap="none" fromWordArt="1">
            <a:prstTxWarp prst="textDoubleWave1">
              <a:avLst>
                <a:gd name="adj1" fmla="val 6500"/>
                <a:gd name="adj2" fmla="val 0"/>
              </a:avLst>
            </a:prstTxWarp>
          </a:bodyPr>
          <a:lstStyle/>
          <a:p>
            <a:pPr algn="ctr"/>
            <a:r>
              <a:rPr lang="zh-CN" altLang="en-US" sz="7200" kern="10" spc="-720">
                <a:ln w="12700">
                  <a:solidFill>
                    <a:srgbClr val="000099"/>
                  </a:solidFill>
                  <a:round/>
                  <a:headEnd/>
                  <a:tailEnd/>
                </a:ln>
                <a:solidFill>
                  <a:srgbClr val="33CCFF"/>
                </a:solidFill>
                <a:effectLst>
                  <a:outerShdw dist="125724" dir="18900000" algn="ctr" rotWithShape="0">
                    <a:srgbClr val="000099"/>
                  </a:outerShdw>
                </a:effectLst>
                <a:latin typeface="宋体" panose="02010600030101010101" pitchFamily="2" charset="-122"/>
              </a:rPr>
              <a:t>谢 谢</a:t>
            </a:r>
          </a:p>
        </p:txBody>
      </p:sp>
      <p:sp>
        <p:nvSpPr>
          <p:cNvPr id="36869" name="日期占位符 1">
            <a:extLst>
              <a:ext uri="{FF2B5EF4-FFF2-40B4-BE49-F238E27FC236}">
                <a16:creationId xmlns:a16="http://schemas.microsoft.com/office/drawing/2014/main" id="{0F9DFD90-2A32-4C3B-8ABB-858A55BB6DEA}"/>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9B4868D-AD1E-4ED8-9498-AB8F063D6AC8}" type="datetime1">
              <a:rPr lang="zh-CN" altLang="en-US" smtClean="0"/>
              <a:pPr eaLnBrk="1" hangingPunct="1"/>
              <a:t>2019/5/9</a:t>
            </a:fld>
            <a:endParaRPr lang="zh-CN" altLang="en-US">
              <a:latin typeface="Calibri" panose="020F0502020204030204" pitchFamily="34" charset="0"/>
            </a:endParaRPr>
          </a:p>
        </p:txBody>
      </p:sp>
      <p:sp>
        <p:nvSpPr>
          <p:cNvPr id="36870" name="灯片编号占位符 2">
            <a:extLst>
              <a:ext uri="{FF2B5EF4-FFF2-40B4-BE49-F238E27FC236}">
                <a16:creationId xmlns:a16="http://schemas.microsoft.com/office/drawing/2014/main" id="{D94302EA-25C8-4C5D-9817-71464ED0C7D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FE6FC826-E6DD-4B46-BE9F-4AEA46B6EEA8}" type="slidenum">
              <a:rPr lang="zh-CN" altLang="en-US"/>
              <a:pPr eaLnBrk="1" hangingPunct="1"/>
              <a:t>34</a:t>
            </a:fld>
            <a:endParaRPr lang="zh-CN" altLang="en-US">
              <a:latin typeface="Calibri" panose="020F050202020403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76129">
            <a:extLst>
              <a:ext uri="{FF2B5EF4-FFF2-40B4-BE49-F238E27FC236}">
                <a16:creationId xmlns:a16="http://schemas.microsoft.com/office/drawing/2014/main" id="{89E4E654-D5BF-492D-AFB7-F56839BD2056}"/>
              </a:ext>
            </a:extLst>
          </p:cNvPr>
          <p:cNvSpPr>
            <a:spLocks noGrp="1" noRot="1" noChangeArrowheads="1"/>
          </p:cNvSpPr>
          <p:nvPr>
            <p:ph type="title"/>
          </p:nvPr>
        </p:nvSpPr>
        <p:spPr>
          <a:xfrm>
            <a:off x="849313" y="998538"/>
            <a:ext cx="6634162" cy="754062"/>
          </a:xfrm>
          <a:solidFill>
            <a:srgbClr val="FFFF00"/>
          </a:solidFill>
        </p:spPr>
        <p:txBody>
          <a:bodyPr/>
          <a:lstStyle/>
          <a:p>
            <a:pPr eaLnBrk="1" hangingPunct="1"/>
            <a:r>
              <a:rPr lang="en-US" altLang="zh-CN" sz="2800" b="1">
                <a:latin typeface="黑体" panose="02010609060101010101" pitchFamily="49" charset="-122"/>
                <a:ea typeface="黑体" panose="02010609060101010101" pitchFamily="49" charset="-122"/>
              </a:rPr>
              <a:t>26</a:t>
            </a:r>
            <a:r>
              <a:rPr lang="zh-CN" altLang="en-US" sz="2800" b="1">
                <a:latin typeface="黑体" panose="02010609060101010101" pitchFamily="49" charset="-122"/>
                <a:ea typeface="黑体" panose="02010609060101010101" pitchFamily="49" charset="-122"/>
              </a:rPr>
              <a:t>题考点分布及能力要求</a:t>
            </a:r>
          </a:p>
        </p:txBody>
      </p:sp>
      <p:sp>
        <p:nvSpPr>
          <p:cNvPr id="6147" name="矩形 176130">
            <a:extLst>
              <a:ext uri="{FF2B5EF4-FFF2-40B4-BE49-F238E27FC236}">
                <a16:creationId xmlns:a16="http://schemas.microsoft.com/office/drawing/2014/main" id="{4F40C6C9-67DF-491D-AD42-C99AD8BEF6A9}"/>
              </a:ext>
            </a:extLst>
          </p:cNvPr>
          <p:cNvSpPr>
            <a:spLocks noChangeArrowheads="1"/>
          </p:cNvSpPr>
          <p:nvPr/>
        </p:nvSpPr>
        <p:spPr bwMode="auto">
          <a:xfrm>
            <a:off x="209550" y="2051050"/>
            <a:ext cx="8366125" cy="393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r>
              <a:rPr lang="zh-CN" altLang="zh-CN" sz="2800" b="1"/>
              <a:t>试题难度：</a:t>
            </a:r>
            <a:r>
              <a:rPr lang="zh-CN" altLang="zh-CN" sz="2800" b="1">
                <a:solidFill>
                  <a:srgbClr val="FF0000"/>
                </a:solidFill>
              </a:rPr>
              <a:t>中等</a:t>
            </a:r>
            <a:r>
              <a:rPr lang="zh-CN" altLang="zh-CN" sz="2800" b="1"/>
              <a:t>       平均分：</a:t>
            </a:r>
            <a:r>
              <a:rPr lang="zh-CN" altLang="zh-CN" sz="2800" b="1">
                <a:solidFill>
                  <a:srgbClr val="FF0000"/>
                </a:solidFill>
              </a:rPr>
              <a:t>6.96/14</a:t>
            </a:r>
          </a:p>
          <a:p>
            <a:r>
              <a:rPr lang="zh-CN" altLang="zh-CN" sz="2800" b="1"/>
              <a:t>考查知识点：</a:t>
            </a:r>
            <a:endParaRPr lang="zh-CN" altLang="en-US" sz="2800" b="1"/>
          </a:p>
          <a:p>
            <a:r>
              <a:rPr lang="zh-CN" altLang="en-US" sz="2800" b="1"/>
              <a:t>      </a:t>
            </a:r>
            <a:r>
              <a:rPr lang="zh-CN" altLang="zh-CN" sz="2800" b="1">
                <a:solidFill>
                  <a:srgbClr val="FF0000"/>
                </a:solidFill>
              </a:rPr>
              <a:t>以醋酸亚铬制备原理的实验探究为载体,考查装置的原理、选择、作用以及实验评价，从所提供的信息中提取有用信息，并与已有知识整合重组为新知识，考查元素化合物、氧化还原反应原理、离子反应方程式的书写等。</a:t>
            </a:r>
            <a:endParaRPr lang="zh-CN" altLang="zh-CN" sz="2800" b="1"/>
          </a:p>
          <a:p>
            <a:r>
              <a:rPr lang="zh-CN" altLang="zh-CN" sz="2800" b="1"/>
              <a:t>能力：</a:t>
            </a:r>
            <a:r>
              <a:rPr lang="zh-CN" altLang="zh-CN" sz="2800" b="1">
                <a:solidFill>
                  <a:srgbClr val="FF0000"/>
                </a:solidFill>
              </a:rPr>
              <a:t>考查综合分析能力、迁移应用能力和化学实验操作、观察现象能力</a:t>
            </a:r>
            <a:r>
              <a:rPr lang="zh-CN" altLang="zh-CN" sz="2800" b="1"/>
              <a:t> </a:t>
            </a:r>
          </a:p>
        </p:txBody>
      </p:sp>
      <p:sp>
        <p:nvSpPr>
          <p:cNvPr id="6148" name="矩形 176131">
            <a:extLst>
              <a:ext uri="{FF2B5EF4-FFF2-40B4-BE49-F238E27FC236}">
                <a16:creationId xmlns:a16="http://schemas.microsoft.com/office/drawing/2014/main" id="{65A9857E-C817-4DC9-A833-5E0F87D86B61}"/>
              </a:ext>
            </a:extLst>
          </p:cNvPr>
          <p:cNvSpPr>
            <a:spLocks noChangeArrowheads="1"/>
          </p:cNvSpPr>
          <p:nvPr/>
        </p:nvSpPr>
        <p:spPr bwMode="auto">
          <a:xfrm>
            <a:off x="657225" y="0"/>
            <a:ext cx="821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zh-CN" sz="2400" b="1">
                <a:solidFill>
                  <a:schemeClr val="hlink"/>
                </a:solidFill>
              </a:rPr>
              <a:t>2018年夏季高考理综全国卷化学科Ⅱ卷试题分析及评分细则</a:t>
            </a:r>
            <a:endParaRPr lang="zh-CN" altLang="en-US" sz="2400" b="1">
              <a:solidFill>
                <a:schemeClr val="hlink"/>
              </a:solidFill>
            </a:endParaRPr>
          </a:p>
        </p:txBody>
      </p:sp>
      <p:sp>
        <p:nvSpPr>
          <p:cNvPr id="6149" name="直接连接符 176132">
            <a:extLst>
              <a:ext uri="{FF2B5EF4-FFF2-40B4-BE49-F238E27FC236}">
                <a16:creationId xmlns:a16="http://schemas.microsoft.com/office/drawing/2014/main" id="{27C7352E-A0B4-4EC8-867C-760DBE018748}"/>
              </a:ext>
            </a:extLst>
          </p:cNvPr>
          <p:cNvSpPr>
            <a:spLocks noChangeShapeType="1"/>
          </p:cNvSpPr>
          <p:nvPr/>
        </p:nvSpPr>
        <p:spPr bwMode="auto">
          <a:xfrm>
            <a:off x="0" y="727075"/>
            <a:ext cx="9144000" cy="0"/>
          </a:xfrm>
          <a:prstGeom prst="line">
            <a:avLst/>
          </a:prstGeom>
          <a:noFill/>
          <a:ln w="34925">
            <a:solidFill>
              <a:schemeClr val="hlink"/>
            </a:solidFill>
            <a:miter lim="800000"/>
            <a:headEnd/>
            <a:tailEnd/>
          </a:ln>
          <a:extLst>
            <a:ext uri="{909E8E84-426E-40DD-AFC4-6F175D3DCCD1}">
              <a14:hiddenFill xmlns:a14="http://schemas.microsoft.com/office/drawing/2010/main">
                <a:noFill/>
              </a14:hiddenFill>
            </a:ext>
          </a:extLst>
        </p:spPr>
        <p:txBody>
          <a:bodyPr/>
          <a:lstStyle/>
          <a:p>
            <a:endParaRPr lang="zh-CN" altLang="en-US"/>
          </a:p>
        </p:txBody>
      </p:sp>
      <p:sp>
        <p:nvSpPr>
          <p:cNvPr id="6150" name="日期占位符 1">
            <a:extLst>
              <a:ext uri="{FF2B5EF4-FFF2-40B4-BE49-F238E27FC236}">
                <a16:creationId xmlns:a16="http://schemas.microsoft.com/office/drawing/2014/main" id="{B1AC43B6-5519-4A9A-AAFC-D4C66F729046}"/>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FE420A9E-6385-4B33-B226-662C6D6BE398}" type="datetime1">
              <a:rPr lang="zh-CN" altLang="en-US" smtClean="0"/>
              <a:pPr eaLnBrk="1" hangingPunct="1"/>
              <a:t>2019/5/9</a:t>
            </a:fld>
            <a:endParaRPr lang="zh-CN" altLang="en-US">
              <a:latin typeface="Calibri" panose="020F0502020204030204" pitchFamily="34" charset="0"/>
            </a:endParaRPr>
          </a:p>
        </p:txBody>
      </p:sp>
      <p:sp>
        <p:nvSpPr>
          <p:cNvPr id="6151" name="灯片编号占位符 2">
            <a:extLst>
              <a:ext uri="{FF2B5EF4-FFF2-40B4-BE49-F238E27FC236}">
                <a16:creationId xmlns:a16="http://schemas.microsoft.com/office/drawing/2014/main" id="{1EFE53CA-598A-40EB-BBA6-E6BAD85A697D}"/>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58FC391-0159-4B88-A9B5-A4649B943DA3}" type="slidenum">
              <a:rPr lang="zh-CN" altLang="en-US"/>
              <a:pPr eaLnBrk="1" hangingPunct="1"/>
              <a:t>4</a:t>
            </a:fld>
            <a:endParaRPr lang="zh-CN" altLang="en-US">
              <a:latin typeface="Calibri" panose="020F050202020403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文本占位符 171010">
            <a:extLst>
              <a:ext uri="{FF2B5EF4-FFF2-40B4-BE49-F238E27FC236}">
                <a16:creationId xmlns:a16="http://schemas.microsoft.com/office/drawing/2014/main" id="{425C07B0-3F0A-4F2A-9B5A-5829569A0431}"/>
              </a:ext>
            </a:extLst>
          </p:cNvPr>
          <p:cNvSpPr>
            <a:spLocks noGrp="1" noRot="1" noChangeArrowheads="1"/>
          </p:cNvSpPr>
          <p:nvPr>
            <p:ph idx="1"/>
          </p:nvPr>
        </p:nvSpPr>
        <p:spPr>
          <a:xfrm>
            <a:off x="533400" y="158750"/>
            <a:ext cx="7985125" cy="4164013"/>
          </a:xfrm>
        </p:spPr>
        <p:txBody>
          <a:bodyPr/>
          <a:lstStyle/>
          <a:p>
            <a:pPr eaLnBrk="1" hangingPunct="1">
              <a:lnSpc>
                <a:spcPct val="80000"/>
              </a:lnSpc>
            </a:pPr>
            <a:r>
              <a:rPr lang="en-US" altLang="zh-CN" sz="2800" b="1">
                <a:latin typeface="Times New Roman" panose="02020603050405020304" pitchFamily="18" charset="0"/>
              </a:rPr>
              <a:t>26</a:t>
            </a:r>
            <a:r>
              <a:rPr lang="zh-CN" altLang="en-US" sz="2800" b="1">
                <a:latin typeface="Times New Roman" panose="02020603050405020304" pitchFamily="18" charset="0"/>
              </a:rPr>
              <a:t>．（</a:t>
            </a:r>
            <a:r>
              <a:rPr lang="en-US" altLang="zh-CN" sz="2800" b="1">
                <a:latin typeface="Times New Roman" panose="02020603050405020304" pitchFamily="18" charset="0"/>
              </a:rPr>
              <a:t>14</a:t>
            </a:r>
            <a:r>
              <a:rPr lang="zh-CN" altLang="en-US" sz="2800" b="1">
                <a:latin typeface="Times New Roman" panose="02020603050405020304" pitchFamily="18" charset="0"/>
              </a:rPr>
              <a:t>分）</a:t>
            </a:r>
          </a:p>
          <a:p>
            <a:pPr eaLnBrk="1" hangingPunct="1">
              <a:lnSpc>
                <a:spcPct val="80000"/>
              </a:lnSpc>
            </a:pPr>
            <a:r>
              <a:rPr lang="zh-CN" altLang="en-US" sz="2800" b="1">
                <a:latin typeface="Times New Roman" panose="02020603050405020304" pitchFamily="18" charset="0"/>
              </a:rPr>
              <a:t>       醋酸亚铬</a:t>
            </a:r>
            <a:r>
              <a:rPr lang="en-US" altLang="zh-CN" sz="2800" b="1">
                <a:latin typeface="Times New Roman" panose="02020603050405020304" pitchFamily="18" charset="0"/>
              </a:rPr>
              <a:t>[</a:t>
            </a:r>
            <a:r>
              <a:rPr lang="zh-CN" altLang="en-US" sz="2800" b="1">
                <a:latin typeface="Times New Roman" panose="02020603050405020304" pitchFamily="18" charset="0"/>
              </a:rPr>
              <a:t>（</a:t>
            </a:r>
            <a:r>
              <a:rPr lang="en-US" altLang="zh-CN" sz="2800" b="1">
                <a:latin typeface="Times New Roman" panose="02020603050405020304" pitchFamily="18" charset="0"/>
              </a:rPr>
              <a:t>CH</a:t>
            </a:r>
            <a:r>
              <a:rPr lang="en-US" altLang="zh-CN" sz="2800" b="1" baseline="-25000">
                <a:latin typeface="Times New Roman" panose="02020603050405020304" pitchFamily="18" charset="0"/>
              </a:rPr>
              <a:t>3</a:t>
            </a:r>
            <a:r>
              <a:rPr lang="en-US" altLang="zh-CN" sz="2800" b="1">
                <a:latin typeface="Times New Roman" panose="02020603050405020304" pitchFamily="18" charset="0"/>
              </a:rPr>
              <a:t>COO</a:t>
            </a:r>
            <a:r>
              <a:rPr lang="zh-CN" altLang="en-US" sz="2800" b="1">
                <a:latin typeface="Times New Roman" panose="02020603050405020304" pitchFamily="18" charset="0"/>
              </a:rPr>
              <a:t>）</a:t>
            </a:r>
            <a:r>
              <a:rPr lang="en-US" altLang="zh-CN" sz="2800" b="1" baseline="-25000">
                <a:latin typeface="Times New Roman" panose="02020603050405020304" pitchFamily="18" charset="0"/>
              </a:rPr>
              <a:t>2</a:t>
            </a:r>
            <a:r>
              <a:rPr lang="en-US" altLang="zh-CN" sz="2800" b="1">
                <a:latin typeface="Times New Roman" panose="02020603050405020304" pitchFamily="18" charset="0"/>
              </a:rPr>
              <a:t>Cr·2H</a:t>
            </a:r>
            <a:r>
              <a:rPr lang="en-US" altLang="zh-CN" sz="2800" b="1" baseline="-25000">
                <a:latin typeface="Times New Roman" panose="02020603050405020304" pitchFamily="18" charset="0"/>
              </a:rPr>
              <a:t>2</a:t>
            </a:r>
            <a:r>
              <a:rPr lang="en-US" altLang="zh-CN" sz="2800" b="1">
                <a:latin typeface="Times New Roman" panose="02020603050405020304" pitchFamily="18" charset="0"/>
              </a:rPr>
              <a:t>O</a:t>
            </a:r>
            <a:r>
              <a:rPr lang="zh-CN" altLang="en-US" sz="2800" b="1">
                <a:latin typeface="Times New Roman" panose="02020603050405020304" pitchFamily="18" charset="0"/>
              </a:rPr>
              <a:t>］为砖红色晶体，难溶于冷水，易溶于酸，在气体分析中用作氧气吸收剂。一般制备方法是先在封闭体系中利用金属锌作还原剂，将三价铬还原为二价铬；二价铬再与醋酸钠溶液作用即可制得醋酸亚铬。实验装置如图所示。回答下列问题：</a:t>
            </a:r>
          </a:p>
          <a:p>
            <a:pPr eaLnBrk="1" hangingPunct="1">
              <a:lnSpc>
                <a:spcPct val="80000"/>
              </a:lnSpc>
            </a:pPr>
            <a:r>
              <a:rPr lang="zh-CN" altLang="en-US" sz="2800" b="1">
                <a:latin typeface="Times New Roman" panose="02020603050405020304" pitchFamily="18" charset="0"/>
              </a:rPr>
              <a:t>              </a:t>
            </a:r>
          </a:p>
          <a:p>
            <a:pPr eaLnBrk="1" hangingPunct="1">
              <a:lnSpc>
                <a:spcPct val="80000"/>
              </a:lnSpc>
            </a:pPr>
            <a:endParaRPr lang="zh-CN" altLang="en-US" sz="2800" b="1">
              <a:latin typeface="Times New Roman" panose="02020603050405020304" pitchFamily="18" charset="0"/>
            </a:endParaRPr>
          </a:p>
          <a:p>
            <a:pPr eaLnBrk="1" hangingPunct="1">
              <a:lnSpc>
                <a:spcPct val="80000"/>
              </a:lnSpc>
            </a:pPr>
            <a:endParaRPr lang="zh-CN" altLang="en-US" sz="2800" b="1">
              <a:latin typeface="Times New Roman" panose="02020603050405020304" pitchFamily="18" charset="0"/>
            </a:endParaRPr>
          </a:p>
          <a:p>
            <a:pPr eaLnBrk="1" hangingPunct="1">
              <a:lnSpc>
                <a:spcPct val="80000"/>
              </a:lnSpc>
            </a:pPr>
            <a:endParaRPr lang="zh-CN" altLang="en-US" sz="2800" b="1">
              <a:latin typeface="Times New Roman" panose="02020603050405020304" pitchFamily="18" charset="0"/>
            </a:endParaRPr>
          </a:p>
          <a:p>
            <a:pPr eaLnBrk="1" hangingPunct="1">
              <a:lnSpc>
                <a:spcPct val="80000"/>
              </a:lnSpc>
            </a:pPr>
            <a:r>
              <a:rPr lang="zh-CN" altLang="en-US" sz="2800" b="1">
                <a:latin typeface="Times New Roman" panose="02020603050405020304" pitchFamily="18" charset="0"/>
              </a:rPr>
              <a:t>（</a:t>
            </a:r>
            <a:r>
              <a:rPr lang="en-US" altLang="zh-CN" sz="2800" b="1">
                <a:latin typeface="Times New Roman" panose="02020603050405020304" pitchFamily="18" charset="0"/>
              </a:rPr>
              <a:t>1</a:t>
            </a:r>
            <a:r>
              <a:rPr lang="zh-CN" altLang="en-US" sz="2800" b="1">
                <a:latin typeface="Times New Roman" panose="02020603050405020304" pitchFamily="18" charset="0"/>
              </a:rPr>
              <a:t>）实验中所用蒸馏水均需经煮沸后迅速冷却，目的是</a:t>
            </a:r>
            <a:r>
              <a:rPr lang="en-US" altLang="zh-CN" sz="2800" b="1">
                <a:latin typeface="Times New Roman" panose="02020603050405020304" pitchFamily="18" charset="0"/>
              </a:rPr>
              <a:t>_________</a:t>
            </a:r>
            <a:r>
              <a:rPr lang="zh-CN" altLang="en-US" sz="2800" b="1">
                <a:latin typeface="Times New Roman" panose="02020603050405020304" pitchFamily="18" charset="0"/>
              </a:rPr>
              <a:t>。</a:t>
            </a:r>
          </a:p>
          <a:p>
            <a:pPr eaLnBrk="1" hangingPunct="1">
              <a:lnSpc>
                <a:spcPct val="80000"/>
              </a:lnSpc>
            </a:pPr>
            <a:r>
              <a:rPr lang="zh-CN" altLang="en-US" sz="2800" b="1">
                <a:latin typeface="Times New Roman" panose="02020603050405020304" pitchFamily="18" charset="0"/>
              </a:rPr>
              <a:t>仪器</a:t>
            </a:r>
            <a:r>
              <a:rPr lang="en-US" altLang="zh-CN" sz="2800" b="1">
                <a:latin typeface="Times New Roman" panose="02020603050405020304" pitchFamily="18" charset="0"/>
              </a:rPr>
              <a:t>a</a:t>
            </a:r>
            <a:r>
              <a:rPr lang="zh-CN" altLang="en-US" sz="2800" b="1">
                <a:latin typeface="Times New Roman" panose="02020603050405020304" pitchFamily="18" charset="0"/>
              </a:rPr>
              <a:t>的名称是</a:t>
            </a:r>
            <a:r>
              <a:rPr lang="en-US" altLang="zh-CN" sz="2800" b="1">
                <a:latin typeface="Times New Roman" panose="02020603050405020304" pitchFamily="18" charset="0"/>
              </a:rPr>
              <a:t>_______</a:t>
            </a:r>
            <a:r>
              <a:rPr lang="zh-CN" altLang="en-US" sz="2800" b="1">
                <a:latin typeface="Times New Roman" panose="02020603050405020304" pitchFamily="18" charset="0"/>
              </a:rPr>
              <a:t>。</a:t>
            </a:r>
          </a:p>
        </p:txBody>
      </p:sp>
      <p:pic>
        <p:nvPicPr>
          <p:cNvPr id="7171" name="图片 171011" descr="26">
            <a:extLst>
              <a:ext uri="{FF2B5EF4-FFF2-40B4-BE49-F238E27FC236}">
                <a16:creationId xmlns:a16="http://schemas.microsoft.com/office/drawing/2014/main" id="{84CF92F5-2AAD-4421-857A-5C2743D0C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5413" y="3003550"/>
            <a:ext cx="29749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文本框 171012">
            <a:extLst>
              <a:ext uri="{FF2B5EF4-FFF2-40B4-BE49-F238E27FC236}">
                <a16:creationId xmlns:a16="http://schemas.microsoft.com/office/drawing/2014/main" id="{BF81262D-357A-4ED3-B819-AEAE4D6D6CC6}"/>
              </a:ext>
            </a:extLst>
          </p:cNvPr>
          <p:cNvSpPr txBox="1">
            <a:spLocks noChangeArrowheads="1"/>
          </p:cNvSpPr>
          <p:nvPr/>
        </p:nvSpPr>
        <p:spPr bwMode="auto">
          <a:xfrm>
            <a:off x="5976938" y="5562600"/>
            <a:ext cx="17383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zh-CN" altLang="en-US"/>
          </a:p>
        </p:txBody>
      </p:sp>
      <p:sp>
        <p:nvSpPr>
          <p:cNvPr id="7173" name="文本框 171013">
            <a:extLst>
              <a:ext uri="{FF2B5EF4-FFF2-40B4-BE49-F238E27FC236}">
                <a16:creationId xmlns:a16="http://schemas.microsoft.com/office/drawing/2014/main" id="{560DB58F-47A9-45C7-92A8-69934A26F3AE}"/>
              </a:ext>
            </a:extLst>
          </p:cNvPr>
          <p:cNvSpPr txBox="1">
            <a:spLocks noChangeArrowheads="1"/>
          </p:cNvSpPr>
          <p:nvPr/>
        </p:nvSpPr>
        <p:spPr bwMode="auto">
          <a:xfrm>
            <a:off x="2090738" y="4784725"/>
            <a:ext cx="298608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去除水中溶解氧（</a:t>
            </a:r>
            <a:r>
              <a:rPr lang="en-US" altLang="zh-CN" b="1">
                <a:solidFill>
                  <a:srgbClr val="FF0000"/>
                </a:solidFill>
              </a:rPr>
              <a:t>2</a:t>
            </a:r>
            <a:r>
              <a:rPr lang="zh-CN" altLang="en-US" b="1">
                <a:solidFill>
                  <a:srgbClr val="FF0000"/>
                </a:solidFill>
              </a:rPr>
              <a:t>分）</a:t>
            </a:r>
          </a:p>
        </p:txBody>
      </p:sp>
      <p:sp>
        <p:nvSpPr>
          <p:cNvPr id="7174" name="文本框 171014">
            <a:extLst>
              <a:ext uri="{FF2B5EF4-FFF2-40B4-BE49-F238E27FC236}">
                <a16:creationId xmlns:a16="http://schemas.microsoft.com/office/drawing/2014/main" id="{528C9FD0-EFE1-43E4-82B6-C3014B697902}"/>
              </a:ext>
            </a:extLst>
          </p:cNvPr>
          <p:cNvSpPr txBox="1">
            <a:spLocks noChangeArrowheads="1"/>
          </p:cNvSpPr>
          <p:nvPr/>
        </p:nvSpPr>
        <p:spPr bwMode="auto">
          <a:xfrm>
            <a:off x="3592513" y="6491288"/>
            <a:ext cx="1584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lang="zh-CN" altLang="en-US"/>
          </a:p>
        </p:txBody>
      </p:sp>
      <p:sp>
        <p:nvSpPr>
          <p:cNvPr id="7175" name="文本框 171015">
            <a:extLst>
              <a:ext uri="{FF2B5EF4-FFF2-40B4-BE49-F238E27FC236}">
                <a16:creationId xmlns:a16="http://schemas.microsoft.com/office/drawing/2014/main" id="{E2DCBD73-B692-447D-B43F-847CBB79988B}"/>
              </a:ext>
            </a:extLst>
          </p:cNvPr>
          <p:cNvSpPr txBox="1">
            <a:spLocks noChangeArrowheads="1"/>
          </p:cNvSpPr>
          <p:nvPr/>
        </p:nvSpPr>
        <p:spPr bwMode="auto">
          <a:xfrm>
            <a:off x="3290888" y="5195888"/>
            <a:ext cx="32591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分液（或滴液）漏斗（</a:t>
            </a:r>
            <a:r>
              <a:rPr lang="en-US" altLang="zh-CN" b="1">
                <a:solidFill>
                  <a:srgbClr val="FF0000"/>
                </a:solidFill>
              </a:rPr>
              <a:t>2</a:t>
            </a:r>
            <a:r>
              <a:rPr lang="zh-CN" altLang="en-US" b="1">
                <a:solidFill>
                  <a:srgbClr val="FF0000"/>
                </a:solidFill>
              </a:rPr>
              <a:t>分）</a:t>
            </a:r>
          </a:p>
        </p:txBody>
      </p:sp>
      <p:sp>
        <p:nvSpPr>
          <p:cNvPr id="171017" name="矩形标注 171016">
            <a:extLst>
              <a:ext uri="{FF2B5EF4-FFF2-40B4-BE49-F238E27FC236}">
                <a16:creationId xmlns:a16="http://schemas.microsoft.com/office/drawing/2014/main" id="{3EA8A81A-362B-4E41-A342-7AA59049B30E}"/>
              </a:ext>
            </a:extLst>
          </p:cNvPr>
          <p:cNvSpPr>
            <a:spLocks noChangeArrowheads="1"/>
          </p:cNvSpPr>
          <p:nvPr/>
        </p:nvSpPr>
        <p:spPr bwMode="auto">
          <a:xfrm>
            <a:off x="5164138" y="3067050"/>
            <a:ext cx="3362325" cy="1573213"/>
          </a:xfrm>
          <a:prstGeom prst="wedgeRectCallout">
            <a:avLst>
              <a:gd name="adj1" fmla="val -72806"/>
              <a:gd name="adj2" fmla="val 70079"/>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b="1">
                <a:solidFill>
                  <a:srgbClr val="0000FF"/>
                </a:solidFill>
              </a:rPr>
              <a:t>除氧、排空、排除、减少、除去氧气或空气，</a:t>
            </a:r>
          </a:p>
          <a:p>
            <a:pPr eaLnBrk="1" hangingPunct="1"/>
            <a:r>
              <a:rPr lang="zh-CN" altLang="en-US" sz="2400" b="1">
                <a:solidFill>
                  <a:srgbClr val="0000FF"/>
                </a:solidFill>
              </a:rPr>
              <a:t>防止氧气再溶，均可得分</a:t>
            </a:r>
          </a:p>
        </p:txBody>
      </p:sp>
      <p:sp>
        <p:nvSpPr>
          <p:cNvPr id="171018" name="圆角矩形标注 171017">
            <a:extLst>
              <a:ext uri="{FF2B5EF4-FFF2-40B4-BE49-F238E27FC236}">
                <a16:creationId xmlns:a16="http://schemas.microsoft.com/office/drawing/2014/main" id="{C91654CF-6A62-4C53-85D9-A5D53B1A7B86}"/>
              </a:ext>
            </a:extLst>
          </p:cNvPr>
          <p:cNvSpPr>
            <a:spLocks noChangeArrowheads="1"/>
          </p:cNvSpPr>
          <p:nvPr/>
        </p:nvSpPr>
        <p:spPr bwMode="auto">
          <a:xfrm flipH="1">
            <a:off x="-77788" y="2543175"/>
            <a:ext cx="2743201" cy="1330325"/>
          </a:xfrm>
          <a:prstGeom prst="wedgeRoundRectCallout">
            <a:avLst>
              <a:gd name="adj1" fmla="val -118403"/>
              <a:gd name="adj2" fmla="val 15942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solidFill>
                  <a:srgbClr val="0000FF"/>
                </a:solidFill>
              </a:rPr>
              <a:t>长颈漏斗不给分，多写了球形、梨形不计较</a:t>
            </a:r>
          </a:p>
        </p:txBody>
      </p:sp>
      <p:sp>
        <p:nvSpPr>
          <p:cNvPr id="7178" name="日期占位符 1">
            <a:extLst>
              <a:ext uri="{FF2B5EF4-FFF2-40B4-BE49-F238E27FC236}">
                <a16:creationId xmlns:a16="http://schemas.microsoft.com/office/drawing/2014/main" id="{173E60B2-EEF8-4267-A711-38AFE00F21F9}"/>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273F689C-FF74-428B-8BC5-E4E2408F36E8}" type="datetime1">
              <a:rPr lang="zh-CN" altLang="en-US" smtClean="0"/>
              <a:pPr eaLnBrk="1" hangingPunct="1"/>
              <a:t>2019/5/9</a:t>
            </a:fld>
            <a:endParaRPr lang="zh-CN" altLang="en-US">
              <a:latin typeface="Calibri" panose="020F0502020204030204" pitchFamily="34" charset="0"/>
            </a:endParaRPr>
          </a:p>
        </p:txBody>
      </p:sp>
      <p:sp>
        <p:nvSpPr>
          <p:cNvPr id="7179" name="灯片编号占位符 2">
            <a:extLst>
              <a:ext uri="{FF2B5EF4-FFF2-40B4-BE49-F238E27FC236}">
                <a16:creationId xmlns:a16="http://schemas.microsoft.com/office/drawing/2014/main" id="{58FD9926-6D8D-4CDD-86C8-F2DEF910BE6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C416905C-BF5F-4717-A5E0-404CD663ACC3}" type="slidenum">
              <a:rPr lang="zh-CN" altLang="en-US"/>
              <a:pPr eaLnBrk="1" hangingPunct="1"/>
              <a:t>5</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1017"/>
                                        </p:tgtEl>
                                        <p:attrNameLst>
                                          <p:attrName>style.visibility</p:attrName>
                                        </p:attrNameLst>
                                      </p:cBhvr>
                                      <p:to>
                                        <p:strVal val="visible"/>
                                      </p:to>
                                    </p:set>
                                    <p:animEffect transition="in" filter="blinds(horizontal)">
                                      <p:cBhvr>
                                        <p:cTn id="7" dur="500"/>
                                        <p:tgtEl>
                                          <p:spTgt spid="1710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1018"/>
                                        </p:tgtEl>
                                        <p:attrNameLst>
                                          <p:attrName>style.visibility</p:attrName>
                                        </p:attrNameLst>
                                      </p:cBhvr>
                                      <p:to>
                                        <p:strVal val="visible"/>
                                      </p:to>
                                    </p:set>
                                    <p:animEffect transition="in" filter="blinds(horizontal)">
                                      <p:cBhvr>
                                        <p:cTn id="12" dur="500"/>
                                        <p:tgtEl>
                                          <p:spTgt spid="171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7" grpId="0" bldLvl="0" animBg="1"/>
      <p:bldP spid="171018"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文本占位符 172034">
            <a:extLst>
              <a:ext uri="{FF2B5EF4-FFF2-40B4-BE49-F238E27FC236}">
                <a16:creationId xmlns:a16="http://schemas.microsoft.com/office/drawing/2014/main" id="{874139A8-3B52-4E05-BE0C-9B91F754D0C5}"/>
              </a:ext>
            </a:extLst>
          </p:cNvPr>
          <p:cNvSpPr>
            <a:spLocks noGrp="1" noRot="1" noChangeArrowheads="1"/>
          </p:cNvSpPr>
          <p:nvPr>
            <p:ph idx="1"/>
          </p:nvPr>
        </p:nvSpPr>
        <p:spPr>
          <a:xfrm>
            <a:off x="546100" y="338138"/>
            <a:ext cx="8597900" cy="6146800"/>
          </a:xfrm>
        </p:spPr>
        <p:txBody>
          <a:bodyPr/>
          <a:lstStyle/>
          <a:p>
            <a:pPr eaLnBrk="1" hangingPunct="1">
              <a:lnSpc>
                <a:spcPct val="90000"/>
              </a:lnSpc>
            </a:pPr>
            <a:r>
              <a:rPr lang="zh-CN" altLang="en-US" sz="2800" b="1"/>
              <a:t>（</a:t>
            </a:r>
            <a:r>
              <a:rPr lang="en-US" altLang="zh-CN" sz="2800" b="1"/>
              <a:t>2</a:t>
            </a:r>
            <a:r>
              <a:rPr lang="zh-CN" altLang="en-US" sz="2800" b="1"/>
              <a:t>）将过量锌粒和氯化铬固体置于</a:t>
            </a:r>
            <a:r>
              <a:rPr lang="en-US" altLang="zh-CN" sz="2800" b="1"/>
              <a:t>c</a:t>
            </a:r>
            <a:r>
              <a:rPr lang="zh-CN" altLang="en-US" sz="2800" b="1"/>
              <a:t>中，加入少量蒸馏水，</a:t>
            </a:r>
          </a:p>
          <a:p>
            <a:pPr eaLnBrk="1" hangingPunct="1">
              <a:lnSpc>
                <a:spcPct val="90000"/>
              </a:lnSpc>
            </a:pPr>
            <a:r>
              <a:rPr lang="zh-CN" altLang="en-US" sz="2800" b="1"/>
              <a:t>按图连接好装置，打开</a:t>
            </a:r>
            <a:r>
              <a:rPr lang="en-US" altLang="zh-CN" sz="2800" b="1"/>
              <a:t>K1</a:t>
            </a:r>
            <a:r>
              <a:rPr lang="zh-CN" altLang="en-US" sz="2800" b="1"/>
              <a:t>、</a:t>
            </a:r>
            <a:r>
              <a:rPr lang="en-US" altLang="zh-CN" sz="2800" b="1"/>
              <a:t>K2</a:t>
            </a:r>
            <a:r>
              <a:rPr lang="zh-CN" altLang="en-US" sz="2800" b="1"/>
              <a:t>，关闭</a:t>
            </a:r>
            <a:r>
              <a:rPr lang="en-US" altLang="zh-CN" sz="2800" b="1"/>
              <a:t>K3</a:t>
            </a:r>
            <a:r>
              <a:rPr lang="zh-CN" altLang="en-US" sz="2800" b="1"/>
              <a:t>。</a:t>
            </a:r>
          </a:p>
          <a:p>
            <a:pPr eaLnBrk="1" hangingPunct="1">
              <a:lnSpc>
                <a:spcPct val="90000"/>
              </a:lnSpc>
            </a:pPr>
            <a:r>
              <a:rPr lang="zh-CN" altLang="en-US" sz="2800" b="1"/>
              <a:t>①</a:t>
            </a:r>
            <a:r>
              <a:rPr lang="en-US" altLang="zh-CN" sz="2800" b="1"/>
              <a:t>c</a:t>
            </a:r>
            <a:r>
              <a:rPr lang="zh-CN" altLang="en-US" sz="2800" b="1"/>
              <a:t>中溶液由绿色逐渐变为亮蓝色，该反应的离子方程式为</a:t>
            </a:r>
            <a:r>
              <a:rPr lang="en-US" altLang="zh-CN" sz="2800" b="1"/>
              <a:t>_________</a:t>
            </a:r>
            <a:r>
              <a:rPr lang="zh-CN" altLang="en-US" sz="2800" b="1"/>
              <a:t>。</a:t>
            </a:r>
          </a:p>
          <a:p>
            <a:pPr eaLnBrk="1" hangingPunct="1">
              <a:lnSpc>
                <a:spcPct val="90000"/>
              </a:lnSpc>
            </a:pPr>
            <a:r>
              <a:rPr lang="zh-CN" altLang="en-US" sz="2800" b="1"/>
              <a:t>②同时</a:t>
            </a:r>
            <a:r>
              <a:rPr lang="en-US" altLang="zh-CN" sz="2800" b="1"/>
              <a:t>c</a:t>
            </a:r>
            <a:r>
              <a:rPr lang="zh-CN" altLang="en-US" sz="2800" b="1"/>
              <a:t>中有气体产生，该气体的作用是</a:t>
            </a:r>
            <a:r>
              <a:rPr lang="en-US" altLang="zh-CN" sz="2800" b="1"/>
              <a:t>_____________</a:t>
            </a:r>
            <a:r>
              <a:rPr lang="zh-CN" altLang="en-US" sz="2800" b="1"/>
              <a:t>。</a:t>
            </a:r>
          </a:p>
          <a:p>
            <a:pPr eaLnBrk="1" hangingPunct="1">
              <a:lnSpc>
                <a:spcPct val="90000"/>
              </a:lnSpc>
            </a:pPr>
            <a:r>
              <a:rPr lang="zh-CN" altLang="en-US" sz="2800" b="1"/>
              <a:t>（</a:t>
            </a:r>
            <a:r>
              <a:rPr lang="en-US" altLang="zh-CN" sz="2800" b="1"/>
              <a:t>3</a:t>
            </a:r>
            <a:r>
              <a:rPr lang="zh-CN" altLang="en-US" sz="2800" b="1"/>
              <a:t>）打开</a:t>
            </a:r>
            <a:r>
              <a:rPr lang="en-US" altLang="zh-CN" sz="2800" b="1"/>
              <a:t>K3</a:t>
            </a:r>
            <a:r>
              <a:rPr lang="zh-CN" altLang="en-US" sz="2800" b="1"/>
              <a:t>，关闭</a:t>
            </a:r>
            <a:r>
              <a:rPr lang="en-US" altLang="zh-CN" sz="2800" b="1"/>
              <a:t>K1</a:t>
            </a:r>
            <a:r>
              <a:rPr lang="zh-CN" altLang="en-US" sz="2800" b="1"/>
              <a:t>和</a:t>
            </a:r>
            <a:r>
              <a:rPr lang="en-US" altLang="zh-CN" sz="2800" b="1"/>
              <a:t>K2</a:t>
            </a:r>
            <a:r>
              <a:rPr lang="zh-CN" altLang="en-US" sz="2800" b="1"/>
              <a:t>。</a:t>
            </a:r>
            <a:r>
              <a:rPr lang="en-US" altLang="zh-CN" sz="2800" b="1"/>
              <a:t>c</a:t>
            </a:r>
            <a:r>
              <a:rPr lang="zh-CN" altLang="en-US" sz="2800" b="1"/>
              <a:t>中亮蓝色溶液流入</a:t>
            </a:r>
            <a:r>
              <a:rPr lang="en-US" altLang="zh-CN" sz="2800" b="1"/>
              <a:t>d</a:t>
            </a:r>
            <a:r>
              <a:rPr lang="zh-CN" altLang="en-US" sz="2800" b="1"/>
              <a:t>，其原因是</a:t>
            </a:r>
            <a:r>
              <a:rPr lang="en-US" altLang="zh-CN" sz="2800" b="1"/>
              <a:t>________</a:t>
            </a:r>
            <a:r>
              <a:rPr lang="zh-CN" altLang="en-US" sz="2800" b="1"/>
              <a:t>； </a:t>
            </a:r>
          </a:p>
          <a:p>
            <a:pPr eaLnBrk="1" hangingPunct="1">
              <a:lnSpc>
                <a:spcPct val="90000"/>
              </a:lnSpc>
            </a:pPr>
            <a:r>
              <a:rPr lang="en-US" altLang="zh-CN" sz="2800" b="1"/>
              <a:t>d</a:t>
            </a:r>
            <a:r>
              <a:rPr lang="zh-CN" altLang="en-US" sz="2800" b="1"/>
              <a:t>中析出砖红色沉淀。为使沉淀充分析出并分离，需采用的操作是</a:t>
            </a:r>
            <a:r>
              <a:rPr lang="en-US" altLang="zh-CN" sz="2800" b="1"/>
              <a:t>___________</a:t>
            </a:r>
            <a:r>
              <a:rPr lang="zh-CN" altLang="en-US" sz="2800" b="1"/>
              <a:t>、</a:t>
            </a:r>
            <a:r>
              <a:rPr lang="en-US" altLang="zh-CN" sz="2800" b="1"/>
              <a:t>_________</a:t>
            </a:r>
            <a:r>
              <a:rPr lang="zh-CN" altLang="en-US" sz="2800" b="1"/>
              <a:t>、洗涤、干燥。</a:t>
            </a:r>
          </a:p>
          <a:p>
            <a:pPr eaLnBrk="1" hangingPunct="1">
              <a:lnSpc>
                <a:spcPct val="90000"/>
              </a:lnSpc>
            </a:pPr>
            <a:r>
              <a:rPr lang="zh-CN" altLang="en-US" sz="2800" b="1"/>
              <a:t>（</a:t>
            </a:r>
            <a:r>
              <a:rPr lang="en-US" altLang="zh-CN" sz="2800" b="1"/>
              <a:t>4</a:t>
            </a:r>
            <a:r>
              <a:rPr lang="zh-CN" altLang="en-US" sz="2800" b="1"/>
              <a:t>）指出装置</a:t>
            </a:r>
            <a:r>
              <a:rPr lang="en-US" altLang="zh-CN" sz="2800" b="1"/>
              <a:t>d</a:t>
            </a:r>
            <a:r>
              <a:rPr lang="zh-CN" altLang="en-US" sz="2800" b="1"/>
              <a:t>可能存在的缺点</a:t>
            </a:r>
            <a:r>
              <a:rPr lang="en-US" altLang="zh-CN" sz="2800" b="1"/>
              <a:t>___________</a:t>
            </a:r>
            <a:r>
              <a:rPr lang="zh-CN" altLang="en-US" sz="2800" b="1"/>
              <a:t>。</a:t>
            </a:r>
          </a:p>
          <a:p>
            <a:pPr eaLnBrk="1" hangingPunct="1">
              <a:lnSpc>
                <a:spcPct val="90000"/>
              </a:lnSpc>
            </a:pPr>
            <a:endParaRPr lang="zh-CN" altLang="en-US" sz="2800"/>
          </a:p>
        </p:txBody>
      </p:sp>
      <p:sp>
        <p:nvSpPr>
          <p:cNvPr id="8195" name="文本框 172035">
            <a:extLst>
              <a:ext uri="{FF2B5EF4-FFF2-40B4-BE49-F238E27FC236}">
                <a16:creationId xmlns:a16="http://schemas.microsoft.com/office/drawing/2014/main" id="{E5691933-4B1D-4DCD-95AA-AA9604C1E11F}"/>
              </a:ext>
            </a:extLst>
          </p:cNvPr>
          <p:cNvSpPr txBox="1">
            <a:spLocks noChangeArrowheads="1"/>
          </p:cNvSpPr>
          <p:nvPr/>
        </p:nvSpPr>
        <p:spPr bwMode="auto">
          <a:xfrm>
            <a:off x="2484438" y="20081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8196" name="文本框 172036">
            <a:extLst>
              <a:ext uri="{FF2B5EF4-FFF2-40B4-BE49-F238E27FC236}">
                <a16:creationId xmlns:a16="http://schemas.microsoft.com/office/drawing/2014/main" id="{496CAC9D-9BF3-473A-A3EA-3E767CA571B1}"/>
              </a:ext>
            </a:extLst>
          </p:cNvPr>
          <p:cNvSpPr txBox="1">
            <a:spLocks noChangeArrowheads="1"/>
          </p:cNvSpPr>
          <p:nvPr/>
        </p:nvSpPr>
        <p:spPr bwMode="auto">
          <a:xfrm>
            <a:off x="2085975" y="2100263"/>
            <a:ext cx="39004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b="1">
                <a:solidFill>
                  <a:srgbClr val="FF0000"/>
                </a:solidFill>
              </a:rPr>
              <a:t>Zn+2Cr</a:t>
            </a:r>
            <a:r>
              <a:rPr lang="en-US" altLang="zh-CN" b="1" baseline="30000">
                <a:solidFill>
                  <a:srgbClr val="FF0000"/>
                </a:solidFill>
              </a:rPr>
              <a:t>3+</a:t>
            </a:r>
            <a:r>
              <a:rPr lang="en-US" altLang="zh-CN" b="1">
                <a:solidFill>
                  <a:srgbClr val="FF0000"/>
                </a:solidFill>
              </a:rPr>
              <a:t>=2Cr</a:t>
            </a:r>
            <a:r>
              <a:rPr lang="en-US" altLang="zh-CN" b="1" baseline="30000">
                <a:solidFill>
                  <a:srgbClr val="FF0000"/>
                </a:solidFill>
              </a:rPr>
              <a:t>2+</a:t>
            </a:r>
            <a:r>
              <a:rPr lang="en-US" altLang="zh-CN" b="1">
                <a:solidFill>
                  <a:srgbClr val="FF0000"/>
                </a:solidFill>
              </a:rPr>
              <a:t>+Zn</a:t>
            </a:r>
            <a:r>
              <a:rPr lang="en-US" altLang="zh-CN" b="1" baseline="30000">
                <a:solidFill>
                  <a:srgbClr val="FF0000"/>
                </a:solidFill>
              </a:rPr>
              <a:t>2+</a:t>
            </a:r>
            <a:r>
              <a:rPr lang="en-US" altLang="zh-CN" b="1">
                <a:solidFill>
                  <a:srgbClr val="FF0000"/>
                </a:solidFill>
              </a:rPr>
              <a:t> </a:t>
            </a:r>
            <a:r>
              <a:rPr lang="zh-CN" altLang="en-US" b="1">
                <a:solidFill>
                  <a:srgbClr val="FF0000"/>
                </a:solidFill>
              </a:rPr>
              <a:t>（</a:t>
            </a:r>
            <a:r>
              <a:rPr lang="en-US" altLang="zh-CN" b="1">
                <a:solidFill>
                  <a:srgbClr val="FF0000"/>
                </a:solidFill>
              </a:rPr>
              <a:t>2</a:t>
            </a:r>
            <a:r>
              <a:rPr lang="zh-CN" altLang="en-US" b="1">
                <a:solidFill>
                  <a:srgbClr val="FF0000"/>
                </a:solidFill>
              </a:rPr>
              <a:t>分）</a:t>
            </a:r>
          </a:p>
        </p:txBody>
      </p:sp>
      <p:sp>
        <p:nvSpPr>
          <p:cNvPr id="8197" name="文本框 172037">
            <a:extLst>
              <a:ext uri="{FF2B5EF4-FFF2-40B4-BE49-F238E27FC236}">
                <a16:creationId xmlns:a16="http://schemas.microsoft.com/office/drawing/2014/main" id="{8E5E7A9A-D1ED-40A7-B395-25A484DD18F4}"/>
              </a:ext>
            </a:extLst>
          </p:cNvPr>
          <p:cNvSpPr txBox="1">
            <a:spLocks noChangeArrowheads="1"/>
          </p:cNvSpPr>
          <p:nvPr/>
        </p:nvSpPr>
        <p:spPr bwMode="auto">
          <a:xfrm>
            <a:off x="1158875" y="2909888"/>
            <a:ext cx="3025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排除</a:t>
            </a:r>
            <a:r>
              <a:rPr lang="en-US" altLang="zh-CN" b="1">
                <a:solidFill>
                  <a:srgbClr val="FF0000"/>
                </a:solidFill>
              </a:rPr>
              <a:t>C</a:t>
            </a:r>
            <a:r>
              <a:rPr lang="zh-CN" altLang="en-US" b="1">
                <a:solidFill>
                  <a:srgbClr val="FF0000"/>
                </a:solidFill>
              </a:rPr>
              <a:t>中空气（</a:t>
            </a:r>
            <a:r>
              <a:rPr lang="en-US" altLang="zh-CN" b="1">
                <a:solidFill>
                  <a:srgbClr val="FF0000"/>
                </a:solidFill>
              </a:rPr>
              <a:t>2</a:t>
            </a:r>
            <a:r>
              <a:rPr lang="zh-CN" altLang="en-US" b="1">
                <a:solidFill>
                  <a:srgbClr val="FF0000"/>
                </a:solidFill>
              </a:rPr>
              <a:t>分）</a:t>
            </a:r>
          </a:p>
        </p:txBody>
      </p:sp>
      <p:sp>
        <p:nvSpPr>
          <p:cNvPr id="8198" name="文本框 172038">
            <a:extLst>
              <a:ext uri="{FF2B5EF4-FFF2-40B4-BE49-F238E27FC236}">
                <a16:creationId xmlns:a16="http://schemas.microsoft.com/office/drawing/2014/main" id="{5A307B72-DA2E-44B1-81C6-5489414F30F4}"/>
              </a:ext>
            </a:extLst>
          </p:cNvPr>
          <p:cNvSpPr txBox="1">
            <a:spLocks noChangeArrowheads="1"/>
          </p:cNvSpPr>
          <p:nvPr/>
        </p:nvSpPr>
        <p:spPr bwMode="auto">
          <a:xfrm>
            <a:off x="2962275" y="3773488"/>
            <a:ext cx="45577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b="1">
                <a:solidFill>
                  <a:srgbClr val="FF0000"/>
                </a:solidFill>
              </a:rPr>
              <a:t>c</a:t>
            </a:r>
            <a:r>
              <a:rPr lang="zh-CN" altLang="en-US" b="1">
                <a:solidFill>
                  <a:srgbClr val="FF0000"/>
                </a:solidFill>
              </a:rPr>
              <a:t>中产生</a:t>
            </a:r>
            <a:r>
              <a:rPr lang="en-US" altLang="zh-CN" b="1">
                <a:solidFill>
                  <a:srgbClr val="FF0000"/>
                </a:solidFill>
              </a:rPr>
              <a:t>H</a:t>
            </a:r>
            <a:r>
              <a:rPr lang="en-US" altLang="zh-CN" b="1" baseline="-25000">
                <a:solidFill>
                  <a:srgbClr val="FF0000"/>
                </a:solidFill>
              </a:rPr>
              <a:t>2</a:t>
            </a:r>
            <a:r>
              <a:rPr lang="zh-CN" altLang="en-US" b="1">
                <a:solidFill>
                  <a:srgbClr val="FF0000"/>
                </a:solidFill>
              </a:rPr>
              <a:t>使压强大于大气压（</a:t>
            </a:r>
            <a:r>
              <a:rPr lang="en-US" altLang="zh-CN" b="1">
                <a:solidFill>
                  <a:srgbClr val="FF0000"/>
                </a:solidFill>
              </a:rPr>
              <a:t>2</a:t>
            </a:r>
            <a:r>
              <a:rPr lang="zh-CN" altLang="en-US" b="1">
                <a:solidFill>
                  <a:srgbClr val="FF0000"/>
                </a:solidFill>
              </a:rPr>
              <a:t>分）</a:t>
            </a:r>
          </a:p>
        </p:txBody>
      </p:sp>
      <p:sp>
        <p:nvSpPr>
          <p:cNvPr id="8199" name="文本框 172039">
            <a:extLst>
              <a:ext uri="{FF2B5EF4-FFF2-40B4-BE49-F238E27FC236}">
                <a16:creationId xmlns:a16="http://schemas.microsoft.com/office/drawing/2014/main" id="{01290839-1DC4-482F-A6C7-E2F1EE264E23}"/>
              </a:ext>
            </a:extLst>
          </p:cNvPr>
          <p:cNvSpPr txBox="1">
            <a:spLocks noChangeArrowheads="1"/>
          </p:cNvSpPr>
          <p:nvPr/>
        </p:nvSpPr>
        <p:spPr bwMode="auto">
          <a:xfrm>
            <a:off x="3335338" y="4649788"/>
            <a:ext cx="47132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（冰浴）冷却（</a:t>
            </a:r>
            <a:r>
              <a:rPr lang="en-US" altLang="zh-CN" b="1">
                <a:solidFill>
                  <a:srgbClr val="FF0000"/>
                </a:solidFill>
              </a:rPr>
              <a:t>1</a:t>
            </a:r>
            <a:r>
              <a:rPr lang="zh-CN" altLang="en-US" b="1">
                <a:solidFill>
                  <a:srgbClr val="FF0000"/>
                </a:solidFill>
              </a:rPr>
              <a:t>分）、     过滤（</a:t>
            </a:r>
            <a:r>
              <a:rPr lang="en-US" altLang="zh-CN" b="1">
                <a:solidFill>
                  <a:srgbClr val="FF0000"/>
                </a:solidFill>
              </a:rPr>
              <a:t>1</a:t>
            </a:r>
            <a:r>
              <a:rPr lang="zh-CN" altLang="en-US" b="1">
                <a:solidFill>
                  <a:srgbClr val="FF0000"/>
                </a:solidFill>
              </a:rPr>
              <a:t>分）</a:t>
            </a:r>
          </a:p>
        </p:txBody>
      </p:sp>
      <p:sp>
        <p:nvSpPr>
          <p:cNvPr id="8200" name="文本框 172040">
            <a:extLst>
              <a:ext uri="{FF2B5EF4-FFF2-40B4-BE49-F238E27FC236}">
                <a16:creationId xmlns:a16="http://schemas.microsoft.com/office/drawing/2014/main" id="{9DA09CB5-0F08-427E-B71E-25BA79911AE5}"/>
              </a:ext>
            </a:extLst>
          </p:cNvPr>
          <p:cNvSpPr txBox="1">
            <a:spLocks noChangeArrowheads="1"/>
          </p:cNvSpPr>
          <p:nvPr/>
        </p:nvSpPr>
        <p:spPr bwMode="auto">
          <a:xfrm>
            <a:off x="6040438" y="5538788"/>
            <a:ext cx="27035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b="1">
                <a:solidFill>
                  <a:srgbClr val="FF0000"/>
                </a:solidFill>
              </a:rPr>
              <a:t>敞开体系，可能使醋酸亚铬与空气接触（</a:t>
            </a:r>
            <a:r>
              <a:rPr lang="en-US" altLang="zh-CN" b="1">
                <a:solidFill>
                  <a:srgbClr val="FF0000"/>
                </a:solidFill>
              </a:rPr>
              <a:t>2</a:t>
            </a:r>
            <a:r>
              <a:rPr lang="zh-CN" altLang="en-US" b="1">
                <a:solidFill>
                  <a:srgbClr val="FF0000"/>
                </a:solidFill>
              </a:rPr>
              <a:t>分）</a:t>
            </a:r>
          </a:p>
        </p:txBody>
      </p:sp>
      <p:sp>
        <p:nvSpPr>
          <p:cNvPr id="172043" name="圆角矩形标注 172042">
            <a:extLst>
              <a:ext uri="{FF2B5EF4-FFF2-40B4-BE49-F238E27FC236}">
                <a16:creationId xmlns:a16="http://schemas.microsoft.com/office/drawing/2014/main" id="{7E8F88C9-1E22-42FB-80CE-DB70C77D0ADB}"/>
              </a:ext>
            </a:extLst>
          </p:cNvPr>
          <p:cNvSpPr>
            <a:spLocks noChangeArrowheads="1"/>
          </p:cNvSpPr>
          <p:nvPr/>
        </p:nvSpPr>
        <p:spPr bwMode="auto">
          <a:xfrm>
            <a:off x="4416425" y="219075"/>
            <a:ext cx="4033838" cy="1819275"/>
          </a:xfrm>
          <a:prstGeom prst="wedgeRoundRectCallout">
            <a:avLst>
              <a:gd name="adj1" fmla="val -51102"/>
              <a:gd name="adj2" fmla="val 60296"/>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solidFill>
                  <a:srgbClr val="0000FF"/>
                </a:solidFill>
              </a:rPr>
              <a:t>不配平或配平有错，用非最小公约数，反应物或产物，不全均不得分，写</a:t>
            </a:r>
            <a:r>
              <a:rPr lang="en-US" altLang="zh-CN" sz="2400" b="1">
                <a:solidFill>
                  <a:srgbClr val="0000FF"/>
                </a:solidFill>
              </a:rPr>
              <a:t>= </a:t>
            </a:r>
            <a:r>
              <a:rPr lang="zh-CN" altLang="en-US" sz="2400" b="1">
                <a:solidFill>
                  <a:srgbClr val="0000FF"/>
                </a:solidFill>
              </a:rPr>
              <a:t>、</a:t>
            </a:r>
            <a:r>
              <a:rPr lang="en-US" altLang="zh-CN" sz="2400" b="1">
                <a:solidFill>
                  <a:srgbClr val="0000FF"/>
                </a:solidFill>
              </a:rPr>
              <a:t>----</a:t>
            </a:r>
            <a:r>
              <a:rPr lang="zh-CN" altLang="en-US" sz="2400" b="1">
                <a:solidFill>
                  <a:srgbClr val="0000FF"/>
                </a:solidFill>
              </a:rPr>
              <a:t>、→可以得分</a:t>
            </a:r>
          </a:p>
        </p:txBody>
      </p:sp>
      <p:sp>
        <p:nvSpPr>
          <p:cNvPr id="172044" name="圆角矩形标注 172043">
            <a:extLst>
              <a:ext uri="{FF2B5EF4-FFF2-40B4-BE49-F238E27FC236}">
                <a16:creationId xmlns:a16="http://schemas.microsoft.com/office/drawing/2014/main" id="{AF6BC793-47EE-48D0-88E5-FB365A92D4B1}"/>
              </a:ext>
            </a:extLst>
          </p:cNvPr>
          <p:cNvSpPr>
            <a:spLocks noChangeArrowheads="1"/>
          </p:cNvSpPr>
          <p:nvPr/>
        </p:nvSpPr>
        <p:spPr bwMode="auto">
          <a:xfrm>
            <a:off x="835025" y="858838"/>
            <a:ext cx="2476500" cy="1420812"/>
          </a:xfrm>
          <a:prstGeom prst="wedgeRoundRectCallout">
            <a:avLst>
              <a:gd name="adj1" fmla="val 20963"/>
              <a:gd name="adj2" fmla="val 10597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400" b="1">
                <a:solidFill>
                  <a:srgbClr val="0000FF"/>
                </a:solidFill>
              </a:rPr>
              <a:t>体现排除空气或氧气均得分，多写不管</a:t>
            </a:r>
          </a:p>
        </p:txBody>
      </p:sp>
      <p:sp>
        <p:nvSpPr>
          <p:cNvPr id="172045" name="圆角矩形标注 172044">
            <a:extLst>
              <a:ext uri="{FF2B5EF4-FFF2-40B4-BE49-F238E27FC236}">
                <a16:creationId xmlns:a16="http://schemas.microsoft.com/office/drawing/2014/main" id="{E9C9EFFA-16A2-495B-BE51-190AE71AF825}"/>
              </a:ext>
            </a:extLst>
          </p:cNvPr>
          <p:cNvSpPr>
            <a:spLocks noChangeArrowheads="1"/>
          </p:cNvSpPr>
          <p:nvPr/>
        </p:nvSpPr>
        <p:spPr bwMode="auto">
          <a:xfrm>
            <a:off x="4310063" y="836613"/>
            <a:ext cx="5116512" cy="2501900"/>
          </a:xfrm>
          <a:prstGeom prst="wedgeRoundRectCallout">
            <a:avLst>
              <a:gd name="adj1" fmla="val -34736"/>
              <a:gd name="adj2" fmla="val 68782"/>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sz="2400" b="1">
                <a:solidFill>
                  <a:srgbClr val="0000FF"/>
                </a:solidFill>
              </a:rPr>
              <a:t>【</a:t>
            </a:r>
            <a:r>
              <a:rPr lang="zh-CN" altLang="en-US" sz="2400" b="1">
                <a:solidFill>
                  <a:srgbClr val="0000FF"/>
                </a:solidFill>
              </a:rPr>
              <a:t>有气体产生和压强都要有！</a:t>
            </a:r>
            <a:r>
              <a:rPr lang="en-US" altLang="zh-CN" sz="2400" b="1">
                <a:solidFill>
                  <a:srgbClr val="0000FF"/>
                </a:solidFill>
              </a:rPr>
              <a:t>】【C</a:t>
            </a:r>
            <a:r>
              <a:rPr lang="zh-CN" altLang="en-US" sz="2400" b="1">
                <a:solidFill>
                  <a:srgbClr val="0000FF"/>
                </a:solidFill>
              </a:rPr>
              <a:t>中有气体产生，压强增大；产生气体，使</a:t>
            </a:r>
            <a:r>
              <a:rPr lang="en-US" altLang="zh-CN" sz="2400" b="1">
                <a:solidFill>
                  <a:srgbClr val="0000FF"/>
                </a:solidFill>
              </a:rPr>
              <a:t>C</a:t>
            </a:r>
            <a:r>
              <a:rPr lang="zh-CN" altLang="en-US" sz="2400" b="1">
                <a:solidFill>
                  <a:srgbClr val="0000FF"/>
                </a:solidFill>
              </a:rPr>
              <a:t>中压强高于</a:t>
            </a:r>
            <a:r>
              <a:rPr lang="en-US" altLang="zh-CN" sz="2400" b="1">
                <a:solidFill>
                  <a:srgbClr val="0000FF"/>
                </a:solidFill>
              </a:rPr>
              <a:t>D</a:t>
            </a:r>
            <a:r>
              <a:rPr lang="zh-CN" altLang="en-US" sz="2400" b="1">
                <a:solidFill>
                  <a:srgbClr val="0000FF"/>
                </a:solidFill>
              </a:rPr>
              <a:t>；产生气体，</a:t>
            </a:r>
            <a:r>
              <a:rPr lang="en-US" altLang="zh-CN" sz="2400" b="1">
                <a:solidFill>
                  <a:srgbClr val="0000FF"/>
                </a:solidFill>
              </a:rPr>
              <a:t>c\d</a:t>
            </a:r>
            <a:r>
              <a:rPr lang="zh-CN" altLang="en-US" sz="2400" b="1">
                <a:solidFill>
                  <a:srgbClr val="0000FF"/>
                </a:solidFill>
              </a:rPr>
              <a:t>有压强差；得分。答案中体现</a:t>
            </a:r>
            <a:r>
              <a:rPr lang="en-US" altLang="zh-CN" sz="2400" b="1">
                <a:solidFill>
                  <a:srgbClr val="0000FF"/>
                </a:solidFill>
              </a:rPr>
              <a:t>C</a:t>
            </a:r>
            <a:r>
              <a:rPr lang="zh-CN" altLang="en-US" sz="2400" b="1">
                <a:solidFill>
                  <a:srgbClr val="0000FF"/>
                </a:solidFill>
              </a:rPr>
              <a:t>中产生气体或氢气，压强大</a:t>
            </a:r>
            <a:r>
              <a:rPr lang="en-US" altLang="zh-CN" sz="2400" b="1">
                <a:solidFill>
                  <a:srgbClr val="0000FF"/>
                </a:solidFill>
              </a:rPr>
              <a:t>】【</a:t>
            </a:r>
            <a:r>
              <a:rPr lang="zh-CN" altLang="en-US" sz="2400" b="1">
                <a:solidFill>
                  <a:srgbClr val="0000FF"/>
                </a:solidFill>
              </a:rPr>
              <a:t>气压不行，默认为大气压强，不得分</a:t>
            </a:r>
            <a:r>
              <a:rPr lang="en-US" altLang="zh-CN" sz="2400" b="1">
                <a:solidFill>
                  <a:srgbClr val="0000FF"/>
                </a:solidFill>
              </a:rPr>
              <a:t>】</a:t>
            </a:r>
            <a:r>
              <a:rPr lang="zh-CN" altLang="en-US" sz="2400" b="1">
                <a:solidFill>
                  <a:srgbClr val="0000FF"/>
                </a:solidFill>
              </a:rPr>
              <a:t>（得分点分数：</a:t>
            </a:r>
            <a:r>
              <a:rPr lang="en-US" altLang="zh-CN" sz="2400" b="1">
                <a:solidFill>
                  <a:srgbClr val="0000FF"/>
                </a:solidFill>
              </a:rPr>
              <a:t>0</a:t>
            </a:r>
            <a:r>
              <a:rPr lang="zh-CN" altLang="en-US" sz="2400" b="1">
                <a:solidFill>
                  <a:srgbClr val="0000FF"/>
                </a:solidFill>
              </a:rPr>
              <a:t>或</a:t>
            </a:r>
            <a:r>
              <a:rPr lang="en-US" altLang="zh-CN" sz="2400" b="1">
                <a:solidFill>
                  <a:srgbClr val="0000FF"/>
                </a:solidFill>
              </a:rPr>
              <a:t>2</a:t>
            </a:r>
            <a:r>
              <a:rPr lang="zh-CN" altLang="en-US" sz="2400" b="1">
                <a:solidFill>
                  <a:srgbClr val="0000FF"/>
                </a:solidFill>
              </a:rPr>
              <a:t>）</a:t>
            </a:r>
          </a:p>
        </p:txBody>
      </p:sp>
      <p:sp>
        <p:nvSpPr>
          <p:cNvPr id="172046" name="圆角矩形标注 172045">
            <a:extLst>
              <a:ext uri="{FF2B5EF4-FFF2-40B4-BE49-F238E27FC236}">
                <a16:creationId xmlns:a16="http://schemas.microsoft.com/office/drawing/2014/main" id="{08B1C01C-61D6-4FE0-9131-81546D1D7DFB}"/>
              </a:ext>
            </a:extLst>
          </p:cNvPr>
          <p:cNvSpPr>
            <a:spLocks noChangeArrowheads="1"/>
          </p:cNvSpPr>
          <p:nvPr/>
        </p:nvSpPr>
        <p:spPr bwMode="auto">
          <a:xfrm>
            <a:off x="371475" y="1566863"/>
            <a:ext cx="5464175" cy="2541587"/>
          </a:xfrm>
          <a:prstGeom prst="wedgeRoundRectCallout">
            <a:avLst>
              <a:gd name="adj1" fmla="val 12319"/>
              <a:gd name="adj2" fmla="val 8016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400" b="1">
                <a:solidFill>
                  <a:srgbClr val="0000FF"/>
                </a:solidFill>
              </a:rPr>
              <a:t>【</a:t>
            </a:r>
            <a:r>
              <a:rPr lang="zh-CN" altLang="en-US" sz="2400" b="1">
                <a:solidFill>
                  <a:srgbClr val="0000FF"/>
                </a:solidFill>
              </a:rPr>
              <a:t>冷却答成降温可以得分，答成蒸发、加热、蒸馏都不得分，如果两个空只写了一个过滤，给一分，如果答了过滤又答了冷却，即位置颠倒了，不得分</a:t>
            </a:r>
            <a:r>
              <a:rPr lang="en-US" altLang="zh-CN" sz="2400" b="1">
                <a:solidFill>
                  <a:srgbClr val="0000FF"/>
                </a:solidFill>
              </a:rPr>
              <a:t>】</a:t>
            </a:r>
            <a:r>
              <a:rPr lang="zh-CN" altLang="en-US" sz="2400" b="1">
                <a:solidFill>
                  <a:srgbClr val="0000FF"/>
                </a:solidFill>
              </a:rPr>
              <a:t>（得分点分数</a:t>
            </a:r>
            <a:r>
              <a:rPr lang="en-US" altLang="zh-CN" sz="2400" b="1">
                <a:solidFill>
                  <a:srgbClr val="0000FF"/>
                </a:solidFill>
              </a:rPr>
              <a:t>:0</a:t>
            </a:r>
            <a:r>
              <a:rPr lang="zh-CN" altLang="en-US" sz="2400" b="1">
                <a:solidFill>
                  <a:srgbClr val="0000FF"/>
                </a:solidFill>
              </a:rPr>
              <a:t>或</a:t>
            </a:r>
            <a:r>
              <a:rPr lang="en-US" altLang="zh-CN" sz="2400" b="1">
                <a:solidFill>
                  <a:srgbClr val="0000FF"/>
                </a:solidFill>
              </a:rPr>
              <a:t>1</a:t>
            </a:r>
            <a:r>
              <a:rPr lang="zh-CN" altLang="en-US" sz="2400" b="1">
                <a:solidFill>
                  <a:srgbClr val="0000FF"/>
                </a:solidFill>
              </a:rPr>
              <a:t>或</a:t>
            </a:r>
            <a:r>
              <a:rPr lang="en-US" altLang="zh-CN" sz="2400" b="1">
                <a:solidFill>
                  <a:srgbClr val="0000FF"/>
                </a:solidFill>
              </a:rPr>
              <a:t>2</a:t>
            </a:r>
            <a:r>
              <a:rPr lang="zh-CN" altLang="en-US" sz="2400" b="1">
                <a:solidFill>
                  <a:srgbClr val="0000FF"/>
                </a:solidFill>
              </a:rPr>
              <a:t>分）</a:t>
            </a:r>
          </a:p>
        </p:txBody>
      </p:sp>
      <p:sp>
        <p:nvSpPr>
          <p:cNvPr id="172047" name="圆角矩形标注 172046">
            <a:extLst>
              <a:ext uri="{FF2B5EF4-FFF2-40B4-BE49-F238E27FC236}">
                <a16:creationId xmlns:a16="http://schemas.microsoft.com/office/drawing/2014/main" id="{69AAA6A0-3E9D-401D-97F0-ED1358324FCE}"/>
              </a:ext>
            </a:extLst>
          </p:cNvPr>
          <p:cNvSpPr>
            <a:spLocks noChangeArrowheads="1"/>
          </p:cNvSpPr>
          <p:nvPr/>
        </p:nvSpPr>
        <p:spPr bwMode="auto">
          <a:xfrm flipH="1">
            <a:off x="0" y="3652838"/>
            <a:ext cx="5281613" cy="2903537"/>
          </a:xfrm>
          <a:prstGeom prst="wedgeRoundRectCallout">
            <a:avLst>
              <a:gd name="adj1" fmla="val -64852"/>
              <a:gd name="adj2" fmla="val 25722"/>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400" b="1">
                <a:solidFill>
                  <a:srgbClr val="0000FF"/>
                </a:solidFill>
              </a:rPr>
              <a:t>【</a:t>
            </a:r>
            <a:r>
              <a:rPr lang="zh-CN" altLang="en-US" sz="2400" b="1">
                <a:solidFill>
                  <a:srgbClr val="0000FF"/>
                </a:solidFill>
              </a:rPr>
              <a:t>说明：开放体系、敞口、未密封，使醋酸亚铬与氧气或空气接触；未能使醋酸亚铬与氧气或空气隔绝、隔离；空气中的氧气易将产物氧化等均得分，只能指出不能改进</a:t>
            </a:r>
            <a:r>
              <a:rPr lang="en-US" altLang="zh-CN" sz="2400" b="1">
                <a:solidFill>
                  <a:srgbClr val="0000FF"/>
                </a:solidFill>
              </a:rPr>
              <a:t>】</a:t>
            </a:r>
            <a:r>
              <a:rPr lang="zh-CN" altLang="en-US" sz="2400" b="1">
                <a:solidFill>
                  <a:srgbClr val="0000FF"/>
                </a:solidFill>
              </a:rPr>
              <a:t>（得分点分数</a:t>
            </a:r>
            <a:r>
              <a:rPr lang="en-US" altLang="zh-CN" sz="2400" b="1">
                <a:solidFill>
                  <a:srgbClr val="0000FF"/>
                </a:solidFill>
              </a:rPr>
              <a:t>:0</a:t>
            </a:r>
            <a:r>
              <a:rPr lang="zh-CN" altLang="en-US" sz="2400" b="1">
                <a:solidFill>
                  <a:srgbClr val="0000FF"/>
                </a:solidFill>
              </a:rPr>
              <a:t>或</a:t>
            </a:r>
            <a:r>
              <a:rPr lang="en-US" altLang="zh-CN" sz="2400" b="1">
                <a:solidFill>
                  <a:srgbClr val="0000FF"/>
                </a:solidFill>
              </a:rPr>
              <a:t>2</a:t>
            </a:r>
            <a:r>
              <a:rPr lang="zh-CN" altLang="en-US" sz="2400" b="1">
                <a:solidFill>
                  <a:srgbClr val="0000FF"/>
                </a:solidFill>
              </a:rPr>
              <a:t>分）</a:t>
            </a:r>
          </a:p>
        </p:txBody>
      </p:sp>
      <p:sp>
        <p:nvSpPr>
          <p:cNvPr id="8206" name="日期占位符 1">
            <a:extLst>
              <a:ext uri="{FF2B5EF4-FFF2-40B4-BE49-F238E27FC236}">
                <a16:creationId xmlns:a16="http://schemas.microsoft.com/office/drawing/2014/main" id="{CE5FBC01-548C-49DB-80DD-1604D7D7A813}"/>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BD866982-D2C2-4E33-BB87-82344595953F}" type="datetime1">
              <a:rPr lang="zh-CN" altLang="en-US" smtClean="0"/>
              <a:pPr eaLnBrk="1" hangingPunct="1"/>
              <a:t>2019/5/9</a:t>
            </a:fld>
            <a:endParaRPr lang="zh-CN" altLang="en-US">
              <a:latin typeface="Calibri" panose="020F0502020204030204" pitchFamily="34" charset="0"/>
            </a:endParaRPr>
          </a:p>
        </p:txBody>
      </p:sp>
      <p:sp>
        <p:nvSpPr>
          <p:cNvPr id="8207" name="灯片编号占位符 2">
            <a:extLst>
              <a:ext uri="{FF2B5EF4-FFF2-40B4-BE49-F238E27FC236}">
                <a16:creationId xmlns:a16="http://schemas.microsoft.com/office/drawing/2014/main" id="{CBE39C56-0197-4944-A003-CF0E132ECD7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512601A6-F317-41DD-ABD4-C22F5D40E689}" type="slidenum">
              <a:rPr lang="zh-CN" altLang="en-US"/>
              <a:pPr eaLnBrk="1" hangingPunct="1"/>
              <a:t>6</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2043"/>
                                        </p:tgtEl>
                                        <p:attrNameLst>
                                          <p:attrName>style.visibility</p:attrName>
                                        </p:attrNameLst>
                                      </p:cBhvr>
                                      <p:to>
                                        <p:strVal val="visible"/>
                                      </p:to>
                                    </p:set>
                                    <p:anim calcmode="lin" valueType="num">
                                      <p:cBhvr additive="base">
                                        <p:cTn id="7" dur="500" fill="hold"/>
                                        <p:tgtEl>
                                          <p:spTgt spid="172043"/>
                                        </p:tgtEl>
                                        <p:attrNameLst>
                                          <p:attrName>ppt_x</p:attrName>
                                        </p:attrNameLst>
                                      </p:cBhvr>
                                      <p:tavLst>
                                        <p:tav tm="0">
                                          <p:val>
                                            <p:strVal val="#ppt_x"/>
                                          </p:val>
                                        </p:tav>
                                        <p:tav tm="100000">
                                          <p:val>
                                            <p:strVal val="#ppt_x"/>
                                          </p:val>
                                        </p:tav>
                                      </p:tavLst>
                                    </p:anim>
                                    <p:anim calcmode="lin" valueType="num">
                                      <p:cBhvr additive="base">
                                        <p:cTn id="8" dur="500" fill="hold"/>
                                        <p:tgtEl>
                                          <p:spTgt spid="17204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2044"/>
                                        </p:tgtEl>
                                        <p:attrNameLst>
                                          <p:attrName>style.visibility</p:attrName>
                                        </p:attrNameLst>
                                      </p:cBhvr>
                                      <p:to>
                                        <p:strVal val="visible"/>
                                      </p:to>
                                    </p:set>
                                    <p:anim calcmode="lin" valueType="num">
                                      <p:cBhvr additive="base">
                                        <p:cTn id="13" dur="500" fill="hold"/>
                                        <p:tgtEl>
                                          <p:spTgt spid="172044"/>
                                        </p:tgtEl>
                                        <p:attrNameLst>
                                          <p:attrName>ppt_x</p:attrName>
                                        </p:attrNameLst>
                                      </p:cBhvr>
                                      <p:tavLst>
                                        <p:tav tm="0">
                                          <p:val>
                                            <p:strVal val="#ppt_x"/>
                                          </p:val>
                                        </p:tav>
                                        <p:tav tm="100000">
                                          <p:val>
                                            <p:strVal val="#ppt_x"/>
                                          </p:val>
                                        </p:tav>
                                      </p:tavLst>
                                    </p:anim>
                                    <p:anim calcmode="lin" valueType="num">
                                      <p:cBhvr additive="base">
                                        <p:cTn id="14" dur="500" fill="hold"/>
                                        <p:tgtEl>
                                          <p:spTgt spid="17204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2045"/>
                                        </p:tgtEl>
                                        <p:attrNameLst>
                                          <p:attrName>style.visibility</p:attrName>
                                        </p:attrNameLst>
                                      </p:cBhvr>
                                      <p:to>
                                        <p:strVal val="visible"/>
                                      </p:to>
                                    </p:set>
                                    <p:anim calcmode="lin" valueType="num">
                                      <p:cBhvr additive="base">
                                        <p:cTn id="19" dur="500" fill="hold"/>
                                        <p:tgtEl>
                                          <p:spTgt spid="172045"/>
                                        </p:tgtEl>
                                        <p:attrNameLst>
                                          <p:attrName>ppt_x</p:attrName>
                                        </p:attrNameLst>
                                      </p:cBhvr>
                                      <p:tavLst>
                                        <p:tav tm="0">
                                          <p:val>
                                            <p:strVal val="#ppt_x"/>
                                          </p:val>
                                        </p:tav>
                                        <p:tav tm="100000">
                                          <p:val>
                                            <p:strVal val="#ppt_x"/>
                                          </p:val>
                                        </p:tav>
                                      </p:tavLst>
                                    </p:anim>
                                    <p:anim calcmode="lin" valueType="num">
                                      <p:cBhvr additive="base">
                                        <p:cTn id="20" dur="500" fill="hold"/>
                                        <p:tgtEl>
                                          <p:spTgt spid="17204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72046"/>
                                        </p:tgtEl>
                                        <p:attrNameLst>
                                          <p:attrName>style.visibility</p:attrName>
                                        </p:attrNameLst>
                                      </p:cBhvr>
                                      <p:to>
                                        <p:strVal val="visible"/>
                                      </p:to>
                                    </p:set>
                                    <p:animEffect transition="in" filter="blinds(horizontal)">
                                      <p:cBhvr>
                                        <p:cTn id="25" dur="500"/>
                                        <p:tgtEl>
                                          <p:spTgt spid="17204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72047"/>
                                        </p:tgtEl>
                                        <p:attrNameLst>
                                          <p:attrName>style.visibility</p:attrName>
                                        </p:attrNameLst>
                                      </p:cBhvr>
                                      <p:to>
                                        <p:strVal val="visible"/>
                                      </p:to>
                                    </p:set>
                                    <p:animEffect transition="in" filter="blinds(horizontal)">
                                      <p:cBhvr>
                                        <p:cTn id="30" dur="500"/>
                                        <p:tgtEl>
                                          <p:spTgt spid="1720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3" grpId="0" animBg="1"/>
      <p:bldP spid="172044" grpId="0" animBg="1"/>
      <p:bldP spid="172045" grpId="0" animBg="1"/>
      <p:bldP spid="172046" grpId="0" animBg="1"/>
      <p:bldP spid="17204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文本占位符 177154">
            <a:extLst>
              <a:ext uri="{FF2B5EF4-FFF2-40B4-BE49-F238E27FC236}">
                <a16:creationId xmlns:a16="http://schemas.microsoft.com/office/drawing/2014/main" id="{1553ED6B-1735-4614-8D36-7864636EF40F}"/>
              </a:ext>
            </a:extLst>
          </p:cNvPr>
          <p:cNvSpPr>
            <a:spLocks noGrp="1" noRot="1" noChangeArrowheads="1"/>
          </p:cNvSpPr>
          <p:nvPr>
            <p:ph idx="1"/>
          </p:nvPr>
        </p:nvSpPr>
        <p:spPr>
          <a:xfrm>
            <a:off x="531813" y="646113"/>
            <a:ext cx="8153400" cy="4498975"/>
          </a:xfrm>
        </p:spPr>
        <p:txBody>
          <a:bodyPr/>
          <a:lstStyle/>
          <a:p>
            <a:pPr eaLnBrk="1" hangingPunct="1">
              <a:lnSpc>
                <a:spcPct val="80000"/>
              </a:lnSpc>
            </a:pPr>
            <a:r>
              <a:rPr lang="zh-CN" altLang="en-US" sz="2400" b="1">
                <a:solidFill>
                  <a:srgbClr val="FF0000"/>
                </a:solidFill>
                <a:latin typeface="宋体" panose="02010600030101010101" pitchFamily="2" charset="-122"/>
              </a:rPr>
              <a:t>补充说明：</a:t>
            </a:r>
          </a:p>
          <a:p>
            <a:pPr eaLnBrk="1" hangingPunct="1">
              <a:lnSpc>
                <a:spcPct val="80000"/>
              </a:lnSpc>
            </a:pPr>
            <a:r>
              <a:rPr lang="zh-CN" altLang="en-US" sz="2400" b="1">
                <a:latin typeface="宋体" panose="02010600030101010101" pitchFamily="2" charset="-122"/>
              </a:rPr>
              <a:t>（</a:t>
            </a:r>
            <a:r>
              <a:rPr lang="en-US" altLang="zh-CN" sz="2400" b="1">
                <a:latin typeface="宋体" panose="02010600030101010101" pitchFamily="2" charset="-122"/>
              </a:rPr>
              <a:t>3</a:t>
            </a:r>
            <a:r>
              <a:rPr lang="zh-CN" altLang="en-US" sz="2400" b="1">
                <a:latin typeface="宋体" panose="02010600030101010101" pitchFamily="2" charset="-122"/>
              </a:rPr>
              <a:t>） ①除杂质或者除气体则不得分，如果答出排除空气，后面内容则不看</a:t>
            </a:r>
          </a:p>
          <a:p>
            <a:pPr eaLnBrk="1" hangingPunct="1">
              <a:lnSpc>
                <a:spcPct val="80000"/>
              </a:lnSpc>
            </a:pPr>
            <a:r>
              <a:rPr lang="zh-CN" altLang="en-US" sz="2400" b="1">
                <a:latin typeface="宋体" panose="02010600030101010101" pitchFamily="2" charset="-122"/>
              </a:rPr>
              <a:t>②答题不完整，漏掉了要点。很多同学在答这一空时写上了增大压强，不算错。但是后面不提造成了压强差就错了；如果写的是便于或者有利于把</a:t>
            </a:r>
            <a:r>
              <a:rPr lang="en-US" altLang="zh-CN" sz="2400" b="1">
                <a:latin typeface="宋体" panose="02010600030101010101" pitchFamily="2" charset="-122"/>
              </a:rPr>
              <a:t>c</a:t>
            </a:r>
            <a:r>
              <a:rPr lang="zh-CN" altLang="en-US" sz="2400" b="1">
                <a:latin typeface="宋体" panose="02010600030101010101" pitchFamily="2" charset="-122"/>
              </a:rPr>
              <a:t>中溶液压入</a:t>
            </a:r>
            <a:r>
              <a:rPr lang="en-US" altLang="zh-CN" sz="2400" b="1">
                <a:latin typeface="宋体" panose="02010600030101010101" pitchFamily="2" charset="-122"/>
              </a:rPr>
              <a:t>d</a:t>
            </a:r>
            <a:r>
              <a:rPr lang="zh-CN" altLang="en-US" sz="2400" b="1">
                <a:latin typeface="宋体" panose="02010600030101010101" pitchFamily="2" charset="-122"/>
              </a:rPr>
              <a:t>中则可以，或者是写成为后续或者下一步怎样</a:t>
            </a:r>
            <a:r>
              <a:rPr lang="en-US" altLang="zh-CN" sz="2400" b="1">
                <a:latin typeface="宋体" panose="02010600030101010101" pitchFamily="2" charset="-122"/>
              </a:rPr>
              <a:t>······</a:t>
            </a:r>
            <a:r>
              <a:rPr lang="zh-CN" altLang="en-US" sz="2400" b="1">
                <a:latin typeface="宋体" panose="02010600030101010101" pitchFamily="2" charset="-122"/>
              </a:rPr>
              <a:t>则不扣分。</a:t>
            </a:r>
          </a:p>
          <a:p>
            <a:pPr eaLnBrk="1" hangingPunct="1">
              <a:lnSpc>
                <a:spcPct val="80000"/>
              </a:lnSpc>
            </a:pPr>
            <a:r>
              <a:rPr lang="zh-CN" altLang="en-US" sz="2400" b="1">
                <a:latin typeface="宋体" panose="02010600030101010101" pitchFamily="2" charset="-122"/>
              </a:rPr>
              <a:t>（</a:t>
            </a:r>
            <a:r>
              <a:rPr lang="en-US" altLang="zh-CN" sz="2400" b="1">
                <a:latin typeface="宋体" panose="02010600030101010101" pitchFamily="2" charset="-122"/>
              </a:rPr>
              <a:t>4</a:t>
            </a:r>
            <a:r>
              <a:rPr lang="zh-CN" altLang="en-US" sz="2400" b="1">
                <a:latin typeface="宋体" panose="02010600030101010101" pitchFamily="2" charset="-122"/>
              </a:rPr>
              <a:t>）让指错误，如果答成应该怎样则不得分。</a:t>
            </a:r>
          </a:p>
          <a:p>
            <a:pPr eaLnBrk="1" hangingPunct="1">
              <a:lnSpc>
                <a:spcPct val="80000"/>
              </a:lnSpc>
              <a:buFont typeface="Wingdings" panose="05000000000000000000" pitchFamily="2" charset="2"/>
              <a:buNone/>
            </a:pPr>
            <a:r>
              <a:rPr lang="en-US" altLang="zh-CN" sz="2400" b="1">
                <a:solidFill>
                  <a:srgbClr val="FF0000"/>
                </a:solidFill>
                <a:latin typeface="宋体" panose="02010600030101010101" pitchFamily="2" charset="-122"/>
              </a:rPr>
              <a:t>【</a:t>
            </a:r>
            <a:r>
              <a:rPr lang="zh-CN" altLang="en-US" sz="2400" b="1">
                <a:solidFill>
                  <a:srgbClr val="FF0000"/>
                </a:solidFill>
                <a:latin typeface="宋体" panose="02010600030101010101" pitchFamily="2" charset="-122"/>
              </a:rPr>
              <a:t>学生出错情况</a:t>
            </a:r>
            <a:r>
              <a:rPr lang="en-US" altLang="zh-CN" sz="2400" b="1">
                <a:solidFill>
                  <a:srgbClr val="FF0000"/>
                </a:solidFill>
                <a:latin typeface="宋体" panose="02010600030101010101" pitchFamily="2" charset="-122"/>
              </a:rPr>
              <a:t>】</a:t>
            </a:r>
          </a:p>
          <a:p>
            <a:pPr algn="just" eaLnBrk="1" hangingPunct="1">
              <a:lnSpc>
                <a:spcPct val="80000"/>
              </a:lnSpc>
              <a:buFont typeface="Wingdings" panose="05000000000000000000" pitchFamily="2" charset="2"/>
              <a:buNone/>
            </a:pP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1</a:t>
            </a: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Zn+2Cr</a:t>
            </a:r>
            <a:r>
              <a:rPr lang="en-US" altLang="zh-CN" sz="2400" b="1" baseline="30000">
                <a:solidFill>
                  <a:srgbClr val="000000"/>
                </a:solidFill>
                <a:latin typeface="宋体" panose="02010600030101010101" pitchFamily="2" charset="-122"/>
              </a:rPr>
              <a:t>3+</a:t>
            </a:r>
            <a:r>
              <a:rPr lang="en-US" altLang="zh-CN" sz="2400" b="1">
                <a:solidFill>
                  <a:srgbClr val="000000"/>
                </a:solidFill>
                <a:latin typeface="宋体" panose="02010600030101010101" pitchFamily="2" charset="-122"/>
              </a:rPr>
              <a:t>=2Cr</a:t>
            </a:r>
            <a:r>
              <a:rPr lang="en-US" altLang="zh-CN" sz="2400" b="1" baseline="30000">
                <a:solidFill>
                  <a:srgbClr val="000000"/>
                </a:solidFill>
                <a:latin typeface="宋体" panose="02010600030101010101" pitchFamily="2" charset="-122"/>
              </a:rPr>
              <a:t>2+</a:t>
            </a:r>
            <a:r>
              <a:rPr lang="en-US" altLang="zh-CN" sz="2400" b="1">
                <a:solidFill>
                  <a:srgbClr val="000000"/>
                </a:solidFill>
                <a:latin typeface="宋体" panose="02010600030101010101" pitchFamily="2" charset="-122"/>
              </a:rPr>
              <a:t>+Zn</a:t>
            </a:r>
            <a:r>
              <a:rPr lang="en-US" altLang="zh-CN" sz="2400" b="1" baseline="30000">
                <a:solidFill>
                  <a:srgbClr val="000000"/>
                </a:solidFill>
                <a:latin typeface="宋体" panose="02010600030101010101" pitchFamily="2" charset="-122"/>
              </a:rPr>
              <a:t>2+</a:t>
            </a:r>
            <a:endParaRPr lang="en-US" altLang="zh-CN" sz="2400" b="1">
              <a:solidFill>
                <a:srgbClr val="000000"/>
              </a:solidFill>
              <a:latin typeface="宋体" panose="02010600030101010101" pitchFamily="2" charset="-122"/>
            </a:endParaRPr>
          </a:p>
          <a:p>
            <a:pPr algn="just" eaLnBrk="1" hangingPunct="1">
              <a:lnSpc>
                <a:spcPct val="80000"/>
              </a:lnSpc>
            </a:pPr>
            <a:r>
              <a:rPr lang="zh-CN" altLang="en-US" sz="2400" b="1">
                <a:solidFill>
                  <a:srgbClr val="000000"/>
                </a:solidFill>
                <a:latin typeface="宋体" panose="02010600030101010101" pitchFamily="2" charset="-122"/>
              </a:rPr>
              <a:t>方程式未配平，元素符号写错的一大批，会配平但是粗心不得分（平时马虎，没有养成细心的习惯，高考中紧张）</a:t>
            </a:r>
          </a:p>
          <a:p>
            <a:pPr algn="just" eaLnBrk="1" hangingPunct="1">
              <a:lnSpc>
                <a:spcPct val="80000"/>
              </a:lnSpc>
            </a:pP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2</a:t>
            </a:r>
            <a:r>
              <a:rPr lang="zh-CN" altLang="en-US" sz="2400" b="1">
                <a:solidFill>
                  <a:srgbClr val="000000"/>
                </a:solidFill>
                <a:latin typeface="宋体" panose="02010600030101010101" pitchFamily="2" charset="-122"/>
              </a:rPr>
              <a:t>）写错字不得分：冷却写成：冷确、冷缺</a:t>
            </a:r>
          </a:p>
          <a:p>
            <a:pPr algn="just" eaLnBrk="1" hangingPunct="1">
              <a:lnSpc>
                <a:spcPct val="80000"/>
              </a:lnSpc>
            </a:pP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3</a:t>
            </a:r>
            <a:r>
              <a:rPr lang="zh-CN" altLang="en-US" sz="2400" b="1">
                <a:solidFill>
                  <a:srgbClr val="000000"/>
                </a:solidFill>
                <a:latin typeface="宋体" panose="02010600030101010101" pitchFamily="2" charset="-122"/>
              </a:rPr>
              <a:t>）语言描述不规范，“错误”写成“改正”（平时语言描述题各种模式的归纳）</a:t>
            </a:r>
          </a:p>
        </p:txBody>
      </p:sp>
      <p:sp>
        <p:nvSpPr>
          <p:cNvPr id="9219" name="日期占位符 1">
            <a:extLst>
              <a:ext uri="{FF2B5EF4-FFF2-40B4-BE49-F238E27FC236}">
                <a16:creationId xmlns:a16="http://schemas.microsoft.com/office/drawing/2014/main" id="{5132F932-390B-4B36-A996-BDB3B097948B}"/>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C984C52E-DDCA-453F-90BF-C4C504E85195}" type="datetime1">
              <a:rPr lang="zh-CN" altLang="en-US" smtClean="0"/>
              <a:pPr eaLnBrk="1" hangingPunct="1"/>
              <a:t>2019/5/9</a:t>
            </a:fld>
            <a:endParaRPr lang="zh-CN" altLang="en-US">
              <a:latin typeface="Calibri" panose="020F0502020204030204" pitchFamily="34" charset="0"/>
            </a:endParaRPr>
          </a:p>
        </p:txBody>
      </p:sp>
      <p:sp>
        <p:nvSpPr>
          <p:cNvPr id="9220" name="灯片编号占位符 2">
            <a:extLst>
              <a:ext uri="{FF2B5EF4-FFF2-40B4-BE49-F238E27FC236}">
                <a16:creationId xmlns:a16="http://schemas.microsoft.com/office/drawing/2014/main" id="{CD31569E-752D-4E2B-AFA9-1FC0F2070BA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7BD94773-C0B8-4660-A569-CF907464995C}" type="slidenum">
              <a:rPr lang="zh-CN" altLang="en-US"/>
              <a:pPr eaLnBrk="1" hangingPunct="1"/>
              <a:t>7</a:t>
            </a:fld>
            <a:endParaRPr lang="zh-CN" altLang="en-US">
              <a:latin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208897">
            <a:extLst>
              <a:ext uri="{FF2B5EF4-FFF2-40B4-BE49-F238E27FC236}">
                <a16:creationId xmlns:a16="http://schemas.microsoft.com/office/drawing/2014/main" id="{0470F2AA-6A94-4089-80F8-22F704A96B44}"/>
              </a:ext>
            </a:extLst>
          </p:cNvPr>
          <p:cNvSpPr>
            <a:spLocks noGrp="1" noRot="1" noChangeArrowheads="1"/>
          </p:cNvSpPr>
          <p:nvPr>
            <p:ph type="title"/>
          </p:nvPr>
        </p:nvSpPr>
        <p:spPr>
          <a:xfrm>
            <a:off x="1563688" y="320675"/>
            <a:ext cx="6096000" cy="1008063"/>
          </a:xfrm>
          <a:solidFill>
            <a:srgbClr val="FFFF00"/>
          </a:solidFill>
        </p:spPr>
        <p:txBody>
          <a:bodyPr/>
          <a:lstStyle/>
          <a:p>
            <a:pPr eaLnBrk="1" hangingPunct="1"/>
            <a:r>
              <a:rPr lang="en-US" altLang="zh-CN" sz="4000" b="1">
                <a:latin typeface="黑体" panose="02010609060101010101" pitchFamily="49" charset="-122"/>
                <a:ea typeface="黑体" panose="02010609060101010101" pitchFamily="49" charset="-122"/>
              </a:rPr>
              <a:t>27</a:t>
            </a:r>
            <a:r>
              <a:rPr lang="zh-CN" altLang="en-US" sz="4000" b="1">
                <a:latin typeface="黑体" panose="02010609060101010101" pitchFamily="49" charset="-122"/>
                <a:ea typeface="黑体" panose="02010609060101010101" pitchFamily="49" charset="-122"/>
              </a:rPr>
              <a:t>题考点分布及能力要求</a:t>
            </a:r>
          </a:p>
        </p:txBody>
      </p:sp>
      <p:sp>
        <p:nvSpPr>
          <p:cNvPr id="10243" name="矩形 208898">
            <a:extLst>
              <a:ext uri="{FF2B5EF4-FFF2-40B4-BE49-F238E27FC236}">
                <a16:creationId xmlns:a16="http://schemas.microsoft.com/office/drawing/2014/main" id="{91C0146E-1429-4118-9BDE-E0EC15FC62C7}"/>
              </a:ext>
            </a:extLst>
          </p:cNvPr>
          <p:cNvSpPr>
            <a:spLocks noChangeArrowheads="1"/>
          </p:cNvSpPr>
          <p:nvPr/>
        </p:nvSpPr>
        <p:spPr bwMode="auto">
          <a:xfrm>
            <a:off x="220663" y="1668463"/>
            <a:ext cx="8404225" cy="426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nSpc>
                <a:spcPct val="120000"/>
              </a:lnSpc>
            </a:pPr>
            <a:r>
              <a:rPr lang="zh-CN" altLang="en-US" sz="3200" b="1">
                <a:latin typeface="黑体" panose="02010609060101010101" pitchFamily="49" charset="-122"/>
                <a:ea typeface="黑体" panose="02010609060101010101" pitchFamily="49" charset="-122"/>
              </a:rPr>
              <a:t>试题难度：</a:t>
            </a:r>
            <a:r>
              <a:rPr lang="zh-CN" altLang="en-US" sz="3200" b="1">
                <a:solidFill>
                  <a:srgbClr val="FF0000"/>
                </a:solidFill>
                <a:latin typeface="黑体" panose="02010609060101010101" pitchFamily="49" charset="-122"/>
                <a:ea typeface="黑体" panose="02010609060101010101" pitchFamily="49" charset="-122"/>
              </a:rPr>
              <a:t>中等     </a:t>
            </a:r>
            <a:r>
              <a:rPr lang="zh-CN" altLang="en-US" sz="3200" b="1">
                <a:latin typeface="黑体" panose="02010609060101010101" pitchFamily="49" charset="-122"/>
                <a:ea typeface="黑体" panose="02010609060101010101" pitchFamily="49" charset="-122"/>
              </a:rPr>
              <a:t>平均分：</a:t>
            </a:r>
            <a:r>
              <a:rPr lang="en-US" altLang="zh-CN" sz="3200" b="1">
                <a:solidFill>
                  <a:srgbClr val="FF0000"/>
                </a:solidFill>
                <a:latin typeface="黑体" panose="02010609060101010101" pitchFamily="49" charset="-122"/>
                <a:ea typeface="黑体" panose="02010609060101010101" pitchFamily="49" charset="-122"/>
              </a:rPr>
              <a:t>5.35/</a:t>
            </a:r>
            <a:r>
              <a:rPr lang="en-US" altLang="zh-CN" sz="3200" b="1">
                <a:solidFill>
                  <a:srgbClr val="0000FF"/>
                </a:solidFill>
                <a:latin typeface="黑体" panose="02010609060101010101" pitchFamily="49" charset="-122"/>
                <a:ea typeface="黑体" panose="02010609060101010101" pitchFamily="49" charset="-122"/>
              </a:rPr>
              <a:t>14</a:t>
            </a:r>
          </a:p>
          <a:p>
            <a:pPr>
              <a:lnSpc>
                <a:spcPct val="120000"/>
              </a:lnSpc>
            </a:pPr>
            <a:r>
              <a:rPr lang="zh-CN" altLang="en-US" sz="2800" b="1">
                <a:latin typeface="Times New Roman" panose="02020603050405020304" pitchFamily="18" charset="0"/>
                <a:ea typeface="黑体" panose="02010609060101010101" pitchFamily="49" charset="-122"/>
              </a:rPr>
              <a:t>考查知识点：</a:t>
            </a:r>
          </a:p>
          <a:p>
            <a:pPr>
              <a:lnSpc>
                <a:spcPct val="120000"/>
              </a:lnSpc>
            </a:pPr>
            <a:r>
              <a:rPr lang="zh-CN" altLang="en-US" sz="2800" b="1">
                <a:latin typeface="Times New Roman" panose="02020603050405020304" pitchFamily="18" charset="0"/>
                <a:ea typeface="黑体" panose="02010609060101010101" pitchFamily="49" charset="-122"/>
              </a:rPr>
              <a:t>        </a:t>
            </a:r>
            <a:r>
              <a:rPr lang="zh-CN" altLang="en-US" sz="2800" b="1">
                <a:solidFill>
                  <a:srgbClr val="FF0000"/>
                </a:solidFill>
                <a:latin typeface="Times New Roman" panose="02020603050405020304" pitchFamily="18" charset="0"/>
                <a:ea typeface="黑体" panose="02010609060101010101" pitchFamily="49" charset="-122"/>
              </a:rPr>
              <a:t>焦亚硫酸钠的制备和应用为载体考查考生对流程题目的分析、电解原理的应用以及定性分析、定量计算等，涉及化学反应方程式、离子方程式、电极反应方程式以及物质推断等基础内容，有一定难度。</a:t>
            </a:r>
          </a:p>
          <a:p>
            <a:pPr algn="just">
              <a:lnSpc>
                <a:spcPct val="120000"/>
              </a:lnSpc>
            </a:pPr>
            <a:r>
              <a:rPr lang="zh-CN" altLang="en-US" sz="2800" b="1">
                <a:latin typeface="Times New Roman" panose="02020603050405020304" pitchFamily="18" charset="0"/>
                <a:ea typeface="黑体" panose="02010609060101010101" pitchFamily="49" charset="-122"/>
              </a:rPr>
              <a:t>能力：</a:t>
            </a:r>
            <a:r>
              <a:rPr lang="zh-CN" altLang="en-US" sz="2800" b="1">
                <a:solidFill>
                  <a:srgbClr val="FF0000"/>
                </a:solidFill>
                <a:latin typeface="Times New Roman" panose="02020603050405020304" pitchFamily="18" charset="0"/>
                <a:ea typeface="黑体" panose="02010609060101010101" pitchFamily="49" charset="-122"/>
              </a:rPr>
              <a:t>综合分析能力、迁移应用能力和识图能力</a:t>
            </a:r>
            <a:r>
              <a:rPr lang="en-US" altLang="zh-CN" sz="2800" b="1">
                <a:solidFill>
                  <a:srgbClr val="FF0000"/>
                </a:solidFill>
                <a:latin typeface="Times New Roman" panose="02020603050405020304" pitchFamily="18" charset="0"/>
                <a:ea typeface="黑体" panose="02010609060101010101" pitchFamily="49" charset="-122"/>
              </a:rPr>
              <a:t>,</a:t>
            </a:r>
            <a:r>
              <a:rPr lang="zh-CN" altLang="en-US" sz="2800" b="1">
                <a:solidFill>
                  <a:srgbClr val="FF0000"/>
                </a:solidFill>
                <a:latin typeface="Times New Roman" panose="02020603050405020304" pitchFamily="18" charset="0"/>
                <a:ea typeface="黑体" panose="02010609060101010101" pitchFamily="49" charset="-122"/>
              </a:rPr>
              <a:t>化学用语的书写能力等。</a:t>
            </a:r>
          </a:p>
        </p:txBody>
      </p:sp>
      <p:sp>
        <p:nvSpPr>
          <p:cNvPr id="10244" name="日期占位符 1">
            <a:extLst>
              <a:ext uri="{FF2B5EF4-FFF2-40B4-BE49-F238E27FC236}">
                <a16:creationId xmlns:a16="http://schemas.microsoft.com/office/drawing/2014/main" id="{C5B75FDE-2A1D-4E56-9D50-4E29AC966A1C}"/>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D74CF8F7-5027-4216-A95F-0F71095CE3CB}" type="datetime1">
              <a:rPr lang="zh-CN" altLang="en-US" smtClean="0"/>
              <a:pPr eaLnBrk="1" hangingPunct="1"/>
              <a:t>2019/5/9</a:t>
            </a:fld>
            <a:endParaRPr lang="zh-CN" altLang="en-US">
              <a:latin typeface="Calibri" panose="020F0502020204030204" pitchFamily="34" charset="0"/>
            </a:endParaRPr>
          </a:p>
        </p:txBody>
      </p:sp>
      <p:sp>
        <p:nvSpPr>
          <p:cNvPr id="10245" name="灯片编号占位符 2">
            <a:extLst>
              <a:ext uri="{FF2B5EF4-FFF2-40B4-BE49-F238E27FC236}">
                <a16:creationId xmlns:a16="http://schemas.microsoft.com/office/drawing/2014/main" id="{34E63B4D-E1ED-4BA5-89DD-F7D892233CE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C9C654CD-7B2D-4622-83CA-CB1729E5B445}" type="slidenum">
              <a:rPr lang="zh-CN" altLang="en-US"/>
              <a:pPr eaLnBrk="1" hangingPunct="1"/>
              <a:t>8</a:t>
            </a:fld>
            <a:endParaRPr lang="zh-CN" altLang="en-US">
              <a:latin typeface="Calibri" panose="020F0502020204030204"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占位符 174082">
            <a:extLst>
              <a:ext uri="{FF2B5EF4-FFF2-40B4-BE49-F238E27FC236}">
                <a16:creationId xmlns:a16="http://schemas.microsoft.com/office/drawing/2014/main" id="{8FCF9834-DBC3-4A4F-B071-EE6C3344F48C}"/>
              </a:ext>
            </a:extLst>
          </p:cNvPr>
          <p:cNvSpPr>
            <a:spLocks noGrp="1" noRot="1" noChangeArrowheads="1"/>
          </p:cNvSpPr>
          <p:nvPr>
            <p:ph idx="1"/>
          </p:nvPr>
        </p:nvSpPr>
        <p:spPr>
          <a:xfrm>
            <a:off x="622300" y="711200"/>
            <a:ext cx="8153400" cy="4498975"/>
          </a:xfrm>
        </p:spPr>
        <p:txBody>
          <a:bodyPr/>
          <a:lstStyle/>
          <a:p>
            <a:pPr eaLnBrk="1" hangingPunct="1">
              <a:lnSpc>
                <a:spcPct val="80000"/>
              </a:lnSpc>
            </a:pPr>
            <a:r>
              <a:rPr lang="en-US" altLang="zh-CN" sz="2400" b="1">
                <a:latin typeface="Times New Roman" panose="02020603050405020304" pitchFamily="18" charset="0"/>
              </a:rPr>
              <a:t>【</a:t>
            </a:r>
            <a:r>
              <a:rPr lang="zh-CN" altLang="en-US" sz="2400" b="1">
                <a:latin typeface="Times New Roman" panose="02020603050405020304" pitchFamily="18" charset="0"/>
              </a:rPr>
              <a:t>原题重现</a:t>
            </a:r>
            <a:r>
              <a:rPr lang="en-US" altLang="zh-CN" sz="2400" b="1">
                <a:latin typeface="Times New Roman" panose="02020603050405020304" pitchFamily="18" charset="0"/>
              </a:rPr>
              <a:t>】</a:t>
            </a:r>
            <a:r>
              <a:rPr lang="en-US" altLang="zh-CN" sz="2400">
                <a:latin typeface="Times New Roman" panose="02020603050405020304" pitchFamily="18" charset="0"/>
              </a:rPr>
              <a:t>27</a:t>
            </a:r>
            <a:r>
              <a:rPr lang="zh-CN" altLang="en-US" sz="2400">
                <a:latin typeface="Times New Roman" panose="02020603050405020304" pitchFamily="18" charset="0"/>
              </a:rPr>
              <a:t>．（</a:t>
            </a:r>
            <a:r>
              <a:rPr lang="en-US" altLang="zh-CN" sz="2400">
                <a:latin typeface="Times New Roman" panose="02020603050405020304" pitchFamily="18" charset="0"/>
              </a:rPr>
              <a:t>14</a:t>
            </a:r>
            <a:r>
              <a:rPr lang="zh-CN" altLang="en-US" sz="2400">
                <a:latin typeface="Times New Roman" panose="02020603050405020304" pitchFamily="18" charset="0"/>
              </a:rPr>
              <a:t>分）</a:t>
            </a:r>
          </a:p>
          <a:p>
            <a:pPr eaLnBrk="1" hangingPunct="1">
              <a:lnSpc>
                <a:spcPct val="80000"/>
              </a:lnSpc>
            </a:pPr>
            <a:r>
              <a:rPr lang="zh-CN" altLang="en-US" sz="2400">
                <a:latin typeface="Times New Roman" panose="02020603050405020304" pitchFamily="18" charset="0"/>
              </a:rPr>
              <a:t>焦亚硫酸钠（</a:t>
            </a:r>
            <a:r>
              <a:rPr lang="en-US" altLang="zh-CN" sz="2400">
                <a:solidFill>
                  <a:srgbClr val="000000"/>
                </a:solidFill>
                <a:latin typeface="Times New Roman" panose="02020603050405020304" pitchFamily="18" charset="0"/>
              </a:rPr>
              <a:t>Na</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S</a:t>
            </a:r>
            <a:r>
              <a:rPr lang="en-US" altLang="zh-CN" sz="2400" baseline="-30000">
                <a:solidFill>
                  <a:srgbClr val="000000"/>
                </a:solidFill>
                <a:latin typeface="Times New Roman" panose="02020603050405020304" pitchFamily="18" charset="0"/>
              </a:rPr>
              <a:t>2</a:t>
            </a:r>
            <a:r>
              <a:rPr lang="en-US" altLang="zh-CN" sz="2400">
                <a:solidFill>
                  <a:srgbClr val="000000"/>
                </a:solidFill>
                <a:latin typeface="Times New Roman" panose="02020603050405020304" pitchFamily="18" charset="0"/>
              </a:rPr>
              <a:t>O</a:t>
            </a:r>
            <a:r>
              <a:rPr lang="en-US" altLang="zh-CN" sz="2400" baseline="-30000">
                <a:solidFill>
                  <a:srgbClr val="000000"/>
                </a:solidFill>
                <a:latin typeface="Times New Roman" panose="02020603050405020304" pitchFamily="18" charset="0"/>
              </a:rPr>
              <a:t>5</a:t>
            </a:r>
            <a:r>
              <a:rPr lang="en-US" altLang="zh-CN" sz="2400">
                <a:latin typeface="Times New Roman" panose="02020603050405020304" pitchFamily="18" charset="0"/>
              </a:rPr>
              <a:t> </a:t>
            </a:r>
            <a:r>
              <a:rPr lang="zh-CN" altLang="en-US" sz="2400">
                <a:latin typeface="Times New Roman" panose="02020603050405020304" pitchFamily="18" charset="0"/>
              </a:rPr>
              <a:t>）在医药、橡胶、印染、食品等</a:t>
            </a:r>
          </a:p>
          <a:p>
            <a:pPr eaLnBrk="1" hangingPunct="1">
              <a:lnSpc>
                <a:spcPct val="80000"/>
              </a:lnSpc>
            </a:pPr>
            <a:r>
              <a:rPr lang="zh-CN" altLang="en-US" sz="2400">
                <a:latin typeface="Times New Roman" panose="02020603050405020304" pitchFamily="18" charset="0"/>
              </a:rPr>
              <a:t>方面应用广泛。回答下列问题：</a:t>
            </a:r>
          </a:p>
          <a:p>
            <a:pPr eaLnBrk="1" hangingPunct="1">
              <a:lnSpc>
                <a:spcPct val="80000"/>
              </a:lnSpc>
            </a:pPr>
            <a:r>
              <a:rPr lang="zh-CN" altLang="en-US" sz="2400">
                <a:latin typeface="Times New Roman" panose="02020603050405020304" pitchFamily="18" charset="0"/>
              </a:rPr>
              <a:t>（</a:t>
            </a:r>
            <a:r>
              <a:rPr lang="en-US" altLang="zh-CN" sz="2400">
                <a:latin typeface="Times New Roman" panose="02020603050405020304" pitchFamily="18" charset="0"/>
              </a:rPr>
              <a:t>1</a:t>
            </a:r>
            <a:r>
              <a:rPr lang="zh-CN" altLang="en-US" sz="2400">
                <a:latin typeface="Times New Roman" panose="02020603050405020304" pitchFamily="18" charset="0"/>
              </a:rPr>
              <a:t>）生产</a:t>
            </a:r>
            <a:r>
              <a:rPr lang="en-US" altLang="zh-CN" sz="2400">
                <a:latin typeface="Times New Roman" panose="02020603050405020304" pitchFamily="18" charset="0"/>
              </a:rPr>
              <a:t>Na</a:t>
            </a:r>
            <a:r>
              <a:rPr lang="en-US" altLang="zh-CN" sz="2400" baseline="-25000">
                <a:latin typeface="Times New Roman" panose="02020603050405020304" pitchFamily="18" charset="0"/>
              </a:rPr>
              <a:t>2</a:t>
            </a:r>
            <a:r>
              <a:rPr lang="en-US" altLang="zh-CN" sz="2400">
                <a:latin typeface="Times New Roman" panose="02020603050405020304" pitchFamily="18" charset="0"/>
              </a:rPr>
              <a:t>S</a:t>
            </a:r>
            <a:r>
              <a:rPr lang="en-US" altLang="zh-CN" sz="2400" baseline="-25000">
                <a:latin typeface="Times New Roman" panose="02020603050405020304" pitchFamily="18" charset="0"/>
              </a:rPr>
              <a:t>2</a:t>
            </a:r>
            <a:r>
              <a:rPr lang="en-US" altLang="zh-CN" sz="2400">
                <a:latin typeface="Times New Roman" panose="02020603050405020304" pitchFamily="18" charset="0"/>
              </a:rPr>
              <a:t>O</a:t>
            </a:r>
            <a:r>
              <a:rPr lang="en-US" altLang="zh-CN" sz="2400" baseline="-25000">
                <a:latin typeface="Times New Roman" panose="02020603050405020304" pitchFamily="18" charset="0"/>
              </a:rPr>
              <a:t>5</a:t>
            </a:r>
            <a:r>
              <a:rPr lang="zh-CN" altLang="en-US" sz="2400">
                <a:latin typeface="Times New Roman" panose="02020603050405020304" pitchFamily="18" charset="0"/>
              </a:rPr>
              <a:t>，通常是由</a:t>
            </a:r>
            <a:r>
              <a:rPr lang="en-US" altLang="zh-CN" sz="2400">
                <a:latin typeface="Times New Roman" panose="02020603050405020304" pitchFamily="18" charset="0"/>
              </a:rPr>
              <a:t>NaHSO</a:t>
            </a:r>
            <a:r>
              <a:rPr lang="en-US" altLang="zh-CN" sz="2400" baseline="-25000">
                <a:latin typeface="Times New Roman" panose="02020603050405020304" pitchFamily="18" charset="0"/>
              </a:rPr>
              <a:t>3</a:t>
            </a:r>
            <a:r>
              <a:rPr lang="zh-CN" altLang="en-US" sz="2400">
                <a:latin typeface="Times New Roman" panose="02020603050405020304" pitchFamily="18" charset="0"/>
              </a:rPr>
              <a:t>过饱和溶液经结晶</a:t>
            </a:r>
          </a:p>
          <a:p>
            <a:pPr eaLnBrk="1" hangingPunct="1">
              <a:lnSpc>
                <a:spcPct val="80000"/>
              </a:lnSpc>
            </a:pPr>
            <a:r>
              <a:rPr lang="zh-CN" altLang="en-US" sz="2400">
                <a:latin typeface="Times New Roman" panose="02020603050405020304" pitchFamily="18" charset="0"/>
              </a:rPr>
              <a:t>脱水制得。写出该过程的化学方程式</a:t>
            </a:r>
            <a:r>
              <a:rPr lang="en-US" altLang="zh-CN" sz="2400">
                <a:latin typeface="Times New Roman" panose="02020603050405020304" pitchFamily="18" charset="0"/>
              </a:rPr>
              <a:t>__________</a:t>
            </a:r>
            <a:r>
              <a:rPr lang="zh-CN" altLang="en-US" sz="2400">
                <a:latin typeface="Times New Roman" panose="02020603050405020304" pitchFamily="18" charset="0"/>
              </a:rPr>
              <a:t>。</a:t>
            </a:r>
          </a:p>
          <a:p>
            <a:pPr eaLnBrk="1" hangingPunct="1">
              <a:lnSpc>
                <a:spcPct val="80000"/>
              </a:lnSpc>
            </a:pPr>
            <a:r>
              <a:rPr lang="zh-CN" altLang="en-US" sz="2400">
                <a:latin typeface="Times New Roman" panose="02020603050405020304" pitchFamily="18" charset="0"/>
              </a:rPr>
              <a:t>（</a:t>
            </a:r>
            <a:r>
              <a:rPr lang="en-US" altLang="zh-CN" sz="2400">
                <a:latin typeface="Times New Roman" panose="02020603050405020304" pitchFamily="18" charset="0"/>
              </a:rPr>
              <a:t>2</a:t>
            </a:r>
            <a:r>
              <a:rPr lang="zh-CN" altLang="en-US" sz="2400">
                <a:latin typeface="Times New Roman" panose="02020603050405020304" pitchFamily="18" charset="0"/>
              </a:rPr>
              <a:t>）利用烟道气中的</a:t>
            </a:r>
            <a:r>
              <a:rPr lang="en-US" altLang="zh-CN" sz="2400">
                <a:latin typeface="Times New Roman" panose="02020603050405020304" pitchFamily="18" charset="0"/>
              </a:rPr>
              <a:t>SO</a:t>
            </a:r>
            <a:r>
              <a:rPr lang="en-US" altLang="zh-CN" sz="2400" baseline="-25000">
                <a:latin typeface="Times New Roman" panose="02020603050405020304" pitchFamily="18" charset="0"/>
              </a:rPr>
              <a:t>2</a:t>
            </a:r>
            <a:r>
              <a:rPr lang="zh-CN" altLang="en-US" sz="2400">
                <a:latin typeface="Times New Roman" panose="02020603050405020304" pitchFamily="18" charset="0"/>
              </a:rPr>
              <a:t>生产</a:t>
            </a:r>
            <a:r>
              <a:rPr lang="en-US" altLang="zh-CN" sz="2400">
                <a:latin typeface="Times New Roman" panose="02020603050405020304" pitchFamily="18" charset="0"/>
              </a:rPr>
              <a:t>Na</a:t>
            </a:r>
            <a:r>
              <a:rPr lang="en-US" altLang="zh-CN" sz="2400" baseline="-25000">
                <a:latin typeface="Times New Roman" panose="02020603050405020304" pitchFamily="18" charset="0"/>
              </a:rPr>
              <a:t>2</a:t>
            </a:r>
            <a:r>
              <a:rPr lang="en-US" altLang="zh-CN" sz="2400">
                <a:latin typeface="Times New Roman" panose="02020603050405020304" pitchFamily="18" charset="0"/>
              </a:rPr>
              <a:t>S</a:t>
            </a:r>
            <a:r>
              <a:rPr lang="en-US" altLang="zh-CN" sz="2400" baseline="-25000">
                <a:latin typeface="Times New Roman" panose="02020603050405020304" pitchFamily="18" charset="0"/>
              </a:rPr>
              <a:t>2</a:t>
            </a:r>
            <a:r>
              <a:rPr lang="en-US" altLang="zh-CN" sz="2400">
                <a:latin typeface="Times New Roman" panose="02020603050405020304" pitchFamily="18" charset="0"/>
              </a:rPr>
              <a:t>O</a:t>
            </a:r>
            <a:r>
              <a:rPr lang="en-US" altLang="zh-CN" sz="2400" baseline="-25000">
                <a:latin typeface="Times New Roman" panose="02020603050405020304" pitchFamily="18" charset="0"/>
              </a:rPr>
              <a:t>5</a:t>
            </a:r>
            <a:r>
              <a:rPr lang="zh-CN" altLang="en-US" sz="2400">
                <a:latin typeface="Times New Roman" panose="02020603050405020304" pitchFamily="18" charset="0"/>
              </a:rPr>
              <a:t>的工艺为：</a:t>
            </a:r>
          </a:p>
          <a:p>
            <a:pPr eaLnBrk="1" hangingPunct="1">
              <a:lnSpc>
                <a:spcPct val="80000"/>
              </a:lnSpc>
            </a:pPr>
            <a:endParaRPr lang="zh-CN" altLang="en-US" sz="2400">
              <a:latin typeface="Times New Roman" panose="02020603050405020304" pitchFamily="18" charset="0"/>
            </a:endParaRPr>
          </a:p>
          <a:p>
            <a:pPr eaLnBrk="1" hangingPunct="1">
              <a:lnSpc>
                <a:spcPct val="80000"/>
              </a:lnSpc>
            </a:pPr>
            <a:endParaRPr lang="zh-CN" altLang="en-US" sz="2400">
              <a:latin typeface="Times New Roman" panose="02020603050405020304" pitchFamily="18" charset="0"/>
            </a:endParaRPr>
          </a:p>
          <a:p>
            <a:pPr eaLnBrk="1" hangingPunct="1">
              <a:lnSpc>
                <a:spcPct val="80000"/>
              </a:lnSpc>
            </a:pPr>
            <a:endParaRPr lang="zh-CN" altLang="en-US" sz="2400">
              <a:latin typeface="Times New Roman" panose="02020603050405020304" pitchFamily="18" charset="0"/>
            </a:endParaRPr>
          </a:p>
          <a:p>
            <a:pPr eaLnBrk="1" hangingPunct="1">
              <a:lnSpc>
                <a:spcPct val="80000"/>
              </a:lnSpc>
            </a:pPr>
            <a:endParaRPr lang="zh-CN" altLang="en-US" sz="2400">
              <a:latin typeface="Times New Roman" panose="02020603050405020304" pitchFamily="18" charset="0"/>
            </a:endParaRPr>
          </a:p>
          <a:p>
            <a:pPr eaLnBrk="1" hangingPunct="1">
              <a:lnSpc>
                <a:spcPct val="80000"/>
              </a:lnSpc>
            </a:pPr>
            <a:endParaRPr lang="zh-CN" altLang="en-US" sz="2400">
              <a:latin typeface="Times New Roman" panose="02020603050405020304" pitchFamily="18" charset="0"/>
            </a:endParaRPr>
          </a:p>
          <a:p>
            <a:pPr eaLnBrk="1" hangingPunct="1">
              <a:lnSpc>
                <a:spcPct val="80000"/>
              </a:lnSpc>
            </a:pPr>
            <a:r>
              <a:rPr lang="zh-CN" altLang="en-US" sz="2400">
                <a:latin typeface="Times New Roman" panose="02020603050405020304" pitchFamily="18" charset="0"/>
              </a:rPr>
              <a:t>①</a:t>
            </a:r>
            <a:r>
              <a:rPr lang="en-US" altLang="zh-CN" sz="2400">
                <a:latin typeface="Times New Roman" panose="02020603050405020304" pitchFamily="18" charset="0"/>
              </a:rPr>
              <a:t>pH=4.1</a:t>
            </a:r>
            <a:r>
              <a:rPr lang="zh-CN" altLang="en-US" sz="2400">
                <a:latin typeface="Times New Roman" panose="02020603050405020304" pitchFamily="18" charset="0"/>
              </a:rPr>
              <a:t>时，</a:t>
            </a:r>
            <a:r>
              <a:rPr lang="en-US" altLang="zh-CN" sz="2400">
                <a:latin typeface="Times New Roman" panose="02020603050405020304" pitchFamily="18" charset="0"/>
              </a:rPr>
              <a:t>Ⅰ</a:t>
            </a:r>
            <a:r>
              <a:rPr lang="zh-CN" altLang="en-US" sz="2400">
                <a:latin typeface="Times New Roman" panose="02020603050405020304" pitchFamily="18" charset="0"/>
              </a:rPr>
              <a:t>中为</a:t>
            </a:r>
            <a:r>
              <a:rPr lang="en-US" altLang="zh-CN" sz="2400">
                <a:latin typeface="Times New Roman" panose="02020603050405020304" pitchFamily="18" charset="0"/>
              </a:rPr>
              <a:t>__________</a:t>
            </a:r>
            <a:r>
              <a:rPr lang="zh-CN" altLang="en-US" sz="2400">
                <a:latin typeface="Times New Roman" panose="02020603050405020304" pitchFamily="18" charset="0"/>
              </a:rPr>
              <a:t>溶液（写化学式）。</a:t>
            </a:r>
          </a:p>
          <a:p>
            <a:pPr eaLnBrk="1" hangingPunct="1">
              <a:lnSpc>
                <a:spcPct val="80000"/>
              </a:lnSpc>
            </a:pPr>
            <a:r>
              <a:rPr lang="zh-CN" altLang="en-US" sz="2400">
                <a:latin typeface="Times New Roman" panose="02020603050405020304" pitchFamily="18" charset="0"/>
              </a:rPr>
              <a:t>②工艺中加入</a:t>
            </a:r>
            <a:r>
              <a:rPr lang="en-US" altLang="zh-CN" sz="2400">
                <a:latin typeface="Times New Roman" panose="02020603050405020304" pitchFamily="18" charset="0"/>
              </a:rPr>
              <a:t>Na</a:t>
            </a:r>
            <a:r>
              <a:rPr lang="en-US" altLang="zh-CN" sz="2400" baseline="-25000">
                <a:latin typeface="Times New Roman" panose="02020603050405020304" pitchFamily="18" charset="0"/>
              </a:rPr>
              <a:t>2</a:t>
            </a:r>
            <a:r>
              <a:rPr lang="en-US" altLang="zh-CN" sz="2400">
                <a:latin typeface="Times New Roman" panose="02020603050405020304" pitchFamily="18" charset="0"/>
              </a:rPr>
              <a:t>CO</a:t>
            </a:r>
            <a:r>
              <a:rPr lang="en-US" altLang="zh-CN" sz="2400" baseline="-25000">
                <a:latin typeface="Times New Roman" panose="02020603050405020304" pitchFamily="18" charset="0"/>
              </a:rPr>
              <a:t>3</a:t>
            </a:r>
            <a:r>
              <a:rPr lang="zh-CN" altLang="en-US" sz="2400">
                <a:latin typeface="Times New Roman" panose="02020603050405020304" pitchFamily="18" charset="0"/>
              </a:rPr>
              <a:t>固体、并再次充入</a:t>
            </a:r>
            <a:r>
              <a:rPr lang="en-US" altLang="zh-CN" sz="2400">
                <a:latin typeface="Times New Roman" panose="02020603050405020304" pitchFamily="18" charset="0"/>
              </a:rPr>
              <a:t>SO</a:t>
            </a:r>
            <a:r>
              <a:rPr lang="en-US" altLang="zh-CN" sz="2400" baseline="-25000">
                <a:latin typeface="Times New Roman" panose="02020603050405020304" pitchFamily="18" charset="0"/>
              </a:rPr>
              <a:t>2</a:t>
            </a:r>
            <a:r>
              <a:rPr lang="zh-CN" altLang="en-US" sz="2400">
                <a:latin typeface="Times New Roman" panose="02020603050405020304" pitchFamily="18" charset="0"/>
              </a:rPr>
              <a:t>的目的是</a:t>
            </a:r>
            <a:r>
              <a:rPr lang="en-US" altLang="zh-CN" sz="2400">
                <a:latin typeface="Times New Roman" panose="02020603050405020304" pitchFamily="18" charset="0"/>
              </a:rPr>
              <a:t>__________</a:t>
            </a:r>
            <a:r>
              <a:rPr lang="zh-CN" altLang="en-US" sz="2400">
                <a:latin typeface="Times New Roman" panose="02020603050405020304" pitchFamily="18" charset="0"/>
              </a:rPr>
              <a:t>。</a:t>
            </a:r>
          </a:p>
        </p:txBody>
      </p:sp>
      <p:pic>
        <p:nvPicPr>
          <p:cNvPr id="11267" name="图片 174083">
            <a:extLst>
              <a:ext uri="{FF2B5EF4-FFF2-40B4-BE49-F238E27FC236}">
                <a16:creationId xmlns:a16="http://schemas.microsoft.com/office/drawing/2014/main" id="{4258C064-BBC9-42CA-847E-CC70920279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0700" y="3052763"/>
            <a:ext cx="5430838"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文本框 174084">
            <a:extLst>
              <a:ext uri="{FF2B5EF4-FFF2-40B4-BE49-F238E27FC236}">
                <a16:creationId xmlns:a16="http://schemas.microsoft.com/office/drawing/2014/main" id="{85B410E5-6467-4380-BFDC-1A3FAD3077F0}"/>
              </a:ext>
            </a:extLst>
          </p:cNvPr>
          <p:cNvSpPr txBox="1">
            <a:spLocks noChangeArrowheads="1"/>
          </p:cNvSpPr>
          <p:nvPr/>
        </p:nvSpPr>
        <p:spPr bwMode="auto">
          <a:xfrm>
            <a:off x="5834063" y="2201863"/>
            <a:ext cx="31305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b="1">
                <a:solidFill>
                  <a:srgbClr val="FF0000"/>
                </a:solidFill>
                <a:latin typeface="Times New Roman" panose="02020603050405020304" pitchFamily="18" charset="0"/>
              </a:rPr>
              <a:t>2NaHSO</a:t>
            </a:r>
            <a:r>
              <a:rPr lang="en-US" altLang="zh-CN" b="1" baseline="-25000">
                <a:solidFill>
                  <a:srgbClr val="FF0000"/>
                </a:solidFill>
                <a:latin typeface="Times New Roman" panose="02020603050405020304" pitchFamily="18" charset="0"/>
              </a:rPr>
              <a:t>3</a:t>
            </a:r>
            <a:r>
              <a:rPr lang="en-US" altLang="zh-CN" b="1">
                <a:solidFill>
                  <a:srgbClr val="FF0000"/>
                </a:solidFill>
                <a:latin typeface="Times New Roman" panose="02020603050405020304" pitchFamily="18" charset="0"/>
              </a:rPr>
              <a:t>=Na</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S</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O</a:t>
            </a:r>
            <a:r>
              <a:rPr lang="en-US" altLang="zh-CN" b="1" baseline="-25000">
                <a:solidFill>
                  <a:srgbClr val="FF0000"/>
                </a:solidFill>
                <a:latin typeface="Times New Roman" panose="02020603050405020304" pitchFamily="18" charset="0"/>
              </a:rPr>
              <a:t>5</a:t>
            </a:r>
            <a:r>
              <a:rPr lang="en-US" altLang="zh-CN" b="1">
                <a:solidFill>
                  <a:srgbClr val="FF0000"/>
                </a:solidFill>
                <a:latin typeface="Times New Roman" panose="02020603050405020304" pitchFamily="18" charset="0"/>
              </a:rPr>
              <a:t>+H</a:t>
            </a:r>
            <a:r>
              <a:rPr lang="en-US" altLang="zh-CN" b="1" baseline="-25000">
                <a:solidFill>
                  <a:srgbClr val="FF0000"/>
                </a:solidFill>
                <a:latin typeface="Times New Roman" panose="02020603050405020304" pitchFamily="18" charset="0"/>
              </a:rPr>
              <a:t>2</a:t>
            </a:r>
            <a:r>
              <a:rPr lang="en-US" altLang="zh-CN" b="1">
                <a:solidFill>
                  <a:srgbClr val="FF0000"/>
                </a:solidFill>
                <a:latin typeface="Times New Roman" panose="02020603050405020304" pitchFamily="18" charset="0"/>
              </a:rPr>
              <a:t>O</a:t>
            </a:r>
          </a:p>
          <a:p>
            <a:pPr eaLnBrk="1" hangingPunct="1">
              <a:spcBef>
                <a:spcPct val="50000"/>
              </a:spcBef>
            </a:pPr>
            <a:endParaRPr lang="zh-CN" altLang="en-US">
              <a:solidFill>
                <a:srgbClr val="FF0000"/>
              </a:solidFill>
              <a:latin typeface="Times New Roman" panose="02020603050405020304" pitchFamily="18" charset="0"/>
            </a:endParaRPr>
          </a:p>
        </p:txBody>
      </p:sp>
      <p:sp>
        <p:nvSpPr>
          <p:cNvPr id="11269" name="文本框 174085">
            <a:extLst>
              <a:ext uri="{FF2B5EF4-FFF2-40B4-BE49-F238E27FC236}">
                <a16:creationId xmlns:a16="http://schemas.microsoft.com/office/drawing/2014/main" id="{257D4BC5-980D-4F49-8A04-EBD7806BFA32}"/>
              </a:ext>
            </a:extLst>
          </p:cNvPr>
          <p:cNvSpPr txBox="1">
            <a:spLocks noChangeArrowheads="1"/>
          </p:cNvSpPr>
          <p:nvPr/>
        </p:nvSpPr>
        <p:spPr bwMode="auto">
          <a:xfrm>
            <a:off x="3884613" y="4722813"/>
            <a:ext cx="3130550" cy="70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en-US" altLang="zh-CN" sz="1600" b="1">
                <a:solidFill>
                  <a:srgbClr val="FF0000"/>
                </a:solidFill>
                <a:latin typeface="Times New Roman" panose="02020603050405020304" pitchFamily="18" charset="0"/>
              </a:rPr>
              <a:t>NaHSO</a:t>
            </a:r>
            <a:r>
              <a:rPr lang="en-US" altLang="zh-CN" sz="1600" b="1" baseline="-25000">
                <a:solidFill>
                  <a:srgbClr val="FF0000"/>
                </a:solidFill>
                <a:latin typeface="Times New Roman" panose="02020603050405020304" pitchFamily="18" charset="0"/>
              </a:rPr>
              <a:t>3</a:t>
            </a:r>
            <a:endParaRPr lang="en-US" altLang="zh-CN" b="1">
              <a:solidFill>
                <a:srgbClr val="FF0000"/>
              </a:solidFill>
              <a:latin typeface="Times New Roman" panose="02020603050405020304" pitchFamily="18" charset="0"/>
            </a:endParaRPr>
          </a:p>
          <a:p>
            <a:pPr eaLnBrk="1" hangingPunct="1">
              <a:spcBef>
                <a:spcPct val="50000"/>
              </a:spcBef>
            </a:pPr>
            <a:endParaRPr lang="zh-CN" altLang="en-US">
              <a:solidFill>
                <a:srgbClr val="FF0000"/>
              </a:solidFill>
              <a:latin typeface="Times New Roman" panose="02020603050405020304" pitchFamily="18" charset="0"/>
            </a:endParaRPr>
          </a:p>
        </p:txBody>
      </p:sp>
      <p:sp>
        <p:nvSpPr>
          <p:cNvPr id="11270" name="文本框 174086">
            <a:extLst>
              <a:ext uri="{FF2B5EF4-FFF2-40B4-BE49-F238E27FC236}">
                <a16:creationId xmlns:a16="http://schemas.microsoft.com/office/drawing/2014/main" id="{261D0B5B-9204-4A54-A160-39BBB8ED556F}"/>
              </a:ext>
            </a:extLst>
          </p:cNvPr>
          <p:cNvSpPr txBox="1">
            <a:spLocks noChangeArrowheads="1"/>
          </p:cNvSpPr>
          <p:nvPr/>
        </p:nvSpPr>
        <p:spPr bwMode="auto">
          <a:xfrm>
            <a:off x="949325" y="5484813"/>
            <a:ext cx="31305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hlink"/>
              </a:buClr>
              <a:buFont typeface="Wingdings" panose="05000000000000000000" pitchFamily="2" charset="2"/>
              <a:buNone/>
            </a:pPr>
            <a:r>
              <a:rPr lang="zh-CN" altLang="en-US" b="1">
                <a:solidFill>
                  <a:srgbClr val="FF0000"/>
                </a:solidFill>
                <a:latin typeface="Times New Roman" panose="02020603050405020304" pitchFamily="18" charset="0"/>
              </a:rPr>
              <a:t>得到</a:t>
            </a:r>
            <a:r>
              <a:rPr lang="en-US" altLang="zh-CN" b="1">
                <a:solidFill>
                  <a:srgbClr val="FF0000"/>
                </a:solidFill>
                <a:latin typeface="Times New Roman" panose="02020603050405020304" pitchFamily="18" charset="0"/>
              </a:rPr>
              <a:t>NaHSO</a:t>
            </a:r>
            <a:r>
              <a:rPr lang="en-US" altLang="zh-CN" b="1" baseline="-25000">
                <a:solidFill>
                  <a:srgbClr val="FF0000"/>
                </a:solidFill>
                <a:latin typeface="Times New Roman" panose="02020603050405020304" pitchFamily="18" charset="0"/>
              </a:rPr>
              <a:t>3</a:t>
            </a:r>
            <a:r>
              <a:rPr lang="en-US" altLang="zh-CN" b="1">
                <a:solidFill>
                  <a:srgbClr val="FF0000"/>
                </a:solidFill>
                <a:latin typeface="Times New Roman" panose="02020603050405020304" pitchFamily="18" charset="0"/>
              </a:rPr>
              <a:t> </a:t>
            </a:r>
            <a:r>
              <a:rPr lang="zh-CN" altLang="en-US" b="1">
                <a:solidFill>
                  <a:srgbClr val="FF0000"/>
                </a:solidFill>
                <a:latin typeface="Times New Roman" panose="02020603050405020304" pitchFamily="18" charset="0"/>
              </a:rPr>
              <a:t>过饱和溶液</a:t>
            </a:r>
          </a:p>
          <a:p>
            <a:pPr eaLnBrk="1" hangingPunct="1">
              <a:spcBef>
                <a:spcPct val="50000"/>
              </a:spcBef>
            </a:pPr>
            <a:endParaRPr lang="zh-CN" altLang="en-US">
              <a:solidFill>
                <a:srgbClr val="FF0000"/>
              </a:solidFill>
              <a:latin typeface="Times New Roman" panose="02020603050405020304" pitchFamily="18" charset="0"/>
            </a:endParaRPr>
          </a:p>
        </p:txBody>
      </p:sp>
      <p:sp>
        <p:nvSpPr>
          <p:cNvPr id="174088" name="圆角矩形标注 174087">
            <a:extLst>
              <a:ext uri="{FF2B5EF4-FFF2-40B4-BE49-F238E27FC236}">
                <a16:creationId xmlns:a16="http://schemas.microsoft.com/office/drawing/2014/main" id="{B757B737-615F-4744-8086-FD55B4595D19}"/>
              </a:ext>
            </a:extLst>
          </p:cNvPr>
          <p:cNvSpPr>
            <a:spLocks noChangeArrowheads="1"/>
          </p:cNvSpPr>
          <p:nvPr/>
        </p:nvSpPr>
        <p:spPr bwMode="auto">
          <a:xfrm>
            <a:off x="439738" y="0"/>
            <a:ext cx="5127625" cy="3198813"/>
          </a:xfrm>
          <a:prstGeom prst="wedgeRoundRectCallout">
            <a:avLst>
              <a:gd name="adj1" fmla="val 60343"/>
              <a:gd name="adj2" fmla="val 29255"/>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b="1">
                <a:solidFill>
                  <a:srgbClr val="0000FF"/>
                </a:solidFill>
                <a:latin typeface="Times New Roman" panose="02020603050405020304" pitchFamily="18" charset="0"/>
              </a:rPr>
              <a:t>分值分配：正确</a:t>
            </a:r>
            <a:r>
              <a:rPr lang="en-US" altLang="zh-CN" b="1">
                <a:solidFill>
                  <a:srgbClr val="0000FF"/>
                </a:solidFill>
                <a:latin typeface="Times New Roman" panose="02020603050405020304" pitchFamily="18" charset="0"/>
              </a:rPr>
              <a:t>2</a:t>
            </a:r>
            <a:r>
              <a:rPr lang="zh-CN" altLang="en-US" b="1">
                <a:solidFill>
                  <a:srgbClr val="0000FF"/>
                </a:solidFill>
                <a:latin typeface="Times New Roman" panose="02020603050405020304" pitchFamily="18" charset="0"/>
              </a:rPr>
              <a:t>分。错误</a:t>
            </a:r>
            <a:r>
              <a:rPr lang="en-US" altLang="zh-CN" b="1">
                <a:solidFill>
                  <a:srgbClr val="0000FF"/>
                </a:solidFill>
                <a:latin typeface="Times New Roman" panose="02020603050405020304" pitchFamily="18" charset="0"/>
              </a:rPr>
              <a:t>0</a:t>
            </a:r>
            <a:r>
              <a:rPr lang="zh-CN" altLang="en-US" b="1">
                <a:solidFill>
                  <a:srgbClr val="0000FF"/>
                </a:solidFill>
                <a:latin typeface="Times New Roman" panose="02020603050405020304" pitchFamily="18" charset="0"/>
              </a:rPr>
              <a:t>分，无中间分数</a:t>
            </a:r>
          </a:p>
          <a:p>
            <a:pPr eaLnBrk="1" hangingPunct="1"/>
            <a:r>
              <a:rPr lang="en-US" altLang="zh-CN" b="1">
                <a:solidFill>
                  <a:srgbClr val="0000FF"/>
                </a:solidFill>
                <a:latin typeface="Times New Roman" panose="02020603050405020304" pitchFamily="18" charset="0"/>
              </a:rPr>
              <a:t>a.</a:t>
            </a:r>
            <a:r>
              <a:rPr lang="zh-CN" altLang="en-US" b="1">
                <a:solidFill>
                  <a:srgbClr val="0000FF"/>
                </a:solidFill>
                <a:latin typeface="Times New Roman" panose="02020603050405020304" pitchFamily="18" charset="0"/>
              </a:rPr>
              <a:t>方程式不配平或者配平错误或使用非最小公约数配平，或者反应物产物不会或错误</a:t>
            </a:r>
            <a:r>
              <a:rPr lang="en-US" altLang="zh-CN" b="1">
                <a:solidFill>
                  <a:srgbClr val="0000FF"/>
                </a:solidFill>
                <a:latin typeface="Times New Roman" panose="02020603050405020304" pitchFamily="18" charset="0"/>
              </a:rPr>
              <a:t>,</a:t>
            </a:r>
            <a:r>
              <a:rPr lang="zh-CN" altLang="en-US" b="1">
                <a:solidFill>
                  <a:srgbClr val="0000FF"/>
                </a:solidFill>
                <a:latin typeface="Times New Roman" panose="02020603050405020304" pitchFamily="18" charset="0"/>
              </a:rPr>
              <a:t>得</a:t>
            </a:r>
            <a:r>
              <a:rPr lang="en-US" altLang="zh-CN" b="1">
                <a:solidFill>
                  <a:srgbClr val="0000FF"/>
                </a:solidFill>
                <a:latin typeface="Times New Roman" panose="02020603050405020304" pitchFamily="18" charset="0"/>
              </a:rPr>
              <a:t>0</a:t>
            </a:r>
            <a:r>
              <a:rPr lang="zh-CN" altLang="en-US" b="1">
                <a:solidFill>
                  <a:srgbClr val="0000FF"/>
                </a:solidFill>
                <a:latin typeface="Times New Roman" panose="02020603050405020304" pitchFamily="18" charset="0"/>
              </a:rPr>
              <a:t>分</a:t>
            </a:r>
          </a:p>
          <a:p>
            <a:pPr eaLnBrk="1" hangingPunct="1"/>
            <a:r>
              <a:rPr lang="en-US" altLang="zh-CN" b="1">
                <a:solidFill>
                  <a:srgbClr val="0000FF"/>
                </a:solidFill>
                <a:latin typeface="Times New Roman" panose="02020603050405020304" pitchFamily="18" charset="0"/>
              </a:rPr>
              <a:t>b.</a:t>
            </a:r>
            <a:r>
              <a:rPr lang="zh-CN" altLang="en-US" b="1">
                <a:solidFill>
                  <a:srgbClr val="0000FF"/>
                </a:solidFill>
                <a:latin typeface="Times New Roman" panose="02020603050405020304" pitchFamily="18" charset="0"/>
              </a:rPr>
              <a:t>方程式中间符号写错均不扣分</a:t>
            </a:r>
            <a:r>
              <a:rPr lang="en-US" altLang="zh-CN" b="1">
                <a:solidFill>
                  <a:srgbClr val="0000FF"/>
                </a:solidFill>
                <a:latin typeface="Times New Roman" panose="02020603050405020304" pitchFamily="18" charset="0"/>
              </a:rPr>
              <a:t>,</a:t>
            </a:r>
            <a:r>
              <a:rPr lang="zh-CN" altLang="en-US" b="1">
                <a:solidFill>
                  <a:srgbClr val="0000FF"/>
                </a:solidFill>
                <a:latin typeface="Times New Roman" panose="02020603050405020304" pitchFamily="18" charset="0"/>
              </a:rPr>
              <a:t>用等号、短线、箭头号、可逆号均可</a:t>
            </a:r>
            <a:r>
              <a:rPr lang="en-US" altLang="zh-CN" b="1">
                <a:solidFill>
                  <a:srgbClr val="0000FF"/>
                </a:solidFill>
                <a:latin typeface="Times New Roman" panose="02020603050405020304" pitchFamily="18" charset="0"/>
              </a:rPr>
              <a:t>,</a:t>
            </a:r>
            <a:r>
              <a:rPr lang="zh-CN" altLang="en-US" b="1">
                <a:solidFill>
                  <a:srgbClr val="0000FF"/>
                </a:solidFill>
                <a:latin typeface="Times New Roman" panose="02020603050405020304" pitchFamily="18" charset="0"/>
              </a:rPr>
              <a:t>不写中间符号不得分</a:t>
            </a:r>
          </a:p>
          <a:p>
            <a:pPr eaLnBrk="1" hangingPunct="1"/>
            <a:r>
              <a:rPr lang="en-US" altLang="zh-CN" b="1">
                <a:solidFill>
                  <a:srgbClr val="0000FF"/>
                </a:solidFill>
                <a:latin typeface="Times New Roman" panose="02020603050405020304" pitchFamily="18" charset="0"/>
              </a:rPr>
              <a:t>c.</a:t>
            </a:r>
            <a:r>
              <a:rPr lang="zh-CN" altLang="en-US" b="1">
                <a:solidFill>
                  <a:srgbClr val="0000FF"/>
                </a:solidFill>
                <a:latin typeface="Times New Roman" panose="02020603050405020304" pitchFamily="18" charset="0"/>
              </a:rPr>
              <a:t>反应条件写与不写均不扣分</a:t>
            </a:r>
          </a:p>
          <a:p>
            <a:pPr eaLnBrk="1" hangingPunct="1"/>
            <a:r>
              <a:rPr lang="en-US" altLang="zh-CN" b="1">
                <a:solidFill>
                  <a:srgbClr val="0000FF"/>
                </a:solidFill>
                <a:latin typeface="Times New Roman" panose="02020603050405020304" pitchFamily="18" charset="0"/>
              </a:rPr>
              <a:t>d.</a:t>
            </a:r>
            <a:r>
              <a:rPr lang="zh-CN" altLang="en-US" b="1">
                <a:solidFill>
                  <a:srgbClr val="0000FF"/>
                </a:solidFill>
                <a:latin typeface="Times New Roman" panose="02020603050405020304" pitchFamily="18" charset="0"/>
              </a:rPr>
              <a:t>将化学方程式写成离子方程式不得分</a:t>
            </a:r>
          </a:p>
          <a:p>
            <a:pPr eaLnBrk="1" hangingPunct="1"/>
            <a:r>
              <a:rPr lang="en-US" altLang="zh-CN" b="1">
                <a:solidFill>
                  <a:srgbClr val="0000FF"/>
                </a:solidFill>
                <a:latin typeface="Times New Roman" panose="02020603050405020304" pitchFamily="18" charset="0"/>
              </a:rPr>
              <a:t>e.</a:t>
            </a:r>
            <a:r>
              <a:rPr lang="zh-CN" altLang="en-US" b="1">
                <a:solidFill>
                  <a:srgbClr val="0000FF"/>
                </a:solidFill>
                <a:latin typeface="Times New Roman" panose="02020603050405020304" pitchFamily="18" charset="0"/>
              </a:rPr>
              <a:t>本题在评阅时请着重观察</a:t>
            </a:r>
            <a:r>
              <a:rPr lang="en-US" altLang="zh-CN" b="1">
                <a:solidFill>
                  <a:srgbClr val="0000FF"/>
                </a:solidFill>
                <a:latin typeface="Times New Roman" panose="02020603050405020304" pitchFamily="18" charset="0"/>
              </a:rPr>
              <a:t>Na</a:t>
            </a:r>
            <a:r>
              <a:rPr lang="en-US" altLang="zh-CN" b="1" baseline="-25000">
                <a:solidFill>
                  <a:srgbClr val="0000FF"/>
                </a:solidFill>
                <a:latin typeface="Times New Roman" panose="02020603050405020304" pitchFamily="18" charset="0"/>
              </a:rPr>
              <a:t>2</a:t>
            </a:r>
            <a:r>
              <a:rPr lang="en-US" altLang="zh-CN" b="1">
                <a:solidFill>
                  <a:srgbClr val="0000FF"/>
                </a:solidFill>
                <a:latin typeface="Times New Roman" panose="02020603050405020304" pitchFamily="18" charset="0"/>
              </a:rPr>
              <a:t>S</a:t>
            </a:r>
            <a:r>
              <a:rPr lang="en-US" altLang="zh-CN" b="1" baseline="-25000">
                <a:solidFill>
                  <a:srgbClr val="0000FF"/>
                </a:solidFill>
                <a:latin typeface="Times New Roman" panose="02020603050405020304" pitchFamily="18" charset="0"/>
              </a:rPr>
              <a:t>2</a:t>
            </a:r>
            <a:r>
              <a:rPr lang="en-US" altLang="zh-CN" b="1">
                <a:solidFill>
                  <a:srgbClr val="0000FF"/>
                </a:solidFill>
                <a:latin typeface="Times New Roman" panose="02020603050405020304" pitchFamily="18" charset="0"/>
              </a:rPr>
              <a:t>O</a:t>
            </a:r>
            <a:r>
              <a:rPr lang="en-US" altLang="zh-CN" b="1" baseline="-25000">
                <a:solidFill>
                  <a:srgbClr val="0000FF"/>
                </a:solidFill>
                <a:latin typeface="Times New Roman" panose="02020603050405020304" pitchFamily="18" charset="0"/>
              </a:rPr>
              <a:t>5</a:t>
            </a:r>
            <a:r>
              <a:rPr lang="zh-CN" altLang="en-US" b="1">
                <a:solidFill>
                  <a:srgbClr val="0000FF"/>
                </a:solidFill>
                <a:latin typeface="Times New Roman" panose="02020603050405020304" pitchFamily="18" charset="0"/>
              </a:rPr>
              <a:t>原子个数是否有误</a:t>
            </a:r>
          </a:p>
          <a:p>
            <a:pPr algn="ctr" eaLnBrk="1" hangingPunct="1"/>
            <a:endParaRPr lang="zh-CN" altLang="en-US">
              <a:solidFill>
                <a:srgbClr val="0000FF"/>
              </a:solidFill>
              <a:latin typeface="Times New Roman" panose="02020603050405020304" pitchFamily="18" charset="0"/>
            </a:endParaRPr>
          </a:p>
        </p:txBody>
      </p:sp>
      <p:sp>
        <p:nvSpPr>
          <p:cNvPr id="174089" name="圆角矩形标注 174088">
            <a:extLst>
              <a:ext uri="{FF2B5EF4-FFF2-40B4-BE49-F238E27FC236}">
                <a16:creationId xmlns:a16="http://schemas.microsoft.com/office/drawing/2014/main" id="{C7DCBAA8-B204-46EC-A027-65D52DE9861D}"/>
              </a:ext>
            </a:extLst>
          </p:cNvPr>
          <p:cNvSpPr>
            <a:spLocks noChangeArrowheads="1"/>
          </p:cNvSpPr>
          <p:nvPr/>
        </p:nvSpPr>
        <p:spPr bwMode="auto">
          <a:xfrm>
            <a:off x="5243513" y="0"/>
            <a:ext cx="3900487" cy="3067050"/>
          </a:xfrm>
          <a:prstGeom prst="wedgeRoundRectCallout">
            <a:avLst>
              <a:gd name="adj1" fmla="val -53907"/>
              <a:gd name="adj2" fmla="val 107662"/>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b="1">
                <a:solidFill>
                  <a:srgbClr val="0000FF"/>
                </a:solidFill>
                <a:latin typeface="Times New Roman" panose="02020603050405020304" pitchFamily="18" charset="0"/>
              </a:rPr>
              <a:t>(</a:t>
            </a:r>
            <a:r>
              <a:rPr lang="zh-CN" altLang="en-US" b="1">
                <a:solidFill>
                  <a:srgbClr val="0000FF"/>
                </a:solidFill>
                <a:latin typeface="Times New Roman" panose="02020603050405020304" pitchFamily="18" charset="0"/>
              </a:rPr>
              <a:t>分值分配：正确</a:t>
            </a:r>
            <a:r>
              <a:rPr lang="en-US" altLang="zh-CN" b="1">
                <a:solidFill>
                  <a:srgbClr val="0000FF"/>
                </a:solidFill>
                <a:latin typeface="Times New Roman" panose="02020603050405020304" pitchFamily="18" charset="0"/>
              </a:rPr>
              <a:t>2</a:t>
            </a:r>
            <a:r>
              <a:rPr lang="zh-CN" altLang="en-US" b="1">
                <a:solidFill>
                  <a:srgbClr val="0000FF"/>
                </a:solidFill>
                <a:latin typeface="Times New Roman" panose="02020603050405020304" pitchFamily="18" charset="0"/>
              </a:rPr>
              <a:t>分，错误</a:t>
            </a:r>
            <a:r>
              <a:rPr lang="en-US" altLang="zh-CN" b="1">
                <a:solidFill>
                  <a:srgbClr val="0000FF"/>
                </a:solidFill>
                <a:latin typeface="Times New Roman" panose="02020603050405020304" pitchFamily="18" charset="0"/>
              </a:rPr>
              <a:t>0</a:t>
            </a:r>
            <a:r>
              <a:rPr lang="zh-CN" altLang="en-US" b="1">
                <a:solidFill>
                  <a:srgbClr val="0000FF"/>
                </a:solidFill>
                <a:latin typeface="Times New Roman" panose="02020603050405020304" pitchFamily="18" charset="0"/>
              </a:rPr>
              <a:t>分，无中间分</a:t>
            </a:r>
            <a:r>
              <a:rPr lang="en-US" altLang="zh-CN" b="1">
                <a:solidFill>
                  <a:srgbClr val="0000FF"/>
                </a:solidFill>
                <a:latin typeface="Times New Roman" panose="02020603050405020304" pitchFamily="18" charset="0"/>
              </a:rPr>
              <a:t>)</a:t>
            </a:r>
          </a:p>
          <a:p>
            <a:pPr eaLnBrk="1" hangingPunct="1"/>
            <a:r>
              <a:rPr lang="en-US" altLang="zh-CN" b="1">
                <a:solidFill>
                  <a:srgbClr val="0000FF"/>
                </a:solidFill>
                <a:latin typeface="Times New Roman" panose="02020603050405020304" pitchFamily="18" charset="0"/>
              </a:rPr>
              <a:t>a.</a:t>
            </a:r>
            <a:r>
              <a:rPr lang="zh-CN" altLang="en-US" b="1">
                <a:solidFill>
                  <a:srgbClr val="0000FF"/>
                </a:solidFill>
                <a:latin typeface="Times New Roman" panose="02020603050405020304" pitchFamily="18" charset="0"/>
              </a:rPr>
              <a:t>只写化学式才得分</a:t>
            </a:r>
          </a:p>
          <a:p>
            <a:pPr eaLnBrk="1" hangingPunct="1"/>
            <a:r>
              <a:rPr lang="en-US" altLang="zh-CN" b="1">
                <a:solidFill>
                  <a:srgbClr val="0000FF"/>
                </a:solidFill>
                <a:latin typeface="Times New Roman" panose="02020603050405020304" pitchFamily="18" charset="0"/>
              </a:rPr>
              <a:t>b.</a:t>
            </a:r>
            <a:r>
              <a:rPr lang="zh-CN" altLang="en-US" b="1">
                <a:solidFill>
                  <a:srgbClr val="0000FF"/>
                </a:solidFill>
                <a:latin typeface="Times New Roman" panose="02020603050405020304" pitchFamily="18" charset="0"/>
              </a:rPr>
              <a:t>答案出现一对一错不得分</a:t>
            </a:r>
          </a:p>
          <a:p>
            <a:pPr eaLnBrk="1" hangingPunct="1"/>
            <a:r>
              <a:rPr lang="zh-CN" altLang="en-US" b="1">
                <a:solidFill>
                  <a:srgbClr val="0000FF"/>
                </a:solidFill>
                <a:latin typeface="Times New Roman" panose="02020603050405020304" pitchFamily="18" charset="0"/>
              </a:rPr>
              <a:t>（补充：例如出现</a:t>
            </a:r>
            <a:r>
              <a:rPr lang="en-US" altLang="zh-CN" b="1">
                <a:solidFill>
                  <a:srgbClr val="0000FF"/>
                </a:solidFill>
                <a:latin typeface="Times New Roman" panose="02020603050405020304" pitchFamily="18" charset="0"/>
              </a:rPr>
              <a:t>NaHCO</a:t>
            </a:r>
            <a:r>
              <a:rPr lang="en-US" altLang="zh-CN" b="1" baseline="-25000">
                <a:solidFill>
                  <a:srgbClr val="0000FF"/>
                </a:solidFill>
                <a:latin typeface="Times New Roman" panose="02020603050405020304" pitchFamily="18" charset="0"/>
              </a:rPr>
              <a:t>3</a:t>
            </a:r>
            <a:r>
              <a:rPr lang="en-US" altLang="zh-CN" b="1">
                <a:solidFill>
                  <a:srgbClr val="0000FF"/>
                </a:solidFill>
                <a:latin typeface="Times New Roman" panose="02020603050405020304" pitchFamily="18" charset="0"/>
              </a:rPr>
              <a:t>  Na</a:t>
            </a:r>
            <a:r>
              <a:rPr lang="en-US" altLang="zh-CN" b="1" baseline="-25000">
                <a:solidFill>
                  <a:srgbClr val="0000FF"/>
                </a:solidFill>
                <a:latin typeface="Times New Roman" panose="02020603050405020304" pitchFamily="18" charset="0"/>
              </a:rPr>
              <a:t>2</a:t>
            </a:r>
            <a:r>
              <a:rPr lang="en-US" altLang="zh-CN" b="1">
                <a:solidFill>
                  <a:srgbClr val="0000FF"/>
                </a:solidFill>
                <a:latin typeface="Times New Roman" panose="02020603050405020304" pitchFamily="18" charset="0"/>
              </a:rPr>
              <a:t>SO</a:t>
            </a:r>
            <a:r>
              <a:rPr lang="en-US" altLang="zh-CN" b="1" baseline="-25000">
                <a:solidFill>
                  <a:srgbClr val="0000FF"/>
                </a:solidFill>
                <a:latin typeface="Times New Roman" panose="02020603050405020304" pitchFamily="18" charset="0"/>
              </a:rPr>
              <a:t>3</a:t>
            </a:r>
            <a:r>
              <a:rPr lang="zh-CN" altLang="en-US" b="1">
                <a:solidFill>
                  <a:srgbClr val="0000FF"/>
                </a:solidFill>
                <a:latin typeface="Times New Roman" panose="02020603050405020304" pitchFamily="18" charset="0"/>
              </a:rPr>
              <a:t>与</a:t>
            </a:r>
            <a:r>
              <a:rPr lang="en-US" altLang="zh-CN" b="1">
                <a:solidFill>
                  <a:srgbClr val="0000FF"/>
                </a:solidFill>
                <a:latin typeface="Times New Roman" panose="02020603050405020304" pitchFamily="18" charset="0"/>
              </a:rPr>
              <a:t>NaHSO</a:t>
            </a:r>
            <a:r>
              <a:rPr lang="en-US" altLang="zh-CN" b="1" baseline="-25000">
                <a:solidFill>
                  <a:srgbClr val="0000FF"/>
                </a:solidFill>
                <a:latin typeface="Times New Roman" panose="02020603050405020304" pitchFamily="18" charset="0"/>
              </a:rPr>
              <a:t>3</a:t>
            </a:r>
            <a:r>
              <a:rPr lang="zh-CN" altLang="en-US" b="1">
                <a:solidFill>
                  <a:srgbClr val="0000FF"/>
                </a:solidFill>
                <a:latin typeface="Times New Roman" panose="02020603050405020304" pitchFamily="18" charset="0"/>
              </a:rPr>
              <a:t>同时出现，则不得分，题中</a:t>
            </a:r>
            <a:r>
              <a:rPr lang="en-US" altLang="zh-CN" b="1">
                <a:solidFill>
                  <a:srgbClr val="0000FF"/>
                </a:solidFill>
                <a:latin typeface="Times New Roman" panose="02020603050405020304" pitchFamily="18" charset="0"/>
              </a:rPr>
              <a:t>PH</a:t>
            </a:r>
            <a:r>
              <a:rPr lang="zh-CN" altLang="en-US" b="1">
                <a:solidFill>
                  <a:srgbClr val="0000FF"/>
                </a:solidFill>
                <a:latin typeface="Times New Roman" panose="02020603050405020304" pitchFamily="18" charset="0"/>
              </a:rPr>
              <a:t>值下不能出现。如果写</a:t>
            </a:r>
            <a:r>
              <a:rPr lang="en-US" altLang="zh-CN" b="1">
                <a:solidFill>
                  <a:srgbClr val="0000FF"/>
                </a:solidFill>
                <a:latin typeface="Times New Roman" panose="02020603050405020304" pitchFamily="18" charset="0"/>
              </a:rPr>
              <a:t>NaHSO</a:t>
            </a:r>
            <a:r>
              <a:rPr lang="en-US" altLang="zh-CN" b="1" baseline="-25000">
                <a:solidFill>
                  <a:srgbClr val="0000FF"/>
                </a:solidFill>
                <a:latin typeface="Times New Roman" panose="02020603050405020304" pitchFamily="18" charset="0"/>
              </a:rPr>
              <a:t>3</a:t>
            </a:r>
            <a:r>
              <a:rPr lang="zh-CN" altLang="en-US" b="1">
                <a:solidFill>
                  <a:srgbClr val="0000FF"/>
                </a:solidFill>
                <a:latin typeface="Times New Roman" panose="02020603050405020304" pitchFamily="18" charset="0"/>
              </a:rPr>
              <a:t>、 </a:t>
            </a:r>
            <a:r>
              <a:rPr lang="en-US" altLang="zh-CN" b="1">
                <a:solidFill>
                  <a:srgbClr val="0000FF"/>
                </a:solidFill>
                <a:latin typeface="Times New Roman" panose="02020603050405020304" pitchFamily="18" charset="0"/>
              </a:rPr>
              <a:t>H</a:t>
            </a:r>
            <a:r>
              <a:rPr lang="en-US" altLang="zh-CN" b="1" baseline="-25000">
                <a:solidFill>
                  <a:srgbClr val="0000FF"/>
                </a:solidFill>
                <a:latin typeface="Times New Roman" panose="02020603050405020304" pitchFamily="18" charset="0"/>
              </a:rPr>
              <a:t>2</a:t>
            </a:r>
            <a:r>
              <a:rPr lang="en-US" altLang="zh-CN" b="1">
                <a:solidFill>
                  <a:srgbClr val="0000FF"/>
                </a:solidFill>
                <a:latin typeface="Times New Roman" panose="02020603050405020304" pitchFamily="18" charset="0"/>
              </a:rPr>
              <a:t>SO</a:t>
            </a:r>
            <a:r>
              <a:rPr lang="en-US" altLang="zh-CN" b="1" baseline="-25000">
                <a:solidFill>
                  <a:srgbClr val="0000FF"/>
                </a:solidFill>
                <a:latin typeface="Times New Roman" panose="02020603050405020304" pitchFamily="18" charset="0"/>
              </a:rPr>
              <a:t>3</a:t>
            </a:r>
            <a:r>
              <a:rPr lang="en-US" altLang="zh-CN" b="1">
                <a:solidFill>
                  <a:srgbClr val="0000FF"/>
                </a:solidFill>
                <a:latin typeface="Times New Roman" panose="02020603050405020304" pitchFamily="18" charset="0"/>
              </a:rPr>
              <a:t>  </a:t>
            </a:r>
            <a:r>
              <a:rPr lang="zh-CN" altLang="en-US" b="1">
                <a:solidFill>
                  <a:srgbClr val="0000FF"/>
                </a:solidFill>
                <a:latin typeface="Times New Roman" panose="02020603050405020304" pitchFamily="18" charset="0"/>
              </a:rPr>
              <a:t>则不扣分，没有</a:t>
            </a:r>
            <a:r>
              <a:rPr lang="en-US" altLang="zh-CN" b="1">
                <a:solidFill>
                  <a:srgbClr val="0000FF"/>
                </a:solidFill>
                <a:latin typeface="Times New Roman" panose="02020603050405020304" pitchFamily="18" charset="0"/>
              </a:rPr>
              <a:t>NaHSO</a:t>
            </a:r>
            <a:r>
              <a:rPr lang="en-US" altLang="zh-CN" b="1" baseline="-25000">
                <a:solidFill>
                  <a:srgbClr val="0000FF"/>
                </a:solidFill>
                <a:latin typeface="Times New Roman" panose="02020603050405020304" pitchFamily="18" charset="0"/>
              </a:rPr>
              <a:t>3</a:t>
            </a:r>
            <a:r>
              <a:rPr lang="zh-CN" altLang="en-US" b="1">
                <a:solidFill>
                  <a:srgbClr val="0000FF"/>
                </a:solidFill>
                <a:latin typeface="Times New Roman" panose="02020603050405020304" pitchFamily="18" charset="0"/>
              </a:rPr>
              <a:t>，只写 </a:t>
            </a:r>
            <a:r>
              <a:rPr lang="en-US" altLang="zh-CN" b="1">
                <a:solidFill>
                  <a:srgbClr val="0000FF"/>
                </a:solidFill>
                <a:latin typeface="Times New Roman" panose="02020603050405020304" pitchFamily="18" charset="0"/>
              </a:rPr>
              <a:t>H</a:t>
            </a:r>
            <a:r>
              <a:rPr lang="en-US" altLang="zh-CN" b="1" baseline="-25000">
                <a:solidFill>
                  <a:srgbClr val="0000FF"/>
                </a:solidFill>
                <a:latin typeface="Times New Roman" panose="02020603050405020304" pitchFamily="18" charset="0"/>
              </a:rPr>
              <a:t>2</a:t>
            </a:r>
            <a:r>
              <a:rPr lang="en-US" altLang="zh-CN" b="1">
                <a:solidFill>
                  <a:srgbClr val="0000FF"/>
                </a:solidFill>
                <a:latin typeface="Times New Roman" panose="02020603050405020304" pitchFamily="18" charset="0"/>
              </a:rPr>
              <a:t>SO</a:t>
            </a:r>
            <a:r>
              <a:rPr lang="en-US" altLang="zh-CN" b="1" baseline="-25000">
                <a:solidFill>
                  <a:srgbClr val="0000FF"/>
                </a:solidFill>
                <a:latin typeface="Times New Roman" panose="02020603050405020304" pitchFamily="18" charset="0"/>
              </a:rPr>
              <a:t>3</a:t>
            </a:r>
            <a:r>
              <a:rPr lang="en-US" altLang="zh-CN" b="1">
                <a:solidFill>
                  <a:srgbClr val="0000FF"/>
                </a:solidFill>
                <a:latin typeface="Times New Roman" panose="02020603050405020304" pitchFamily="18" charset="0"/>
              </a:rPr>
              <a:t>  </a:t>
            </a:r>
            <a:r>
              <a:rPr lang="zh-CN" altLang="en-US" b="1">
                <a:solidFill>
                  <a:srgbClr val="0000FF"/>
                </a:solidFill>
                <a:latin typeface="Times New Roman" panose="02020603050405020304" pitchFamily="18" charset="0"/>
              </a:rPr>
              <a:t>不得分  ）</a:t>
            </a:r>
          </a:p>
        </p:txBody>
      </p:sp>
      <p:sp>
        <p:nvSpPr>
          <p:cNvPr id="174090" name="圆角矩形标注 174089">
            <a:extLst>
              <a:ext uri="{FF2B5EF4-FFF2-40B4-BE49-F238E27FC236}">
                <a16:creationId xmlns:a16="http://schemas.microsoft.com/office/drawing/2014/main" id="{2AF95704-3444-4116-81C6-DAE1DBE6A4E8}"/>
              </a:ext>
            </a:extLst>
          </p:cNvPr>
          <p:cNvSpPr>
            <a:spLocks noChangeArrowheads="1"/>
          </p:cNvSpPr>
          <p:nvPr/>
        </p:nvSpPr>
        <p:spPr bwMode="auto">
          <a:xfrm flipH="1">
            <a:off x="4137025" y="3349625"/>
            <a:ext cx="5006975" cy="3135313"/>
          </a:xfrm>
          <a:prstGeom prst="wedgeRoundRectCallout">
            <a:avLst>
              <a:gd name="adj1" fmla="val 62046"/>
              <a:gd name="adj2" fmla="val 25139"/>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000" b="1">
                <a:solidFill>
                  <a:srgbClr val="0000FF"/>
                </a:solidFill>
              </a:rPr>
              <a:t>分值分配：正确</a:t>
            </a:r>
            <a:r>
              <a:rPr lang="en-US" altLang="zh-CN" sz="2000" b="1">
                <a:solidFill>
                  <a:srgbClr val="0000FF"/>
                </a:solidFill>
              </a:rPr>
              <a:t>2</a:t>
            </a:r>
            <a:r>
              <a:rPr lang="zh-CN" altLang="en-US" sz="2000" b="1">
                <a:solidFill>
                  <a:srgbClr val="0000FF"/>
                </a:solidFill>
              </a:rPr>
              <a:t>分。错误</a:t>
            </a:r>
            <a:r>
              <a:rPr lang="en-US" altLang="zh-CN" sz="2000" b="1">
                <a:solidFill>
                  <a:srgbClr val="0000FF"/>
                </a:solidFill>
              </a:rPr>
              <a:t>0</a:t>
            </a:r>
            <a:r>
              <a:rPr lang="zh-CN" altLang="en-US" sz="2000" b="1">
                <a:solidFill>
                  <a:srgbClr val="0000FF"/>
                </a:solidFill>
              </a:rPr>
              <a:t>分，无中间分数</a:t>
            </a:r>
          </a:p>
          <a:p>
            <a:pPr eaLnBrk="1" hangingPunct="1"/>
            <a:r>
              <a:rPr lang="en-US" altLang="zh-CN" sz="2000" b="1">
                <a:solidFill>
                  <a:srgbClr val="0000FF"/>
                </a:solidFill>
              </a:rPr>
              <a:t>a.</a:t>
            </a:r>
            <a:r>
              <a:rPr lang="zh-CN" altLang="en-US" sz="2000" b="1">
                <a:solidFill>
                  <a:srgbClr val="0000FF"/>
                </a:solidFill>
              </a:rPr>
              <a:t>出现</a:t>
            </a:r>
            <a:r>
              <a:rPr lang="en-US" altLang="zh-CN" sz="2000" b="1">
                <a:solidFill>
                  <a:srgbClr val="0000FF"/>
                </a:solidFill>
              </a:rPr>
              <a:t>NaHSO</a:t>
            </a:r>
            <a:r>
              <a:rPr lang="en-US" altLang="zh-CN" sz="2000" b="1" baseline="-25000">
                <a:solidFill>
                  <a:srgbClr val="0000FF"/>
                </a:solidFill>
              </a:rPr>
              <a:t>3</a:t>
            </a:r>
            <a:r>
              <a:rPr lang="en-US" altLang="zh-CN" sz="2000" b="1">
                <a:solidFill>
                  <a:srgbClr val="0000FF"/>
                </a:solidFill>
              </a:rPr>
              <a:t>  +“</a:t>
            </a:r>
            <a:r>
              <a:rPr lang="zh-CN" altLang="en-US" sz="2000" b="1">
                <a:solidFill>
                  <a:srgbClr val="0000FF"/>
                </a:solidFill>
              </a:rPr>
              <a:t>过饱和”或者“饱和”字样、</a:t>
            </a:r>
            <a:r>
              <a:rPr lang="en-US" altLang="zh-CN" sz="2000" b="1">
                <a:solidFill>
                  <a:srgbClr val="0000FF"/>
                </a:solidFill>
              </a:rPr>
              <a:t>NaHSO</a:t>
            </a:r>
            <a:r>
              <a:rPr lang="en-US" altLang="zh-CN" sz="2000" b="1" baseline="-25000">
                <a:solidFill>
                  <a:srgbClr val="0000FF"/>
                </a:solidFill>
              </a:rPr>
              <a:t>3</a:t>
            </a:r>
            <a:r>
              <a:rPr lang="en-US" altLang="zh-CN" sz="2000" b="1">
                <a:solidFill>
                  <a:srgbClr val="0000FF"/>
                </a:solidFill>
              </a:rPr>
              <a:t>  </a:t>
            </a:r>
            <a:r>
              <a:rPr lang="zh-CN" altLang="en-US" sz="2000" b="1">
                <a:solidFill>
                  <a:srgbClr val="0000FF"/>
                </a:solidFill>
              </a:rPr>
              <a:t>浓度增大（提高、升高）、</a:t>
            </a:r>
            <a:br>
              <a:rPr lang="zh-CN" altLang="en-US" sz="2000" b="1">
                <a:solidFill>
                  <a:srgbClr val="0000FF"/>
                </a:solidFill>
              </a:rPr>
            </a:br>
            <a:r>
              <a:rPr lang="en-US" altLang="zh-CN" sz="2000" b="1">
                <a:solidFill>
                  <a:srgbClr val="0000FF"/>
                </a:solidFill>
              </a:rPr>
              <a:t>NaHSO</a:t>
            </a:r>
            <a:r>
              <a:rPr lang="en-US" altLang="zh-CN" sz="2000" b="1" baseline="-25000">
                <a:solidFill>
                  <a:srgbClr val="0000FF"/>
                </a:solidFill>
              </a:rPr>
              <a:t>3</a:t>
            </a:r>
            <a:r>
              <a:rPr lang="en-US" altLang="zh-CN" sz="2000" b="1">
                <a:solidFill>
                  <a:srgbClr val="0000FF"/>
                </a:solidFill>
              </a:rPr>
              <a:t>  </a:t>
            </a:r>
            <a:r>
              <a:rPr lang="zh-CN" altLang="en-US" sz="2000" b="1">
                <a:solidFill>
                  <a:srgbClr val="0000FF"/>
                </a:solidFill>
              </a:rPr>
              <a:t>生成量增加均得</a:t>
            </a:r>
            <a:r>
              <a:rPr lang="en-US" altLang="zh-CN" sz="2000" b="1">
                <a:solidFill>
                  <a:srgbClr val="0000FF"/>
                </a:solidFill>
              </a:rPr>
              <a:t>2</a:t>
            </a:r>
            <a:r>
              <a:rPr lang="zh-CN" altLang="en-US" sz="2000" b="1">
                <a:solidFill>
                  <a:srgbClr val="0000FF"/>
                </a:solidFill>
              </a:rPr>
              <a:t>分，表述不能体现</a:t>
            </a:r>
            <a:r>
              <a:rPr lang="en-US" altLang="zh-CN" sz="2000" b="1">
                <a:solidFill>
                  <a:srgbClr val="0000FF"/>
                </a:solidFill>
              </a:rPr>
              <a:t>NaHSO</a:t>
            </a:r>
            <a:r>
              <a:rPr lang="en-US" altLang="zh-CN" sz="2000" b="1" baseline="-25000">
                <a:solidFill>
                  <a:srgbClr val="0000FF"/>
                </a:solidFill>
              </a:rPr>
              <a:t>3</a:t>
            </a:r>
            <a:r>
              <a:rPr lang="en-US" altLang="zh-CN" sz="2000" b="1">
                <a:solidFill>
                  <a:srgbClr val="0000FF"/>
                </a:solidFill>
              </a:rPr>
              <a:t> </a:t>
            </a:r>
            <a:r>
              <a:rPr lang="zh-CN" altLang="en-US" sz="2000" b="1">
                <a:solidFill>
                  <a:srgbClr val="0000FF"/>
                </a:solidFill>
              </a:rPr>
              <a:t>量增加趋势的不得分。</a:t>
            </a:r>
          </a:p>
          <a:p>
            <a:pPr eaLnBrk="1" hangingPunct="1"/>
            <a:r>
              <a:rPr lang="en-US" altLang="zh-CN" sz="2000" b="1">
                <a:solidFill>
                  <a:srgbClr val="0000FF"/>
                </a:solidFill>
              </a:rPr>
              <a:t>b.</a:t>
            </a:r>
            <a:r>
              <a:rPr lang="zh-CN" altLang="en-US" sz="2000" b="1">
                <a:solidFill>
                  <a:srgbClr val="0000FF"/>
                </a:solidFill>
              </a:rPr>
              <a:t>只写“过饱和”“饱和”没有明确</a:t>
            </a:r>
            <a:r>
              <a:rPr lang="en-US" altLang="zh-CN" sz="2000" b="1">
                <a:solidFill>
                  <a:srgbClr val="0000FF"/>
                </a:solidFill>
              </a:rPr>
              <a:t>NaHSO</a:t>
            </a:r>
            <a:r>
              <a:rPr lang="en-US" altLang="zh-CN" sz="2000" b="1" baseline="-25000">
                <a:solidFill>
                  <a:srgbClr val="0000FF"/>
                </a:solidFill>
              </a:rPr>
              <a:t>3</a:t>
            </a:r>
            <a:r>
              <a:rPr lang="en-US" altLang="zh-CN" sz="2000" b="1">
                <a:solidFill>
                  <a:srgbClr val="0000FF"/>
                </a:solidFill>
              </a:rPr>
              <a:t>  </a:t>
            </a:r>
            <a:r>
              <a:rPr lang="zh-CN" altLang="en-US" sz="2000" b="1">
                <a:solidFill>
                  <a:srgbClr val="0000FF"/>
                </a:solidFill>
              </a:rPr>
              <a:t>不得分</a:t>
            </a:r>
          </a:p>
        </p:txBody>
      </p:sp>
      <p:sp>
        <p:nvSpPr>
          <p:cNvPr id="11274" name="日期占位符 1">
            <a:extLst>
              <a:ext uri="{FF2B5EF4-FFF2-40B4-BE49-F238E27FC236}">
                <a16:creationId xmlns:a16="http://schemas.microsoft.com/office/drawing/2014/main" id="{1257DF7A-1D95-4825-A0FD-42DF47B48444}"/>
              </a:ext>
            </a:extLst>
          </p:cNvPr>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036DF8C7-524C-447D-86A2-1735659C3CB1}" type="datetime1">
              <a:rPr lang="zh-CN" altLang="en-US" smtClean="0"/>
              <a:pPr eaLnBrk="1" hangingPunct="1"/>
              <a:t>2019/5/9</a:t>
            </a:fld>
            <a:endParaRPr lang="zh-CN" altLang="en-US">
              <a:latin typeface="Calibri" panose="020F0502020204030204" pitchFamily="34" charset="0"/>
            </a:endParaRPr>
          </a:p>
        </p:txBody>
      </p:sp>
      <p:sp>
        <p:nvSpPr>
          <p:cNvPr id="11275" name="灯片编号占位符 2">
            <a:extLst>
              <a:ext uri="{FF2B5EF4-FFF2-40B4-BE49-F238E27FC236}">
                <a16:creationId xmlns:a16="http://schemas.microsoft.com/office/drawing/2014/main" id="{BF8DCDD4-52F3-42B5-BA3A-7E260A048C5A}"/>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0812DA63-288B-4AC2-9C42-1F5E6CF5B5DC}" type="slidenum">
              <a:rPr lang="zh-CN" altLang="en-US"/>
              <a:pPr eaLnBrk="1" hangingPunct="1"/>
              <a:t>9</a:t>
            </a:fld>
            <a:endParaRPr lang="zh-CN" altLang="en-US">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088"/>
                                        </p:tgtEl>
                                        <p:attrNameLst>
                                          <p:attrName>style.visibility</p:attrName>
                                        </p:attrNameLst>
                                      </p:cBhvr>
                                      <p:to>
                                        <p:strVal val="visible"/>
                                      </p:to>
                                    </p:set>
                                    <p:animEffect transition="in" filter="blinds(horizontal)">
                                      <p:cBhvr>
                                        <p:cTn id="7" dur="500"/>
                                        <p:tgtEl>
                                          <p:spTgt spid="1740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089"/>
                                        </p:tgtEl>
                                        <p:attrNameLst>
                                          <p:attrName>style.visibility</p:attrName>
                                        </p:attrNameLst>
                                      </p:cBhvr>
                                      <p:to>
                                        <p:strVal val="visible"/>
                                      </p:to>
                                    </p:set>
                                    <p:animEffect transition="in" filter="blinds(horizontal)">
                                      <p:cBhvr>
                                        <p:cTn id="12" dur="500"/>
                                        <p:tgtEl>
                                          <p:spTgt spid="1740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4090"/>
                                        </p:tgtEl>
                                        <p:attrNameLst>
                                          <p:attrName>style.visibility</p:attrName>
                                        </p:attrNameLst>
                                      </p:cBhvr>
                                      <p:to>
                                        <p:strVal val="visible"/>
                                      </p:to>
                                    </p:set>
                                    <p:animEffect transition="in" filter="blinds(horizontal)">
                                      <p:cBhvr>
                                        <p:cTn id="17" dur="500"/>
                                        <p:tgtEl>
                                          <p:spTgt spid="174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8" grpId="0" animBg="1"/>
      <p:bldP spid="174089" grpId="0" animBg="1"/>
      <p:bldP spid="174090" grpId="0" animBg="1"/>
    </p:bldLst>
  </p:timing>
</p:sld>
</file>

<file path=ppt/theme/theme1.xml><?xml version="1.0" encoding="utf-8"?>
<a:theme xmlns:a="http://schemas.openxmlformats.org/drawingml/2006/main" name="吉祥如意">
  <a:themeElements>
    <a:clrScheme name="">
      <a:dk1>
        <a:srgbClr val="000000"/>
      </a:dk1>
      <a:lt1>
        <a:srgbClr val="FFFFFF"/>
      </a:lt1>
      <a:dk2>
        <a:srgbClr val="E40000"/>
      </a:dk2>
      <a:lt2>
        <a:srgbClr val="DDDDDD"/>
      </a:lt2>
      <a:accent1>
        <a:srgbClr val="E1F4FF"/>
      </a:accent1>
      <a:accent2>
        <a:srgbClr val="FFE2C5"/>
      </a:accent2>
      <a:accent3>
        <a:srgbClr val="FFFFFF"/>
      </a:accent3>
      <a:accent4>
        <a:srgbClr val="000000"/>
      </a:accent4>
      <a:accent5>
        <a:srgbClr val="EDF8FF"/>
      </a:accent5>
      <a:accent6>
        <a:srgbClr val="E5CAB0"/>
      </a:accent6>
      <a:hlink>
        <a:srgbClr val="0066CC"/>
      </a:hlink>
      <a:folHlink>
        <a:srgbClr val="9F9FBF"/>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吉祥如意 1">
        <a:dk1>
          <a:srgbClr val="000000"/>
        </a:dk1>
        <a:lt1>
          <a:srgbClr val="FFFFFF"/>
        </a:lt1>
        <a:dk2>
          <a:srgbClr val="E40000"/>
        </a:dk2>
        <a:lt2>
          <a:srgbClr val="DDDDDD"/>
        </a:lt2>
        <a:accent1>
          <a:srgbClr val="E1F4FF"/>
        </a:accent1>
        <a:accent2>
          <a:srgbClr val="FFE2C5"/>
        </a:accent2>
        <a:accent3>
          <a:srgbClr val="FFFFFF"/>
        </a:accent3>
        <a:accent4>
          <a:srgbClr val="000000"/>
        </a:accent4>
        <a:accent5>
          <a:srgbClr val="EEF8FF"/>
        </a:accent5>
        <a:accent6>
          <a:srgbClr val="E7CDB2"/>
        </a:accent6>
        <a:hlink>
          <a:srgbClr val="0066CC"/>
        </a:hlink>
        <a:folHlink>
          <a:srgbClr val="9F9FBF"/>
        </a:folHlink>
      </a:clrScheme>
      <a:clrMap bg1="lt1" tx1="dk1" bg2="lt2" tx2="dk2" accent1="accent1" accent2="accent2" accent3="accent3" accent4="accent4" accent5="accent5" accent6="accent6" hlink="hlink" folHlink="folHlink"/>
    </a:extraClrScheme>
    <a:extraClrScheme>
      <a:clrScheme name="吉祥如意 2">
        <a:dk1>
          <a:srgbClr val="59582D"/>
        </a:dk1>
        <a:lt1>
          <a:srgbClr val="EAEAEA"/>
        </a:lt1>
        <a:dk2>
          <a:srgbClr val="666699"/>
        </a:dk2>
        <a:lt2>
          <a:srgbClr val="D9D9D9"/>
        </a:lt2>
        <a:accent1>
          <a:srgbClr val="CCECFF"/>
        </a:accent1>
        <a:accent2>
          <a:srgbClr val="B2D2C7"/>
        </a:accent2>
        <a:accent3>
          <a:srgbClr val="F3F3F3"/>
        </a:accent3>
        <a:accent4>
          <a:srgbClr val="4B4A25"/>
        </a:accent4>
        <a:accent5>
          <a:srgbClr val="E2F4FF"/>
        </a:accent5>
        <a:accent6>
          <a:srgbClr val="A1BEB4"/>
        </a:accent6>
        <a:hlink>
          <a:srgbClr val="993366"/>
        </a:hlink>
        <a:folHlink>
          <a:srgbClr val="92B9E0"/>
        </a:folHlink>
      </a:clrScheme>
      <a:clrMap bg1="lt1" tx1="dk1" bg2="lt2" tx2="dk2" accent1="accent1" accent2="accent2" accent3="accent3" accent4="accent4" accent5="accent5" accent6="accent6" hlink="hlink" folHlink="folHlink"/>
    </a:extraClrScheme>
    <a:extraClrScheme>
      <a:clrScheme name="吉祥如意 3">
        <a:dk1>
          <a:srgbClr val="000099"/>
        </a:dk1>
        <a:lt1>
          <a:srgbClr val="FFFFCC"/>
        </a:lt1>
        <a:dk2>
          <a:srgbClr val="004000"/>
        </a:dk2>
        <a:lt2>
          <a:srgbClr val="FFD9B3"/>
        </a:lt2>
        <a:accent1>
          <a:srgbClr val="FFD9D9"/>
        </a:accent1>
        <a:accent2>
          <a:srgbClr val="DDDDDD"/>
        </a:accent2>
        <a:accent3>
          <a:srgbClr val="FFFFE2"/>
        </a:accent3>
        <a:accent4>
          <a:srgbClr val="000082"/>
        </a:accent4>
        <a:accent5>
          <a:srgbClr val="FFE9E9"/>
        </a:accent5>
        <a:accent6>
          <a:srgbClr val="C8C8C8"/>
        </a:accent6>
        <a:hlink>
          <a:srgbClr val="FF0000"/>
        </a:hlink>
        <a:folHlink>
          <a:srgbClr val="FFAB57"/>
        </a:folHlink>
      </a:clrScheme>
      <a:clrMap bg1="lt1" tx1="dk1" bg2="lt2" tx2="dk2" accent1="accent1" accent2="accent2" accent3="accent3" accent4="accent4" accent5="accent5" accent6="accent6" hlink="hlink" folHlink="folHlink"/>
    </a:extraClrScheme>
    <a:extraClrScheme>
      <a:clrScheme name="吉祥如意 4">
        <a:dk1>
          <a:srgbClr val="000000"/>
        </a:dk1>
        <a:lt1>
          <a:srgbClr val="DCE8E2"/>
        </a:lt1>
        <a:dk2>
          <a:srgbClr val="0033CC"/>
        </a:dk2>
        <a:lt2>
          <a:srgbClr val="C4C4D8"/>
        </a:lt2>
        <a:accent1>
          <a:srgbClr val="FFFFFF"/>
        </a:accent1>
        <a:accent2>
          <a:srgbClr val="A9CFB1"/>
        </a:accent2>
        <a:accent3>
          <a:srgbClr val="EBF2EE"/>
        </a:accent3>
        <a:accent4>
          <a:srgbClr val="000000"/>
        </a:accent4>
        <a:accent5>
          <a:srgbClr val="FFFFFF"/>
        </a:accent5>
        <a:accent6>
          <a:srgbClr val="99BBA0"/>
        </a:accent6>
        <a:hlink>
          <a:srgbClr val="CC3300"/>
        </a:hlink>
        <a:folHlink>
          <a:srgbClr val="666699"/>
        </a:folHlink>
      </a:clrScheme>
      <a:clrMap bg1="lt1" tx1="dk1" bg2="lt2" tx2="dk2" accent1="accent1" accent2="accent2" accent3="accent3" accent4="accent4" accent5="accent5" accent6="accent6" hlink="hlink" folHlink="folHlink"/>
    </a:extraClrScheme>
    <a:extraClrScheme>
      <a:clrScheme name="吉祥如意 5">
        <a:dk1>
          <a:srgbClr val="606090"/>
        </a:dk1>
        <a:lt1>
          <a:srgbClr val="E5FFFF"/>
        </a:lt1>
        <a:dk2>
          <a:srgbClr val="0000CC"/>
        </a:dk2>
        <a:lt2>
          <a:srgbClr val="91DAFF"/>
        </a:lt2>
        <a:accent1>
          <a:srgbClr val="EAEAEA"/>
        </a:accent1>
        <a:accent2>
          <a:srgbClr val="FFE2C5"/>
        </a:accent2>
        <a:accent3>
          <a:srgbClr val="F0FFFF"/>
        </a:accent3>
        <a:accent4>
          <a:srgbClr val="51517A"/>
        </a:accent4>
        <a:accent5>
          <a:srgbClr val="F3F3F3"/>
        </a:accent5>
        <a:accent6>
          <a:srgbClr val="E7CDB2"/>
        </a:accent6>
        <a:hlink>
          <a:srgbClr val="000000"/>
        </a:hlink>
        <a:folHlink>
          <a:srgbClr val="3DB77A"/>
        </a:folHlink>
      </a:clrScheme>
      <a:clrMap bg1="lt1" tx1="dk1" bg2="lt2" tx2="dk2" accent1="accent1" accent2="accent2" accent3="accent3" accent4="accent4" accent5="accent5" accent6="accent6" hlink="hlink" folHlink="folHlink"/>
    </a:extraClrScheme>
    <a:extraClrScheme>
      <a:clrScheme name="吉祥如意 6">
        <a:dk1>
          <a:srgbClr val="CC0066"/>
        </a:dk1>
        <a:lt1>
          <a:srgbClr val="FFDDBB"/>
        </a:lt1>
        <a:dk2>
          <a:srgbClr val="000000"/>
        </a:dk2>
        <a:lt2>
          <a:srgbClr val="C0C0C0"/>
        </a:lt2>
        <a:accent1>
          <a:srgbClr val="FFFFCC"/>
        </a:accent1>
        <a:accent2>
          <a:srgbClr val="FFFFFF"/>
        </a:accent2>
        <a:accent3>
          <a:srgbClr val="FFEBDA"/>
        </a:accent3>
        <a:accent4>
          <a:srgbClr val="AE0056"/>
        </a:accent4>
        <a:accent5>
          <a:srgbClr val="FFFFE2"/>
        </a:accent5>
        <a:accent6>
          <a:srgbClr val="E7E7E7"/>
        </a:accent6>
        <a:hlink>
          <a:srgbClr val="0066CC"/>
        </a:hlink>
        <a:folHlink>
          <a:srgbClr val="8EB37D"/>
        </a:folHlink>
      </a:clrScheme>
      <a:clrMap bg1="lt1" tx1="dk1" bg2="lt2" tx2="dk2" accent1="accent1" accent2="accent2" accent3="accent3" accent4="accent4" accent5="accent5" accent6="accent6" hlink="hlink" folHlink="folHlink"/>
    </a:extraClrScheme>
    <a:extraClrScheme>
      <a:clrScheme name="吉祥如意 7">
        <a:dk1>
          <a:srgbClr val="B60000"/>
        </a:dk1>
        <a:lt1>
          <a:srgbClr val="FFFF99"/>
        </a:lt1>
        <a:dk2>
          <a:srgbClr val="800000"/>
        </a:dk2>
        <a:lt2>
          <a:srgbClr val="FFFFFF"/>
        </a:lt2>
        <a:accent1>
          <a:srgbClr val="9888A4"/>
        </a:accent1>
        <a:accent2>
          <a:srgbClr val="A9335D"/>
        </a:accent2>
        <a:accent3>
          <a:srgbClr val="C0AAAA"/>
        </a:accent3>
        <a:accent4>
          <a:srgbClr val="DADA82"/>
        </a:accent4>
        <a:accent5>
          <a:srgbClr val="CAC3CF"/>
        </a:accent5>
        <a:accent6>
          <a:srgbClr val="992D53"/>
        </a:accent6>
        <a:hlink>
          <a:srgbClr val="CCECFF"/>
        </a:hlink>
        <a:folHlink>
          <a:srgbClr val="FF6600"/>
        </a:folHlink>
      </a:clrScheme>
      <a:clrMap bg1="dk2" tx1="lt1" bg2="dk1" tx2="lt2" accent1="accent1" accent2="accent2" accent3="accent3" accent4="accent4" accent5="accent5" accent6="accent6" hlink="hlink" folHlink="folHlink"/>
    </a:extraClrScheme>
    <a:extraClrScheme>
      <a:clrScheme name="吉祥如意 8">
        <a:dk1>
          <a:srgbClr val="808080"/>
        </a:dk1>
        <a:lt1>
          <a:srgbClr val="FFFFFF"/>
        </a:lt1>
        <a:dk2>
          <a:srgbClr val="1C1C1C"/>
        </a:dk2>
        <a:lt2>
          <a:srgbClr val="FFFF66"/>
        </a:lt2>
        <a:accent1>
          <a:srgbClr val="9898BA"/>
        </a:accent1>
        <a:accent2>
          <a:srgbClr val="777777"/>
        </a:accent2>
        <a:accent3>
          <a:srgbClr val="ABABAB"/>
        </a:accent3>
        <a:accent4>
          <a:srgbClr val="DADADA"/>
        </a:accent4>
        <a:accent5>
          <a:srgbClr val="CACAD9"/>
        </a:accent5>
        <a:accent6>
          <a:srgbClr val="6B6B6B"/>
        </a:accent6>
        <a:hlink>
          <a:srgbClr val="CCFF99"/>
        </a:hlink>
        <a:folHlink>
          <a:srgbClr val="E436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CDESIGNN</Template>
  <TotalTime>0</TotalTime>
  <Words>4566</Words>
  <Application>Microsoft Office PowerPoint</Application>
  <PresentationFormat>全屏显示(4:3)</PresentationFormat>
  <Paragraphs>500</Paragraphs>
  <Slides>34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34</vt:i4>
      </vt:variant>
    </vt:vector>
  </HeadingPairs>
  <TitlesOfParts>
    <vt:vector size="42" baseType="lpstr">
      <vt:lpstr>Arial</vt:lpstr>
      <vt:lpstr>宋体</vt:lpstr>
      <vt:lpstr>Wingdings</vt:lpstr>
      <vt:lpstr>Wingdings 2</vt:lpstr>
      <vt:lpstr>Calibri</vt:lpstr>
      <vt:lpstr>黑体</vt:lpstr>
      <vt:lpstr>Times New Roman</vt:lpstr>
      <vt:lpstr>吉祥如意</vt:lpstr>
      <vt:lpstr>PowerPoint 演示文稿</vt:lpstr>
      <vt:lpstr>PowerPoint 演示文稿</vt:lpstr>
      <vt:lpstr>PowerPoint 演示文稿</vt:lpstr>
      <vt:lpstr>26题考点分布及能力要求</vt:lpstr>
      <vt:lpstr>PowerPoint 演示文稿</vt:lpstr>
      <vt:lpstr>PowerPoint 演示文稿</vt:lpstr>
      <vt:lpstr>PowerPoint 演示文稿</vt:lpstr>
      <vt:lpstr>27题考点分布及能力要求</vt:lpstr>
      <vt:lpstr>PowerPoint 演示文稿</vt:lpstr>
      <vt:lpstr>PowerPoint 演示文稿</vt:lpstr>
      <vt:lpstr>PowerPoint 演示文稿</vt:lpstr>
      <vt:lpstr>28题考点分布及能力要求</vt:lpstr>
      <vt:lpstr>PowerPoint 演示文稿</vt:lpstr>
      <vt:lpstr>PowerPoint 演示文稿</vt:lpstr>
      <vt:lpstr>PowerPoint 演示文稿</vt:lpstr>
      <vt:lpstr>PowerPoint 演示文稿</vt:lpstr>
      <vt:lpstr>35题考点分布及能力要求</vt:lpstr>
      <vt:lpstr>PowerPoint 演示文稿</vt:lpstr>
      <vt:lpstr>PowerPoint 演示文稿</vt:lpstr>
      <vt:lpstr>PowerPoint 演示文稿</vt:lpstr>
      <vt:lpstr>PowerPoint 演示文稿</vt:lpstr>
      <vt:lpstr>36题考点分布及能力要求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 R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实验中学办公室</dc:creator>
  <cp:lastModifiedBy>赵 晶</cp:lastModifiedBy>
  <cp:revision>288</cp:revision>
  <dcterms:created xsi:type="dcterms:W3CDTF">2016-05-11T02:32:59Z</dcterms:created>
  <dcterms:modified xsi:type="dcterms:W3CDTF">2019-05-09T03:25:06Z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2052-10.1.0.7520</vt:lpwstr>
  </property>
</Properties>
</file>